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3.xml" ContentType="application/vnd.openxmlformats-officedocument.them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4.xml" ContentType="application/vnd.openxmlformats-officedocument.theme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5.xml" ContentType="application/vnd.openxmlformats-officedocument.theme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heme/theme6.xml" ContentType="application/vnd.openxmlformats-officedocument.theme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notesSlides/notesSlide1.xml" ContentType="application/vnd.openxmlformats-officedocument.presentationml.notesSlide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notesSlides/notesSlide2.xml" ContentType="application/vnd.openxmlformats-officedocument.presentationml.notesSlide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notesSlides/notesSlide3.xml" ContentType="application/vnd.openxmlformats-officedocument.presentationml.notesSlide+xml"/>
  <Override PartName="/ppt/tags/tag1036.xml" ContentType="application/vnd.openxmlformats-officedocument.presentationml.tags+xml"/>
  <Override PartName="/ppt/notesSlides/notesSlide4.xml" ContentType="application/vnd.openxmlformats-officedocument.presentationml.notesSlide+xml"/>
  <Override PartName="/ppt/tags/tag1037.xml" ContentType="application/vnd.openxmlformats-officedocument.presentationml.tags+xml"/>
  <Override PartName="/ppt/notesSlides/notesSlide5.xml" ContentType="application/vnd.openxmlformats-officedocument.presentationml.notesSlide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0" r:id="rId2"/>
    <p:sldMasterId id="2147483714" r:id="rId3"/>
    <p:sldMasterId id="2147483761" r:id="rId4"/>
    <p:sldMasterId id="2147484068" r:id="rId5"/>
  </p:sldMasterIdLst>
  <p:notesMasterIdLst>
    <p:notesMasterId r:id="rId34"/>
  </p:notesMasterIdLst>
  <p:sldIdLst>
    <p:sldId id="455" r:id="rId6"/>
    <p:sldId id="2147376599" r:id="rId7"/>
    <p:sldId id="441" r:id="rId8"/>
    <p:sldId id="2147376600" r:id="rId9"/>
    <p:sldId id="439" r:id="rId10"/>
    <p:sldId id="403" r:id="rId11"/>
    <p:sldId id="2147376601" r:id="rId12"/>
    <p:sldId id="3675" r:id="rId13"/>
    <p:sldId id="3679" r:id="rId14"/>
    <p:sldId id="391" r:id="rId15"/>
    <p:sldId id="2147374331" r:id="rId16"/>
    <p:sldId id="2147374342" r:id="rId17"/>
    <p:sldId id="2113417169" r:id="rId18"/>
    <p:sldId id="2147374308" r:id="rId19"/>
    <p:sldId id="2147374311" r:id="rId20"/>
    <p:sldId id="15018" r:id="rId21"/>
    <p:sldId id="2147374276" r:id="rId22"/>
    <p:sldId id="2076138561" r:id="rId23"/>
    <p:sldId id="2147376610" r:id="rId24"/>
    <p:sldId id="2147376602" r:id="rId25"/>
    <p:sldId id="2147376603" r:id="rId26"/>
    <p:sldId id="2147376604" r:id="rId27"/>
    <p:sldId id="2147376605" r:id="rId28"/>
    <p:sldId id="2147376607" r:id="rId29"/>
    <p:sldId id="2147376606" r:id="rId30"/>
    <p:sldId id="2147376608" r:id="rId31"/>
    <p:sldId id="2147376609" r:id="rId32"/>
    <p:sldId id="214737661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34" autoAdjust="0"/>
    <p:restoredTop sz="90749" autoAdjust="0"/>
  </p:normalViewPr>
  <p:slideViewPr>
    <p:cSldViewPr snapToGrid="0">
      <p:cViewPr varScale="1">
        <p:scale>
          <a:sx n="57" d="100"/>
          <a:sy n="57" d="100"/>
        </p:scale>
        <p:origin x="6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6/11/relationships/changesInfo" Target="changesInfos/changesInfo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 Imran Khan" userId="1b5bb57a-5950-47f3-9580-38148fcd8ba4" providerId="ADAL" clId="{71346CA9-BF97-438F-AAFF-D6BC7919D28B}"/>
    <pc:docChg chg="modSld">
      <pc:chgData name="Ali Imran Khan" userId="1b5bb57a-5950-47f3-9580-38148fcd8ba4" providerId="ADAL" clId="{71346CA9-BF97-438F-AAFF-D6BC7919D28B}" dt="2023-04-12T02:34:46.683" v="0" actId="1076"/>
      <pc:docMkLst>
        <pc:docMk/>
      </pc:docMkLst>
      <pc:sldChg chg="modSp mod">
        <pc:chgData name="Ali Imran Khan" userId="1b5bb57a-5950-47f3-9580-38148fcd8ba4" providerId="ADAL" clId="{71346CA9-BF97-438F-AAFF-D6BC7919D28B}" dt="2023-04-12T02:34:46.683" v="0" actId="1076"/>
        <pc:sldMkLst>
          <pc:docMk/>
          <pc:sldMk cId="3616753804" sldId="2147376600"/>
        </pc:sldMkLst>
        <pc:picChg chg="mod">
          <ac:chgData name="Ali Imran Khan" userId="1b5bb57a-5950-47f3-9580-38148fcd8ba4" providerId="ADAL" clId="{71346CA9-BF97-438F-AAFF-D6BC7919D28B}" dt="2023-04-12T02:34:46.683" v="0" actId="1076"/>
          <ac:picMkLst>
            <pc:docMk/>
            <pc:sldMk cId="3616753804" sldId="2147376600"/>
            <ac:picMk id="6" creationId="{CCA680A6-E2C1-E777-54A4-36AB43F02E7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B7E95-A392-496F-9B87-A22920C8DD1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E88D8-A2D8-4AFC-9703-C1E6768B9C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4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42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73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32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9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59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581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BF1D8A-BD29-C340-9878-B8C13AD7CD5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48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BF1D8A-BD29-C340-9878-B8C13AD7CD5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95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DE88D8-A2D8-4AFC-9703-C1E6768B9C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6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6610A2-5D85-4F1D-B68F-A813217FC4EC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457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defTabSz="914377">
              <a:spcBef>
                <a:spcPts val="600"/>
              </a:spcBef>
            </a:pPr>
            <a:r>
              <a:rPr lang="en-US" sz="1200" b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Innovation Technology Stack</a:t>
            </a:r>
          </a:p>
          <a:p>
            <a:pPr lvl="0" defTabSz="914377">
              <a:spcAft>
                <a:spcPts val="600"/>
              </a:spcAft>
            </a:pPr>
            <a:r>
              <a:rPr lang="en-US" sz="12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JLL and MCIM have a strategic relationship, JLL DC's run on MCIM, Corrigo (CMMS), utilizing BI and increasing reliability, increasing efficiency, bringing innovation and moving to condition based maintenance (Next Gen </a:t>
            </a:r>
            <a:r>
              <a:rPr lang="en-US" sz="120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Maint</a:t>
            </a:r>
            <a:r>
              <a:rPr lang="en-US" sz="12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).</a:t>
            </a:r>
            <a:r>
              <a:rPr lang="en-US" sz="1200" b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  Savings of 7-10% </a:t>
            </a:r>
          </a:p>
          <a:p>
            <a:pPr lvl="0" defTabSz="914377">
              <a:spcBef>
                <a:spcPts val="600"/>
              </a:spcBef>
            </a:pPr>
            <a:r>
              <a:rPr lang="en-US" sz="1200" b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Efficiency Improvements</a:t>
            </a:r>
          </a:p>
          <a:p>
            <a:pPr lvl="0" defTabSz="914377">
              <a:spcAft>
                <a:spcPts val="600"/>
              </a:spcAft>
            </a:pPr>
            <a:r>
              <a:rPr lang="en-US" sz="12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JLL Tech's are empowered with technology at the Tech level and Finance and Management level.  Reduced paperwork, less finance people.  Mobile Engineering with lower cost self-performance rather than using third party contractors.  Dedicated variable resources.  </a:t>
            </a:r>
            <a:r>
              <a:rPr lang="en-US" sz="1200" b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Savings 3-5%</a:t>
            </a:r>
          </a:p>
          <a:p>
            <a:pPr lvl="0" defTabSz="914377">
              <a:spcBef>
                <a:spcPts val="600"/>
              </a:spcBef>
            </a:pPr>
            <a:r>
              <a:rPr lang="en-US" sz="1200" b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JLL Investment</a:t>
            </a:r>
          </a:p>
          <a:p>
            <a:pPr lvl="0" defTabSz="914377">
              <a:spcAft>
                <a:spcPts val="600"/>
              </a:spcAft>
            </a:pPr>
            <a:r>
              <a:rPr lang="en-US" sz="12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JLL can guarantee our results and invest in your success by re-investing in technology and tools that enable long term success and far greater certainty to capital planning, long term </a:t>
            </a:r>
            <a:r>
              <a:rPr lang="en-US" sz="120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opex</a:t>
            </a:r>
            <a:r>
              <a:rPr lang="en-US" sz="120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/>
              </a:rPr>
              <a:t> costs. And new strategies to most efficiently deliver uptime.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DF9A8B-1860-4900-9E61-B6C44D298E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328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C844A1-C2CB-4B04-BBCB-9680ED30F0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8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15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" Type="http://schemas.openxmlformats.org/officeDocument/2006/relationships/tags" Target="../tags/tag4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1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424.xml"/><Relationship Id="rId4" Type="http://schemas.openxmlformats.org/officeDocument/2006/relationships/tags" Target="../tags/tag423.xml"/></Relationships>
</file>

<file path=ppt/slideLayouts/_rels/slideLayout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42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426.xml"/><Relationship Id="rId1" Type="http://schemas.openxmlformats.org/officeDocument/2006/relationships/tags" Target="../tags/tag425.xml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3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432.xml"/><Relationship Id="rId1" Type="http://schemas.openxmlformats.org/officeDocument/2006/relationships/tags" Target="../tags/tag431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43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438.xml"/><Relationship Id="rId1" Type="http://schemas.openxmlformats.org/officeDocument/2006/relationships/tags" Target="../tags/tag437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" Type="http://schemas.openxmlformats.org/officeDocument/2006/relationships/tags" Target="../tags/tag443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46.xml"/></Relationships>
</file>

<file path=ppt/slideLayouts/_rels/slideLayout107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tags" Target="../tags/tag459.xml"/><Relationship Id="rId3" Type="http://schemas.openxmlformats.org/officeDocument/2006/relationships/tags" Target="../tags/tag449.xml"/><Relationship Id="rId7" Type="http://schemas.openxmlformats.org/officeDocument/2006/relationships/tags" Target="../tags/tag453.xml"/><Relationship Id="rId12" Type="http://schemas.openxmlformats.org/officeDocument/2006/relationships/tags" Target="../tags/tag458.xml"/><Relationship Id="rId17" Type="http://schemas.openxmlformats.org/officeDocument/2006/relationships/slideMaster" Target="../slideMasters/slideMaster3.xml"/><Relationship Id="rId2" Type="http://schemas.openxmlformats.org/officeDocument/2006/relationships/tags" Target="../tags/tag448.xml"/><Relationship Id="rId16" Type="http://schemas.openxmlformats.org/officeDocument/2006/relationships/tags" Target="../tags/tag462.xml"/><Relationship Id="rId1" Type="http://schemas.openxmlformats.org/officeDocument/2006/relationships/tags" Target="../tags/tag447.x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5" Type="http://schemas.openxmlformats.org/officeDocument/2006/relationships/tags" Target="../tags/tag451.xml"/><Relationship Id="rId15" Type="http://schemas.openxmlformats.org/officeDocument/2006/relationships/tags" Target="../tags/tag461.xml"/><Relationship Id="rId10" Type="http://schemas.openxmlformats.org/officeDocument/2006/relationships/tags" Target="../tags/tag456.xml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tags" Target="../tags/tag460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tags" Target="../tags/tag463.xml"/><Relationship Id="rId4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8" Type="http://schemas.openxmlformats.org/officeDocument/2006/relationships/tags" Target="../tags/tag473.xml"/><Relationship Id="rId3" Type="http://schemas.openxmlformats.org/officeDocument/2006/relationships/tags" Target="../tags/tag468.xml"/><Relationship Id="rId7" Type="http://schemas.openxmlformats.org/officeDocument/2006/relationships/tags" Target="../tags/tag472.xml"/><Relationship Id="rId2" Type="http://schemas.openxmlformats.org/officeDocument/2006/relationships/tags" Target="../tags/tag467.xml"/><Relationship Id="rId1" Type="http://schemas.openxmlformats.org/officeDocument/2006/relationships/tags" Target="../tags/tag466.xml"/><Relationship Id="rId6" Type="http://schemas.openxmlformats.org/officeDocument/2006/relationships/tags" Target="../tags/tag471.xml"/><Relationship Id="rId5" Type="http://schemas.openxmlformats.org/officeDocument/2006/relationships/tags" Target="../tags/tag470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469.xml"/><Relationship Id="rId9" Type="http://schemas.openxmlformats.org/officeDocument/2006/relationships/tags" Target="../tags/tag47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76.xml"/><Relationship Id="rId1" Type="http://schemas.openxmlformats.org/officeDocument/2006/relationships/tags" Target="../tags/tag47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481.xml"/><Relationship Id="rId4" Type="http://schemas.openxmlformats.org/officeDocument/2006/relationships/tags" Target="../tags/tag480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48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9" Type="http://schemas.openxmlformats.org/officeDocument/2006/relationships/image" Target="../media/image22.sv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89.xml"/><Relationship Id="rId1" Type="http://schemas.openxmlformats.org/officeDocument/2006/relationships/tags" Target="../tags/tag488.xml"/></Relationships>
</file>

<file path=ppt/slideLayouts/_rels/slideLayout114.xml.rels><?xml version="1.0" encoding="UTF-8" standalone="yes"?>
<Relationships xmlns="http://schemas.openxmlformats.org/package/2006/relationships"><Relationship Id="rId8" Type="http://schemas.openxmlformats.org/officeDocument/2006/relationships/tags" Target="../tags/tag497.xml"/><Relationship Id="rId3" Type="http://schemas.openxmlformats.org/officeDocument/2006/relationships/tags" Target="../tags/tag492.xml"/><Relationship Id="rId7" Type="http://schemas.openxmlformats.org/officeDocument/2006/relationships/tags" Target="../tags/tag496.xml"/><Relationship Id="rId2" Type="http://schemas.openxmlformats.org/officeDocument/2006/relationships/tags" Target="../tags/tag491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494.xml"/><Relationship Id="rId10" Type="http://schemas.openxmlformats.org/officeDocument/2006/relationships/tags" Target="../tags/tag499.xml"/><Relationship Id="rId4" Type="http://schemas.openxmlformats.org/officeDocument/2006/relationships/tags" Target="../tags/tag493.xml"/><Relationship Id="rId9" Type="http://schemas.openxmlformats.org/officeDocument/2006/relationships/tags" Target="../tags/tag498.xml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tags" Target="../tags/tag507.xml"/><Relationship Id="rId13" Type="http://schemas.openxmlformats.org/officeDocument/2006/relationships/tags" Target="../tags/tag512.xml"/><Relationship Id="rId3" Type="http://schemas.openxmlformats.org/officeDocument/2006/relationships/tags" Target="../tags/tag502.xml"/><Relationship Id="rId7" Type="http://schemas.openxmlformats.org/officeDocument/2006/relationships/tags" Target="../tags/tag506.xml"/><Relationship Id="rId12" Type="http://schemas.openxmlformats.org/officeDocument/2006/relationships/tags" Target="../tags/tag511.xml"/><Relationship Id="rId2" Type="http://schemas.openxmlformats.org/officeDocument/2006/relationships/tags" Target="../tags/tag501.xml"/><Relationship Id="rId1" Type="http://schemas.openxmlformats.org/officeDocument/2006/relationships/tags" Target="../tags/tag500.xml"/><Relationship Id="rId6" Type="http://schemas.openxmlformats.org/officeDocument/2006/relationships/tags" Target="../tags/tag505.xml"/><Relationship Id="rId11" Type="http://schemas.openxmlformats.org/officeDocument/2006/relationships/tags" Target="../tags/tag510.xml"/><Relationship Id="rId5" Type="http://schemas.openxmlformats.org/officeDocument/2006/relationships/tags" Target="../tags/tag504.xml"/><Relationship Id="rId15" Type="http://schemas.openxmlformats.org/officeDocument/2006/relationships/slideMaster" Target="../slideMasters/slideMaster3.xml"/><Relationship Id="rId10" Type="http://schemas.openxmlformats.org/officeDocument/2006/relationships/tags" Target="../tags/tag509.xml"/><Relationship Id="rId4" Type="http://schemas.openxmlformats.org/officeDocument/2006/relationships/tags" Target="../tags/tag503.xml"/><Relationship Id="rId9" Type="http://schemas.openxmlformats.org/officeDocument/2006/relationships/tags" Target="../tags/tag508.xml"/><Relationship Id="rId14" Type="http://schemas.openxmlformats.org/officeDocument/2006/relationships/tags" Target="../tags/tag513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Relationship Id="rId4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tags" Target="../tags/tag517.xml"/><Relationship Id="rId4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" Type="http://schemas.openxmlformats.org/officeDocument/2006/relationships/tags" Target="../tags/tag520.xml"/><Relationship Id="rId4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tags" Target="../tags/tag523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52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image" Target="../media/image9.emf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" Type="http://schemas.openxmlformats.org/officeDocument/2006/relationships/tags" Target="../tags/tag52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531.xml"/><Relationship Id="rId4" Type="http://schemas.openxmlformats.org/officeDocument/2006/relationships/tags" Target="../tags/tag530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tags" Target="../tags/tag53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533.xml"/><Relationship Id="rId1" Type="http://schemas.openxmlformats.org/officeDocument/2006/relationships/tags" Target="../tags/tag532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539.xml"/><Relationship Id="rId1" Type="http://schemas.openxmlformats.org/officeDocument/2006/relationships/tags" Target="../tags/tag538.xml"/></Relationships>
</file>

<file path=ppt/slideLayouts/_rels/slideLayout1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542.xml"/><Relationship Id="rId7" Type="http://schemas.openxmlformats.org/officeDocument/2006/relationships/tags" Target="../tags/tag546.xml"/><Relationship Id="rId2" Type="http://schemas.openxmlformats.org/officeDocument/2006/relationships/tags" Target="../tags/tag541.xml"/><Relationship Id="rId1" Type="http://schemas.openxmlformats.org/officeDocument/2006/relationships/tags" Target="../tags/tag540.xml"/><Relationship Id="rId6" Type="http://schemas.openxmlformats.org/officeDocument/2006/relationships/tags" Target="../tags/tag545.xml"/><Relationship Id="rId11" Type="http://schemas.openxmlformats.org/officeDocument/2006/relationships/image" Target="../media/image3.png"/><Relationship Id="rId5" Type="http://schemas.openxmlformats.org/officeDocument/2006/relationships/tags" Target="../tags/tag544.xml"/><Relationship Id="rId10" Type="http://schemas.openxmlformats.org/officeDocument/2006/relationships/image" Target="../media/image24.svg"/><Relationship Id="rId4" Type="http://schemas.openxmlformats.org/officeDocument/2006/relationships/tags" Target="../tags/tag543.xml"/><Relationship Id="rId9" Type="http://schemas.openxmlformats.org/officeDocument/2006/relationships/image" Target="../media/image23.png"/></Relationships>
</file>

<file path=ppt/slideLayouts/_rels/slideLayout1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549.xml"/><Relationship Id="rId7" Type="http://schemas.openxmlformats.org/officeDocument/2006/relationships/tags" Target="../tags/tag553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6" Type="http://schemas.openxmlformats.org/officeDocument/2006/relationships/tags" Target="../tags/tag552.xml"/><Relationship Id="rId11" Type="http://schemas.openxmlformats.org/officeDocument/2006/relationships/image" Target="../media/image2.png"/><Relationship Id="rId5" Type="http://schemas.openxmlformats.org/officeDocument/2006/relationships/tags" Target="../tags/tag551.xml"/><Relationship Id="rId10" Type="http://schemas.openxmlformats.org/officeDocument/2006/relationships/image" Target="../media/image5.svg"/><Relationship Id="rId4" Type="http://schemas.openxmlformats.org/officeDocument/2006/relationships/tags" Target="../tags/tag550.xml"/><Relationship Id="rId9" Type="http://schemas.openxmlformats.org/officeDocument/2006/relationships/image" Target="../media/image4.pn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tags" Target="../tags/tag556.xml"/><Relationship Id="rId7" Type="http://schemas.openxmlformats.org/officeDocument/2006/relationships/image" Target="../media/image2.png"/><Relationship Id="rId2" Type="http://schemas.openxmlformats.org/officeDocument/2006/relationships/tags" Target="../tags/tag555.xml"/><Relationship Id="rId1" Type="http://schemas.openxmlformats.org/officeDocument/2006/relationships/tags" Target="../tags/tag55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558.xml"/><Relationship Id="rId4" Type="http://schemas.openxmlformats.org/officeDocument/2006/relationships/tags" Target="../tags/tag55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55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tags" Target="../tags/tag566.xml"/><Relationship Id="rId7" Type="http://schemas.openxmlformats.org/officeDocument/2006/relationships/image" Target="../media/image2.png"/><Relationship Id="rId2" Type="http://schemas.openxmlformats.org/officeDocument/2006/relationships/tags" Target="../tags/tag565.xml"/><Relationship Id="rId1" Type="http://schemas.openxmlformats.org/officeDocument/2006/relationships/tags" Target="../tags/tag56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68.xml"/><Relationship Id="rId4" Type="http://schemas.openxmlformats.org/officeDocument/2006/relationships/tags" Target="../tags/tag567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tags" Target="../tags/tag571.xml"/><Relationship Id="rId7" Type="http://schemas.openxmlformats.org/officeDocument/2006/relationships/image" Target="../media/image3.png"/><Relationship Id="rId2" Type="http://schemas.openxmlformats.org/officeDocument/2006/relationships/tags" Target="../tags/tag570.xml"/><Relationship Id="rId1" Type="http://schemas.openxmlformats.org/officeDocument/2006/relationships/tags" Target="../tags/tag56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73.xml"/><Relationship Id="rId4" Type="http://schemas.openxmlformats.org/officeDocument/2006/relationships/tags" Target="../tags/tag572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tags" Target="../tags/tag576.xml"/><Relationship Id="rId7" Type="http://schemas.openxmlformats.org/officeDocument/2006/relationships/image" Target="../media/image2.png"/><Relationship Id="rId2" Type="http://schemas.openxmlformats.org/officeDocument/2006/relationships/tags" Target="../tags/tag575.xml"/><Relationship Id="rId1" Type="http://schemas.openxmlformats.org/officeDocument/2006/relationships/tags" Target="../tags/tag57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78.xml"/><Relationship Id="rId4" Type="http://schemas.openxmlformats.org/officeDocument/2006/relationships/tags" Target="../tags/tag577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tags" Target="../tags/tag581.xml"/><Relationship Id="rId7" Type="http://schemas.openxmlformats.org/officeDocument/2006/relationships/image" Target="../media/image2.png"/><Relationship Id="rId2" Type="http://schemas.openxmlformats.org/officeDocument/2006/relationships/tags" Target="../tags/tag580.xml"/><Relationship Id="rId1" Type="http://schemas.openxmlformats.org/officeDocument/2006/relationships/tags" Target="../tags/tag57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83.xml"/><Relationship Id="rId4" Type="http://schemas.openxmlformats.org/officeDocument/2006/relationships/tags" Target="../tags/tag58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86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585.xml"/><Relationship Id="rId1" Type="http://schemas.openxmlformats.org/officeDocument/2006/relationships/tags" Target="../tags/tag584.xml"/><Relationship Id="rId6" Type="http://schemas.openxmlformats.org/officeDocument/2006/relationships/tags" Target="../tags/tag589.xml"/><Relationship Id="rId5" Type="http://schemas.openxmlformats.org/officeDocument/2006/relationships/tags" Target="../tags/tag588.xml"/><Relationship Id="rId10" Type="http://schemas.openxmlformats.org/officeDocument/2006/relationships/image" Target="../media/image2.png"/><Relationship Id="rId4" Type="http://schemas.openxmlformats.org/officeDocument/2006/relationships/tags" Target="../tags/tag587.xml"/><Relationship Id="rId9" Type="http://schemas.openxmlformats.org/officeDocument/2006/relationships/image" Target="../media/image5.svg"/></Relationships>
</file>

<file path=ppt/slideLayouts/_rels/slideLayout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92.xml"/><Relationship Id="rId7" Type="http://schemas.openxmlformats.org/officeDocument/2006/relationships/image" Target="../media/image6.png"/><Relationship Id="rId2" Type="http://schemas.openxmlformats.org/officeDocument/2006/relationships/tags" Target="../tags/tag591.xml"/><Relationship Id="rId1" Type="http://schemas.openxmlformats.org/officeDocument/2006/relationships/tags" Target="../tags/tag590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94.xml"/><Relationship Id="rId4" Type="http://schemas.openxmlformats.org/officeDocument/2006/relationships/tags" Target="../tags/tag593.xml"/><Relationship Id="rId9" Type="http://schemas.openxmlformats.org/officeDocument/2006/relationships/image" Target="../media/image8.svg"/></Relationships>
</file>

<file path=ppt/slideLayouts/_rels/slideLayout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597.xml"/><Relationship Id="rId7" Type="http://schemas.openxmlformats.org/officeDocument/2006/relationships/image" Target="../media/image7.png"/><Relationship Id="rId2" Type="http://schemas.openxmlformats.org/officeDocument/2006/relationships/tags" Target="../tags/tag596.xml"/><Relationship Id="rId1" Type="http://schemas.openxmlformats.org/officeDocument/2006/relationships/tags" Target="../tags/tag59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99.xml"/><Relationship Id="rId4" Type="http://schemas.openxmlformats.org/officeDocument/2006/relationships/tags" Target="../tags/tag598.xml"/><Relationship Id="rId9" Type="http://schemas.openxmlformats.org/officeDocument/2006/relationships/image" Target="../media/image2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tags" Target="../tags/tag600.xml"/><Relationship Id="rId4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tags" Target="../tags/tag605.xml"/><Relationship Id="rId2" Type="http://schemas.openxmlformats.org/officeDocument/2006/relationships/tags" Target="../tags/tag604.xml"/><Relationship Id="rId1" Type="http://schemas.openxmlformats.org/officeDocument/2006/relationships/tags" Target="../tags/tag603.xml"/><Relationship Id="rId4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tags" Target="../tags/tag608.xml"/><Relationship Id="rId2" Type="http://schemas.openxmlformats.org/officeDocument/2006/relationships/tags" Target="../tags/tag607.xml"/><Relationship Id="rId1" Type="http://schemas.openxmlformats.org/officeDocument/2006/relationships/tags" Target="../tags/tag606.xml"/><Relationship Id="rId4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" Type="http://schemas.openxmlformats.org/officeDocument/2006/relationships/tags" Target="../tags/tag609.xml"/><Relationship Id="rId4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614.xml"/><Relationship Id="rId7" Type="http://schemas.openxmlformats.org/officeDocument/2006/relationships/image" Target="../media/image8.svg"/><Relationship Id="rId2" Type="http://schemas.openxmlformats.org/officeDocument/2006/relationships/tags" Target="../tags/tag613.xml"/><Relationship Id="rId1" Type="http://schemas.openxmlformats.org/officeDocument/2006/relationships/tags" Target="../tags/tag612.xml"/><Relationship Id="rId6" Type="http://schemas.openxmlformats.org/officeDocument/2006/relationships/image" Target="../media/image7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15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tags" Target="../tags/tag618.xml"/><Relationship Id="rId2" Type="http://schemas.openxmlformats.org/officeDocument/2006/relationships/tags" Target="../tags/tag617.xml"/><Relationship Id="rId1" Type="http://schemas.openxmlformats.org/officeDocument/2006/relationships/tags" Target="../tags/tag61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tags" Target="../tags/tag621.xml"/><Relationship Id="rId2" Type="http://schemas.openxmlformats.org/officeDocument/2006/relationships/tags" Target="../tags/tag620.xml"/><Relationship Id="rId1" Type="http://schemas.openxmlformats.org/officeDocument/2006/relationships/tags" Target="../tags/tag619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23.xml"/><Relationship Id="rId1" Type="http://schemas.openxmlformats.org/officeDocument/2006/relationships/tags" Target="../tags/tag622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tags" Target="../tags/tag626.xml"/><Relationship Id="rId2" Type="http://schemas.openxmlformats.org/officeDocument/2006/relationships/tags" Target="../tags/tag625.xml"/><Relationship Id="rId1" Type="http://schemas.openxmlformats.org/officeDocument/2006/relationships/tags" Target="../tags/tag624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tags" Target="../tags/tag629.xml"/><Relationship Id="rId2" Type="http://schemas.openxmlformats.org/officeDocument/2006/relationships/tags" Target="../tags/tag628.xml"/><Relationship Id="rId1" Type="http://schemas.openxmlformats.org/officeDocument/2006/relationships/tags" Target="../tags/tag627.xml"/><Relationship Id="rId6" Type="http://schemas.openxmlformats.org/officeDocument/2006/relationships/image" Target="../media/image14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30.xml"/></Relationships>
</file>

<file path=ppt/slideLayouts/_rels/slideLayout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tags" Target="../tags/tag633.xml"/><Relationship Id="rId7" Type="http://schemas.openxmlformats.org/officeDocument/2006/relationships/image" Target="../media/image15.png"/><Relationship Id="rId2" Type="http://schemas.openxmlformats.org/officeDocument/2006/relationships/tags" Target="../tags/tag632.xml"/><Relationship Id="rId1" Type="http://schemas.openxmlformats.org/officeDocument/2006/relationships/tags" Target="../tags/tag631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635.xml"/><Relationship Id="rId4" Type="http://schemas.openxmlformats.org/officeDocument/2006/relationships/tags" Target="../tags/tag634.xml"/><Relationship Id="rId9" Type="http://schemas.openxmlformats.org/officeDocument/2006/relationships/image" Target="../media/image17.png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tags" Target="../tags/tag638.xml"/><Relationship Id="rId7" Type="http://schemas.openxmlformats.org/officeDocument/2006/relationships/image" Target="../media/image9.emf"/><Relationship Id="rId2" Type="http://schemas.openxmlformats.org/officeDocument/2006/relationships/tags" Target="../tags/tag637.xml"/><Relationship Id="rId1" Type="http://schemas.openxmlformats.org/officeDocument/2006/relationships/tags" Target="../tags/tag636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640.xml"/><Relationship Id="rId4" Type="http://schemas.openxmlformats.org/officeDocument/2006/relationships/tags" Target="../tags/tag639.xml"/></Relationships>
</file>

<file path=ppt/slideLayouts/_rels/slideLayout155.xml.rels><?xml version="1.0" encoding="UTF-8" standalone="yes"?>
<Relationships xmlns="http://schemas.openxmlformats.org/package/2006/relationships"><Relationship Id="rId8" Type="http://schemas.openxmlformats.org/officeDocument/2006/relationships/tags" Target="../tags/tag648.xml"/><Relationship Id="rId13" Type="http://schemas.openxmlformats.org/officeDocument/2006/relationships/tags" Target="../tags/tag653.xml"/><Relationship Id="rId18" Type="http://schemas.openxmlformats.org/officeDocument/2006/relationships/tags" Target="../tags/tag658.xml"/><Relationship Id="rId26" Type="http://schemas.openxmlformats.org/officeDocument/2006/relationships/tags" Target="../tags/tag666.xml"/><Relationship Id="rId3" Type="http://schemas.openxmlformats.org/officeDocument/2006/relationships/tags" Target="../tags/tag643.xml"/><Relationship Id="rId21" Type="http://schemas.openxmlformats.org/officeDocument/2006/relationships/tags" Target="../tags/tag661.xml"/><Relationship Id="rId7" Type="http://schemas.openxmlformats.org/officeDocument/2006/relationships/tags" Target="../tags/tag647.xml"/><Relationship Id="rId12" Type="http://schemas.openxmlformats.org/officeDocument/2006/relationships/tags" Target="../tags/tag652.xml"/><Relationship Id="rId17" Type="http://schemas.openxmlformats.org/officeDocument/2006/relationships/tags" Target="../tags/tag657.xml"/><Relationship Id="rId25" Type="http://schemas.openxmlformats.org/officeDocument/2006/relationships/tags" Target="../tags/tag665.xml"/><Relationship Id="rId2" Type="http://schemas.openxmlformats.org/officeDocument/2006/relationships/tags" Target="../tags/tag642.xml"/><Relationship Id="rId16" Type="http://schemas.openxmlformats.org/officeDocument/2006/relationships/tags" Target="../tags/tag656.xml"/><Relationship Id="rId20" Type="http://schemas.openxmlformats.org/officeDocument/2006/relationships/tags" Target="../tags/tag660.xml"/><Relationship Id="rId1" Type="http://schemas.openxmlformats.org/officeDocument/2006/relationships/tags" Target="../tags/tag641.xml"/><Relationship Id="rId6" Type="http://schemas.openxmlformats.org/officeDocument/2006/relationships/tags" Target="../tags/tag646.xml"/><Relationship Id="rId11" Type="http://schemas.openxmlformats.org/officeDocument/2006/relationships/tags" Target="../tags/tag651.xml"/><Relationship Id="rId24" Type="http://schemas.openxmlformats.org/officeDocument/2006/relationships/tags" Target="../tags/tag664.xml"/><Relationship Id="rId5" Type="http://schemas.openxmlformats.org/officeDocument/2006/relationships/tags" Target="../tags/tag645.xml"/><Relationship Id="rId15" Type="http://schemas.openxmlformats.org/officeDocument/2006/relationships/tags" Target="../tags/tag655.xml"/><Relationship Id="rId23" Type="http://schemas.openxmlformats.org/officeDocument/2006/relationships/tags" Target="../tags/tag663.xml"/><Relationship Id="rId10" Type="http://schemas.openxmlformats.org/officeDocument/2006/relationships/tags" Target="../tags/tag650.xml"/><Relationship Id="rId19" Type="http://schemas.openxmlformats.org/officeDocument/2006/relationships/tags" Target="../tags/tag659.xml"/><Relationship Id="rId4" Type="http://schemas.openxmlformats.org/officeDocument/2006/relationships/tags" Target="../tags/tag644.xml"/><Relationship Id="rId9" Type="http://schemas.openxmlformats.org/officeDocument/2006/relationships/tags" Target="../tags/tag649.xml"/><Relationship Id="rId14" Type="http://schemas.openxmlformats.org/officeDocument/2006/relationships/tags" Target="../tags/tag654.xml"/><Relationship Id="rId22" Type="http://schemas.openxmlformats.org/officeDocument/2006/relationships/tags" Target="../tags/tag662.xml"/><Relationship Id="rId27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tags" Target="../tags/tag667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70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" Type="http://schemas.openxmlformats.org/officeDocument/2006/relationships/tags" Target="../tags/tag671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74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tags" Target="../tags/tag677.xml"/><Relationship Id="rId2" Type="http://schemas.openxmlformats.org/officeDocument/2006/relationships/tags" Target="../tags/tag676.xml"/><Relationship Id="rId1" Type="http://schemas.openxmlformats.org/officeDocument/2006/relationships/tags" Target="../tags/tag67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679.xml"/><Relationship Id="rId4" Type="http://schemas.openxmlformats.org/officeDocument/2006/relationships/tags" Target="../tags/tag678.xml"/></Relationships>
</file>

<file path=ppt/slideLayouts/_rels/slideLayout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682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681.xml"/><Relationship Id="rId1" Type="http://schemas.openxmlformats.org/officeDocument/2006/relationships/tags" Target="../tags/tag680.xml"/><Relationship Id="rId6" Type="http://schemas.openxmlformats.org/officeDocument/2006/relationships/tags" Target="../tags/tag685.xml"/><Relationship Id="rId5" Type="http://schemas.openxmlformats.org/officeDocument/2006/relationships/tags" Target="../tags/tag684.xml"/><Relationship Id="rId4" Type="http://schemas.openxmlformats.org/officeDocument/2006/relationships/tags" Target="../tags/tag68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688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687.xml"/><Relationship Id="rId1" Type="http://schemas.openxmlformats.org/officeDocument/2006/relationships/tags" Target="../tags/tag686.xml"/><Relationship Id="rId6" Type="http://schemas.openxmlformats.org/officeDocument/2006/relationships/tags" Target="../tags/tag691.xml"/><Relationship Id="rId5" Type="http://schemas.openxmlformats.org/officeDocument/2006/relationships/tags" Target="../tags/tag690.xml"/><Relationship Id="rId4" Type="http://schemas.openxmlformats.org/officeDocument/2006/relationships/tags" Target="../tags/tag689.xml"/></Relationships>
</file>

<file path=ppt/slideLayouts/_rels/slideLayout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694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693.xml"/><Relationship Id="rId1" Type="http://schemas.openxmlformats.org/officeDocument/2006/relationships/tags" Target="../tags/tag692.xml"/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tags" Target="../tags/tag700.xml"/><Relationship Id="rId2" Type="http://schemas.openxmlformats.org/officeDocument/2006/relationships/tags" Target="../tags/tag699.xml"/><Relationship Id="rId1" Type="http://schemas.openxmlformats.org/officeDocument/2006/relationships/tags" Target="../tags/tag698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701.xml"/></Relationships>
</file>

<file path=ppt/slideLayouts/_rels/slideLayout163.xml.rels><?xml version="1.0" encoding="UTF-8" standalone="yes"?>
<Relationships xmlns="http://schemas.openxmlformats.org/package/2006/relationships"><Relationship Id="rId8" Type="http://schemas.openxmlformats.org/officeDocument/2006/relationships/tags" Target="../tags/tag709.xml"/><Relationship Id="rId13" Type="http://schemas.openxmlformats.org/officeDocument/2006/relationships/tags" Target="../tags/tag714.xml"/><Relationship Id="rId3" Type="http://schemas.openxmlformats.org/officeDocument/2006/relationships/tags" Target="../tags/tag704.xml"/><Relationship Id="rId7" Type="http://schemas.openxmlformats.org/officeDocument/2006/relationships/tags" Target="../tags/tag708.xml"/><Relationship Id="rId12" Type="http://schemas.openxmlformats.org/officeDocument/2006/relationships/tags" Target="../tags/tag713.xml"/><Relationship Id="rId17" Type="http://schemas.openxmlformats.org/officeDocument/2006/relationships/slideMaster" Target="../slideMasters/slideMaster4.xml"/><Relationship Id="rId2" Type="http://schemas.openxmlformats.org/officeDocument/2006/relationships/tags" Target="../tags/tag703.xml"/><Relationship Id="rId16" Type="http://schemas.openxmlformats.org/officeDocument/2006/relationships/tags" Target="../tags/tag717.xml"/><Relationship Id="rId1" Type="http://schemas.openxmlformats.org/officeDocument/2006/relationships/tags" Target="../tags/tag702.xml"/><Relationship Id="rId6" Type="http://schemas.openxmlformats.org/officeDocument/2006/relationships/tags" Target="../tags/tag707.xml"/><Relationship Id="rId11" Type="http://schemas.openxmlformats.org/officeDocument/2006/relationships/tags" Target="../tags/tag712.xml"/><Relationship Id="rId5" Type="http://schemas.openxmlformats.org/officeDocument/2006/relationships/tags" Target="../tags/tag706.xml"/><Relationship Id="rId15" Type="http://schemas.openxmlformats.org/officeDocument/2006/relationships/tags" Target="../tags/tag716.xml"/><Relationship Id="rId10" Type="http://schemas.openxmlformats.org/officeDocument/2006/relationships/tags" Target="../tags/tag711.xml"/><Relationship Id="rId4" Type="http://schemas.openxmlformats.org/officeDocument/2006/relationships/tags" Target="../tags/tag705.xml"/><Relationship Id="rId9" Type="http://schemas.openxmlformats.org/officeDocument/2006/relationships/tags" Target="../tags/tag710.xml"/><Relationship Id="rId14" Type="http://schemas.openxmlformats.org/officeDocument/2006/relationships/tags" Target="../tags/tag715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" Type="http://schemas.openxmlformats.org/officeDocument/2006/relationships/tags" Target="../tags/tag718.xml"/><Relationship Id="rId4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8" Type="http://schemas.openxmlformats.org/officeDocument/2006/relationships/tags" Target="../tags/tag728.xml"/><Relationship Id="rId3" Type="http://schemas.openxmlformats.org/officeDocument/2006/relationships/tags" Target="../tags/tag723.xml"/><Relationship Id="rId7" Type="http://schemas.openxmlformats.org/officeDocument/2006/relationships/tags" Target="../tags/tag727.xml"/><Relationship Id="rId2" Type="http://schemas.openxmlformats.org/officeDocument/2006/relationships/tags" Target="../tags/tag722.xml"/><Relationship Id="rId1" Type="http://schemas.openxmlformats.org/officeDocument/2006/relationships/tags" Target="../tags/tag721.xml"/><Relationship Id="rId6" Type="http://schemas.openxmlformats.org/officeDocument/2006/relationships/tags" Target="../tags/tag726.xml"/><Relationship Id="rId5" Type="http://schemas.openxmlformats.org/officeDocument/2006/relationships/tags" Target="../tags/tag725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724.xml"/><Relationship Id="rId9" Type="http://schemas.openxmlformats.org/officeDocument/2006/relationships/tags" Target="../tags/tag729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31.xml"/><Relationship Id="rId1" Type="http://schemas.openxmlformats.org/officeDocument/2006/relationships/tags" Target="../tags/tag730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tags" Target="../tags/tag734.xml"/><Relationship Id="rId2" Type="http://schemas.openxmlformats.org/officeDocument/2006/relationships/tags" Target="../tags/tag733.xml"/><Relationship Id="rId1" Type="http://schemas.openxmlformats.org/officeDocument/2006/relationships/tags" Target="../tags/tag732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736.xml"/><Relationship Id="rId4" Type="http://schemas.openxmlformats.org/officeDocument/2006/relationships/tags" Target="../tags/tag735.xml"/></Relationships>
</file>

<file path=ppt/slideLayouts/_rels/slideLayout1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739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738.xml"/><Relationship Id="rId1" Type="http://schemas.openxmlformats.org/officeDocument/2006/relationships/tags" Target="../tags/tag737.xml"/><Relationship Id="rId6" Type="http://schemas.openxmlformats.org/officeDocument/2006/relationships/tags" Target="../tags/tag742.xml"/><Relationship Id="rId5" Type="http://schemas.openxmlformats.org/officeDocument/2006/relationships/tags" Target="../tags/tag741.xml"/><Relationship Id="rId4" Type="http://schemas.openxmlformats.org/officeDocument/2006/relationships/tags" Target="../tags/tag740.xml"/><Relationship Id="rId9" Type="http://schemas.openxmlformats.org/officeDocument/2006/relationships/image" Target="../media/image22.svg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44.xml"/><Relationship Id="rId1" Type="http://schemas.openxmlformats.org/officeDocument/2006/relationships/tags" Target="../tags/tag74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image" Target="../media/image14.png"/><Relationship Id="rId4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8" Type="http://schemas.openxmlformats.org/officeDocument/2006/relationships/tags" Target="../tags/tag752.xml"/><Relationship Id="rId3" Type="http://schemas.openxmlformats.org/officeDocument/2006/relationships/tags" Target="../tags/tag747.xml"/><Relationship Id="rId7" Type="http://schemas.openxmlformats.org/officeDocument/2006/relationships/tags" Target="../tags/tag751.xml"/><Relationship Id="rId2" Type="http://schemas.openxmlformats.org/officeDocument/2006/relationships/tags" Target="../tags/tag746.xml"/><Relationship Id="rId1" Type="http://schemas.openxmlformats.org/officeDocument/2006/relationships/tags" Target="../tags/tag745.xml"/><Relationship Id="rId6" Type="http://schemas.openxmlformats.org/officeDocument/2006/relationships/tags" Target="../tags/tag750.xml"/><Relationship Id="rId11" Type="http://schemas.openxmlformats.org/officeDocument/2006/relationships/slideMaster" Target="../slideMasters/slideMaster4.xml"/><Relationship Id="rId5" Type="http://schemas.openxmlformats.org/officeDocument/2006/relationships/tags" Target="../tags/tag749.xml"/><Relationship Id="rId10" Type="http://schemas.openxmlformats.org/officeDocument/2006/relationships/tags" Target="../tags/tag754.xml"/><Relationship Id="rId4" Type="http://schemas.openxmlformats.org/officeDocument/2006/relationships/tags" Target="../tags/tag748.xml"/><Relationship Id="rId9" Type="http://schemas.openxmlformats.org/officeDocument/2006/relationships/tags" Target="../tags/tag753.xml"/></Relationships>
</file>

<file path=ppt/slideLayouts/_rels/slideLayout171.xml.rels><?xml version="1.0" encoding="UTF-8" standalone="yes"?>
<Relationships xmlns="http://schemas.openxmlformats.org/package/2006/relationships"><Relationship Id="rId8" Type="http://schemas.openxmlformats.org/officeDocument/2006/relationships/tags" Target="../tags/tag762.xml"/><Relationship Id="rId13" Type="http://schemas.openxmlformats.org/officeDocument/2006/relationships/tags" Target="../tags/tag767.xml"/><Relationship Id="rId3" Type="http://schemas.openxmlformats.org/officeDocument/2006/relationships/tags" Target="../tags/tag757.xml"/><Relationship Id="rId7" Type="http://schemas.openxmlformats.org/officeDocument/2006/relationships/tags" Target="../tags/tag761.xml"/><Relationship Id="rId12" Type="http://schemas.openxmlformats.org/officeDocument/2006/relationships/tags" Target="../tags/tag766.xml"/><Relationship Id="rId2" Type="http://schemas.openxmlformats.org/officeDocument/2006/relationships/tags" Target="../tags/tag756.xml"/><Relationship Id="rId1" Type="http://schemas.openxmlformats.org/officeDocument/2006/relationships/tags" Target="../tags/tag755.xml"/><Relationship Id="rId6" Type="http://schemas.openxmlformats.org/officeDocument/2006/relationships/tags" Target="../tags/tag760.xml"/><Relationship Id="rId11" Type="http://schemas.openxmlformats.org/officeDocument/2006/relationships/tags" Target="../tags/tag765.xml"/><Relationship Id="rId5" Type="http://schemas.openxmlformats.org/officeDocument/2006/relationships/tags" Target="../tags/tag759.xml"/><Relationship Id="rId15" Type="http://schemas.openxmlformats.org/officeDocument/2006/relationships/slideMaster" Target="../slideMasters/slideMaster4.xml"/><Relationship Id="rId10" Type="http://schemas.openxmlformats.org/officeDocument/2006/relationships/tags" Target="../tags/tag764.xml"/><Relationship Id="rId4" Type="http://schemas.openxmlformats.org/officeDocument/2006/relationships/tags" Target="../tags/tag758.xml"/><Relationship Id="rId9" Type="http://schemas.openxmlformats.org/officeDocument/2006/relationships/tags" Target="../tags/tag763.xml"/><Relationship Id="rId14" Type="http://schemas.openxmlformats.org/officeDocument/2006/relationships/tags" Target="../tags/tag768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tags" Target="../tags/tag771.xml"/><Relationship Id="rId2" Type="http://schemas.openxmlformats.org/officeDocument/2006/relationships/tags" Target="../tags/tag770.xml"/><Relationship Id="rId1" Type="http://schemas.openxmlformats.org/officeDocument/2006/relationships/tags" Target="../tags/tag769.xml"/><Relationship Id="rId4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tags" Target="../tags/tag774.xml"/><Relationship Id="rId2" Type="http://schemas.openxmlformats.org/officeDocument/2006/relationships/tags" Target="../tags/tag773.xml"/><Relationship Id="rId1" Type="http://schemas.openxmlformats.org/officeDocument/2006/relationships/tags" Target="../tags/tag772.xml"/><Relationship Id="rId4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tags" Target="../tags/tag777.xml"/><Relationship Id="rId2" Type="http://schemas.openxmlformats.org/officeDocument/2006/relationships/tags" Target="../tags/tag776.xml"/><Relationship Id="rId1" Type="http://schemas.openxmlformats.org/officeDocument/2006/relationships/tags" Target="../tags/tag775.xml"/><Relationship Id="rId4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tags" Target="../tags/tag780.xml"/><Relationship Id="rId2" Type="http://schemas.openxmlformats.org/officeDocument/2006/relationships/tags" Target="../tags/tag779.xml"/><Relationship Id="rId1" Type="http://schemas.openxmlformats.org/officeDocument/2006/relationships/tags" Target="../tags/tag778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781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tags" Target="../tags/tag784.xml"/><Relationship Id="rId2" Type="http://schemas.openxmlformats.org/officeDocument/2006/relationships/tags" Target="../tags/tag783.xml"/><Relationship Id="rId1" Type="http://schemas.openxmlformats.org/officeDocument/2006/relationships/tags" Target="../tags/tag782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786.xml"/><Relationship Id="rId4" Type="http://schemas.openxmlformats.org/officeDocument/2006/relationships/tags" Target="../tags/tag785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tags" Target="../tags/tag789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788.xml"/><Relationship Id="rId1" Type="http://schemas.openxmlformats.org/officeDocument/2006/relationships/tags" Target="../tags/tag787.xml"/><Relationship Id="rId6" Type="http://schemas.openxmlformats.org/officeDocument/2006/relationships/tags" Target="../tags/tag792.xml"/><Relationship Id="rId5" Type="http://schemas.openxmlformats.org/officeDocument/2006/relationships/tags" Target="../tags/tag791.xml"/><Relationship Id="rId4" Type="http://schemas.openxmlformats.org/officeDocument/2006/relationships/tags" Target="../tags/tag790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94.xml"/><Relationship Id="rId1" Type="http://schemas.openxmlformats.org/officeDocument/2006/relationships/tags" Target="../tags/tag793.xml"/></Relationships>
</file>

<file path=ppt/slideLayouts/_rels/slideLayout17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797.xml"/><Relationship Id="rId7" Type="http://schemas.openxmlformats.org/officeDocument/2006/relationships/tags" Target="../tags/tag801.xml"/><Relationship Id="rId2" Type="http://schemas.openxmlformats.org/officeDocument/2006/relationships/tags" Target="../tags/tag796.xml"/><Relationship Id="rId1" Type="http://schemas.openxmlformats.org/officeDocument/2006/relationships/tags" Target="../tags/tag795.xml"/><Relationship Id="rId6" Type="http://schemas.openxmlformats.org/officeDocument/2006/relationships/tags" Target="../tags/tag800.xml"/><Relationship Id="rId11" Type="http://schemas.openxmlformats.org/officeDocument/2006/relationships/image" Target="../media/image3.png"/><Relationship Id="rId5" Type="http://schemas.openxmlformats.org/officeDocument/2006/relationships/tags" Target="../tags/tag799.xml"/><Relationship Id="rId10" Type="http://schemas.openxmlformats.org/officeDocument/2006/relationships/image" Target="../media/image24.svg"/><Relationship Id="rId4" Type="http://schemas.openxmlformats.org/officeDocument/2006/relationships/tags" Target="../tags/tag798.xml"/><Relationship Id="rId9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64.xml"/><Relationship Id="rId7" Type="http://schemas.openxmlformats.org/officeDocument/2006/relationships/image" Target="../media/image16.sv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15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5.xml"/></Relationships>
</file>

<file path=ppt/slideLayouts/_rels/slideLayout18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804.xml"/><Relationship Id="rId7" Type="http://schemas.openxmlformats.org/officeDocument/2006/relationships/tags" Target="../tags/tag808.xml"/><Relationship Id="rId2" Type="http://schemas.openxmlformats.org/officeDocument/2006/relationships/tags" Target="../tags/tag803.xml"/><Relationship Id="rId1" Type="http://schemas.openxmlformats.org/officeDocument/2006/relationships/tags" Target="../tags/tag802.xml"/><Relationship Id="rId6" Type="http://schemas.openxmlformats.org/officeDocument/2006/relationships/tags" Target="../tags/tag807.xml"/><Relationship Id="rId11" Type="http://schemas.openxmlformats.org/officeDocument/2006/relationships/image" Target="../media/image2.png"/><Relationship Id="rId5" Type="http://schemas.openxmlformats.org/officeDocument/2006/relationships/tags" Target="../tags/tag806.xml"/><Relationship Id="rId10" Type="http://schemas.openxmlformats.org/officeDocument/2006/relationships/image" Target="../media/image5.svg"/><Relationship Id="rId4" Type="http://schemas.openxmlformats.org/officeDocument/2006/relationships/tags" Target="../tags/tag805.xml"/><Relationship Id="rId9" Type="http://schemas.openxmlformats.org/officeDocument/2006/relationships/image" Target="../media/image4.png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tags" Target="../tags/tag811.xml"/><Relationship Id="rId7" Type="http://schemas.openxmlformats.org/officeDocument/2006/relationships/image" Target="../media/image2.png"/><Relationship Id="rId2" Type="http://schemas.openxmlformats.org/officeDocument/2006/relationships/tags" Target="../tags/tag810.xml"/><Relationship Id="rId1" Type="http://schemas.openxmlformats.org/officeDocument/2006/relationships/tags" Target="../tags/tag80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813.xml"/><Relationship Id="rId4" Type="http://schemas.openxmlformats.org/officeDocument/2006/relationships/tags" Target="../tags/tag8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emf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8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9.emf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tags" Target="../tags/tag817.xml"/><Relationship Id="rId7" Type="http://schemas.openxmlformats.org/officeDocument/2006/relationships/image" Target="../media/image2.png"/><Relationship Id="rId2" Type="http://schemas.openxmlformats.org/officeDocument/2006/relationships/tags" Target="../tags/tag816.xml"/><Relationship Id="rId1" Type="http://schemas.openxmlformats.org/officeDocument/2006/relationships/tags" Target="../tags/tag81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819.xml"/><Relationship Id="rId4" Type="http://schemas.openxmlformats.org/officeDocument/2006/relationships/tags" Target="../tags/tag818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tags" Target="../tags/tag822.xml"/><Relationship Id="rId7" Type="http://schemas.openxmlformats.org/officeDocument/2006/relationships/image" Target="../media/image19.png"/><Relationship Id="rId2" Type="http://schemas.openxmlformats.org/officeDocument/2006/relationships/tags" Target="../tags/tag821.xml"/><Relationship Id="rId1" Type="http://schemas.openxmlformats.org/officeDocument/2006/relationships/tags" Target="../tags/tag820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824.xml"/><Relationship Id="rId4" Type="http://schemas.openxmlformats.org/officeDocument/2006/relationships/tags" Target="../tags/tag823.xml"/></Relationships>
</file>

<file path=ppt/slideLayouts/_rels/slideLayout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tags" Target="../tags/tag827.xml"/><Relationship Id="rId7" Type="http://schemas.openxmlformats.org/officeDocument/2006/relationships/image" Target="../media/image21.png"/><Relationship Id="rId2" Type="http://schemas.openxmlformats.org/officeDocument/2006/relationships/tags" Target="../tags/tag826.xml"/><Relationship Id="rId1" Type="http://schemas.openxmlformats.org/officeDocument/2006/relationships/tags" Target="../tags/tag82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829.xml"/><Relationship Id="rId4" Type="http://schemas.openxmlformats.org/officeDocument/2006/relationships/tags" Target="../tags/tag828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" Type="http://schemas.openxmlformats.org/officeDocument/2006/relationships/tags" Target="../tags/tag830.xml"/><Relationship Id="rId4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835.xml"/><Relationship Id="rId7" Type="http://schemas.openxmlformats.org/officeDocument/2006/relationships/image" Target="../media/image16.svg"/><Relationship Id="rId2" Type="http://schemas.openxmlformats.org/officeDocument/2006/relationships/tags" Target="../tags/tag834.xml"/><Relationship Id="rId1" Type="http://schemas.openxmlformats.org/officeDocument/2006/relationships/tags" Target="../tags/tag833.xml"/><Relationship Id="rId6" Type="http://schemas.openxmlformats.org/officeDocument/2006/relationships/image" Target="../media/image15.png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836.xml"/></Relationships>
</file>

<file path=ppt/slideLayouts/_rels/slideLayout198.xml.rels><?xml version="1.0" encoding="UTF-8" standalone="yes"?>
<Relationships xmlns="http://schemas.openxmlformats.org/package/2006/relationships"><Relationship Id="rId8" Type="http://schemas.openxmlformats.org/officeDocument/2006/relationships/tags" Target="../tags/tag844.xml"/><Relationship Id="rId13" Type="http://schemas.openxmlformats.org/officeDocument/2006/relationships/tags" Target="../tags/tag849.xml"/><Relationship Id="rId18" Type="http://schemas.openxmlformats.org/officeDocument/2006/relationships/tags" Target="../tags/tag854.xml"/><Relationship Id="rId26" Type="http://schemas.openxmlformats.org/officeDocument/2006/relationships/slideMaster" Target="../slideMasters/slideMaster4.xml"/><Relationship Id="rId3" Type="http://schemas.openxmlformats.org/officeDocument/2006/relationships/tags" Target="../tags/tag839.xml"/><Relationship Id="rId21" Type="http://schemas.openxmlformats.org/officeDocument/2006/relationships/tags" Target="../tags/tag857.xml"/><Relationship Id="rId7" Type="http://schemas.openxmlformats.org/officeDocument/2006/relationships/tags" Target="../tags/tag843.xml"/><Relationship Id="rId12" Type="http://schemas.openxmlformats.org/officeDocument/2006/relationships/tags" Target="../tags/tag848.xml"/><Relationship Id="rId17" Type="http://schemas.openxmlformats.org/officeDocument/2006/relationships/tags" Target="../tags/tag853.xml"/><Relationship Id="rId25" Type="http://schemas.openxmlformats.org/officeDocument/2006/relationships/tags" Target="../tags/tag861.xml"/><Relationship Id="rId2" Type="http://schemas.openxmlformats.org/officeDocument/2006/relationships/tags" Target="../tags/tag838.xml"/><Relationship Id="rId16" Type="http://schemas.openxmlformats.org/officeDocument/2006/relationships/tags" Target="../tags/tag852.xml"/><Relationship Id="rId20" Type="http://schemas.openxmlformats.org/officeDocument/2006/relationships/tags" Target="../tags/tag856.xml"/><Relationship Id="rId1" Type="http://schemas.openxmlformats.org/officeDocument/2006/relationships/tags" Target="../tags/tag837.xml"/><Relationship Id="rId6" Type="http://schemas.openxmlformats.org/officeDocument/2006/relationships/tags" Target="../tags/tag842.xml"/><Relationship Id="rId11" Type="http://schemas.openxmlformats.org/officeDocument/2006/relationships/tags" Target="../tags/tag847.xml"/><Relationship Id="rId24" Type="http://schemas.openxmlformats.org/officeDocument/2006/relationships/tags" Target="../tags/tag860.xml"/><Relationship Id="rId5" Type="http://schemas.openxmlformats.org/officeDocument/2006/relationships/tags" Target="../tags/tag841.xml"/><Relationship Id="rId15" Type="http://schemas.openxmlformats.org/officeDocument/2006/relationships/tags" Target="../tags/tag851.xml"/><Relationship Id="rId23" Type="http://schemas.openxmlformats.org/officeDocument/2006/relationships/tags" Target="../tags/tag859.xml"/><Relationship Id="rId10" Type="http://schemas.openxmlformats.org/officeDocument/2006/relationships/tags" Target="../tags/tag846.xml"/><Relationship Id="rId19" Type="http://schemas.openxmlformats.org/officeDocument/2006/relationships/tags" Target="../tags/tag855.xml"/><Relationship Id="rId4" Type="http://schemas.openxmlformats.org/officeDocument/2006/relationships/tags" Target="../tags/tag840.xml"/><Relationship Id="rId9" Type="http://schemas.openxmlformats.org/officeDocument/2006/relationships/tags" Target="../tags/tag845.xml"/><Relationship Id="rId14" Type="http://schemas.openxmlformats.org/officeDocument/2006/relationships/tags" Target="../tags/tag850.xml"/><Relationship Id="rId22" Type="http://schemas.openxmlformats.org/officeDocument/2006/relationships/tags" Target="../tags/tag85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8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26" Type="http://schemas.openxmlformats.org/officeDocument/2006/relationships/slideMaster" Target="../slideMasters/slideMaster1.xml"/><Relationship Id="rId3" Type="http://schemas.openxmlformats.org/officeDocument/2006/relationships/tags" Target="../tags/tag72.xml"/><Relationship Id="rId21" Type="http://schemas.openxmlformats.org/officeDocument/2006/relationships/tags" Target="../tags/tag90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5" Type="http://schemas.openxmlformats.org/officeDocument/2006/relationships/tags" Target="../tags/tag94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tags" Target="../tags/tag89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24" Type="http://schemas.openxmlformats.org/officeDocument/2006/relationships/tags" Target="../tags/tag93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23" Type="http://schemas.openxmlformats.org/officeDocument/2006/relationships/tags" Target="../tags/tag92.xml"/><Relationship Id="rId10" Type="http://schemas.openxmlformats.org/officeDocument/2006/relationships/tags" Target="../tags/tag79.xml"/><Relationship Id="rId19" Type="http://schemas.openxmlformats.org/officeDocument/2006/relationships/tags" Target="../tags/tag88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Relationship Id="rId22" Type="http://schemas.openxmlformats.org/officeDocument/2006/relationships/tags" Target="../tags/tag9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64.xml"/><Relationship Id="rId1" Type="http://schemas.openxmlformats.org/officeDocument/2006/relationships/tags" Target="../tags/tag863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tags" Target="../tags/tag867.xml"/><Relationship Id="rId2" Type="http://schemas.openxmlformats.org/officeDocument/2006/relationships/tags" Target="../tags/tag866.xml"/><Relationship Id="rId1" Type="http://schemas.openxmlformats.org/officeDocument/2006/relationships/tags" Target="../tags/tag865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868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tags" Target="../tags/tag871.xml"/><Relationship Id="rId2" Type="http://schemas.openxmlformats.org/officeDocument/2006/relationships/tags" Target="../tags/tag870.xml"/><Relationship Id="rId1" Type="http://schemas.openxmlformats.org/officeDocument/2006/relationships/tags" Target="../tags/tag869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tags" Target="../tags/tag874.xml"/><Relationship Id="rId7" Type="http://schemas.openxmlformats.org/officeDocument/2006/relationships/image" Target="../media/image2.png"/><Relationship Id="rId2" Type="http://schemas.openxmlformats.org/officeDocument/2006/relationships/tags" Target="../tags/tag873.xml"/><Relationship Id="rId1" Type="http://schemas.openxmlformats.org/officeDocument/2006/relationships/tags" Target="../tags/tag87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876.xml"/><Relationship Id="rId4" Type="http://schemas.openxmlformats.org/officeDocument/2006/relationships/tags" Target="../tags/tag87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879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878.xml"/><Relationship Id="rId1" Type="http://schemas.openxmlformats.org/officeDocument/2006/relationships/tags" Target="../tags/tag877.xml"/><Relationship Id="rId6" Type="http://schemas.openxmlformats.org/officeDocument/2006/relationships/tags" Target="../tags/tag882.xml"/><Relationship Id="rId5" Type="http://schemas.openxmlformats.org/officeDocument/2006/relationships/tags" Target="../tags/tag881.xml"/><Relationship Id="rId4" Type="http://schemas.openxmlformats.org/officeDocument/2006/relationships/tags" Target="../tags/tag880.xml"/></Relationships>
</file>

<file path=ppt/slideLayouts/_rels/slideLayout2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885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884.xml"/><Relationship Id="rId1" Type="http://schemas.openxmlformats.org/officeDocument/2006/relationships/tags" Target="../tags/tag883.xml"/><Relationship Id="rId6" Type="http://schemas.openxmlformats.org/officeDocument/2006/relationships/tags" Target="../tags/tag888.xml"/><Relationship Id="rId5" Type="http://schemas.openxmlformats.org/officeDocument/2006/relationships/tags" Target="../tags/tag887.xml"/><Relationship Id="rId4" Type="http://schemas.openxmlformats.org/officeDocument/2006/relationships/tags" Target="../tags/tag886.xml"/><Relationship Id="rId9" Type="http://schemas.openxmlformats.org/officeDocument/2006/relationships/image" Target="../media/image22.svg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tags" Target="../tags/tag891.xml"/><Relationship Id="rId2" Type="http://schemas.openxmlformats.org/officeDocument/2006/relationships/tags" Target="../tags/tag890.xml"/><Relationship Id="rId1" Type="http://schemas.openxmlformats.org/officeDocument/2006/relationships/tags" Target="../tags/tag889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892.xml"/></Relationships>
</file>

<file path=ppt/slideLayouts/_rels/slideLayout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tags" Target="../tags/tag895.xml"/><Relationship Id="rId7" Type="http://schemas.openxmlformats.org/officeDocument/2006/relationships/image" Target="../media/image15.png"/><Relationship Id="rId2" Type="http://schemas.openxmlformats.org/officeDocument/2006/relationships/tags" Target="../tags/tag894.xml"/><Relationship Id="rId1" Type="http://schemas.openxmlformats.org/officeDocument/2006/relationships/tags" Target="../tags/tag893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897.xml"/><Relationship Id="rId4" Type="http://schemas.openxmlformats.org/officeDocument/2006/relationships/tags" Target="../tags/tag896.xml"/><Relationship Id="rId9" Type="http://schemas.openxmlformats.org/officeDocument/2006/relationships/image" Target="../media/image17.png"/></Relationships>
</file>

<file path=ppt/slideLayouts/_rels/slideLayout214.xml.rels><?xml version="1.0" encoding="UTF-8" standalone="yes"?>
<Relationships xmlns="http://schemas.openxmlformats.org/package/2006/relationships"><Relationship Id="rId8" Type="http://schemas.openxmlformats.org/officeDocument/2006/relationships/tags" Target="../tags/tag905.xml"/><Relationship Id="rId13" Type="http://schemas.openxmlformats.org/officeDocument/2006/relationships/tags" Target="../tags/tag910.xml"/><Relationship Id="rId18" Type="http://schemas.openxmlformats.org/officeDocument/2006/relationships/tags" Target="../tags/tag915.xml"/><Relationship Id="rId26" Type="http://schemas.openxmlformats.org/officeDocument/2006/relationships/tags" Target="../tags/tag923.xml"/><Relationship Id="rId3" Type="http://schemas.openxmlformats.org/officeDocument/2006/relationships/tags" Target="../tags/tag900.xml"/><Relationship Id="rId21" Type="http://schemas.openxmlformats.org/officeDocument/2006/relationships/tags" Target="../tags/tag918.xml"/><Relationship Id="rId7" Type="http://schemas.openxmlformats.org/officeDocument/2006/relationships/tags" Target="../tags/tag904.xml"/><Relationship Id="rId12" Type="http://schemas.openxmlformats.org/officeDocument/2006/relationships/tags" Target="../tags/tag909.xml"/><Relationship Id="rId17" Type="http://schemas.openxmlformats.org/officeDocument/2006/relationships/tags" Target="../tags/tag914.xml"/><Relationship Id="rId25" Type="http://schemas.openxmlformats.org/officeDocument/2006/relationships/tags" Target="../tags/tag922.xml"/><Relationship Id="rId2" Type="http://schemas.openxmlformats.org/officeDocument/2006/relationships/tags" Target="../tags/tag899.xml"/><Relationship Id="rId16" Type="http://schemas.openxmlformats.org/officeDocument/2006/relationships/tags" Target="../tags/tag913.xml"/><Relationship Id="rId20" Type="http://schemas.openxmlformats.org/officeDocument/2006/relationships/tags" Target="../tags/tag917.xml"/><Relationship Id="rId1" Type="http://schemas.openxmlformats.org/officeDocument/2006/relationships/tags" Target="../tags/tag898.xml"/><Relationship Id="rId6" Type="http://schemas.openxmlformats.org/officeDocument/2006/relationships/tags" Target="../tags/tag903.xml"/><Relationship Id="rId11" Type="http://schemas.openxmlformats.org/officeDocument/2006/relationships/tags" Target="../tags/tag908.xml"/><Relationship Id="rId24" Type="http://schemas.openxmlformats.org/officeDocument/2006/relationships/tags" Target="../tags/tag921.xml"/><Relationship Id="rId5" Type="http://schemas.openxmlformats.org/officeDocument/2006/relationships/tags" Target="../tags/tag902.xml"/><Relationship Id="rId15" Type="http://schemas.openxmlformats.org/officeDocument/2006/relationships/tags" Target="../tags/tag912.xml"/><Relationship Id="rId23" Type="http://schemas.openxmlformats.org/officeDocument/2006/relationships/tags" Target="../tags/tag920.xml"/><Relationship Id="rId10" Type="http://schemas.openxmlformats.org/officeDocument/2006/relationships/tags" Target="../tags/tag907.xml"/><Relationship Id="rId19" Type="http://schemas.openxmlformats.org/officeDocument/2006/relationships/tags" Target="../tags/tag916.xml"/><Relationship Id="rId4" Type="http://schemas.openxmlformats.org/officeDocument/2006/relationships/tags" Target="../tags/tag901.xml"/><Relationship Id="rId9" Type="http://schemas.openxmlformats.org/officeDocument/2006/relationships/tags" Target="../tags/tag906.xml"/><Relationship Id="rId14" Type="http://schemas.openxmlformats.org/officeDocument/2006/relationships/tags" Target="../tags/tag911.xml"/><Relationship Id="rId22" Type="http://schemas.openxmlformats.org/officeDocument/2006/relationships/tags" Target="../tags/tag919.xml"/><Relationship Id="rId27" Type="http://schemas.openxmlformats.org/officeDocument/2006/relationships/slideMaster" Target="../slideMasters/slideMaster5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25.xml"/><Relationship Id="rId1" Type="http://schemas.openxmlformats.org/officeDocument/2006/relationships/tags" Target="../tags/tag924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tags" Target="../tags/tag928.xml"/><Relationship Id="rId2" Type="http://schemas.openxmlformats.org/officeDocument/2006/relationships/tags" Target="../tags/tag927.xml"/><Relationship Id="rId1" Type="http://schemas.openxmlformats.org/officeDocument/2006/relationships/tags" Target="../tags/tag926.xml"/><Relationship Id="rId4" Type="http://schemas.openxmlformats.org/officeDocument/2006/relationships/slideMaster" Target="../slideMasters/slideMaster5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tags" Target="../tags/tag931.xml"/><Relationship Id="rId2" Type="http://schemas.openxmlformats.org/officeDocument/2006/relationships/tags" Target="../tags/tag930.xml"/><Relationship Id="rId1" Type="http://schemas.openxmlformats.org/officeDocument/2006/relationships/tags" Target="../tags/tag92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933.xml"/><Relationship Id="rId4" Type="http://schemas.openxmlformats.org/officeDocument/2006/relationships/tags" Target="../tags/tag932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.emf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tags" Target="../tags/tag936.xml"/><Relationship Id="rId2" Type="http://schemas.openxmlformats.org/officeDocument/2006/relationships/tags" Target="../tags/tag935.xml"/><Relationship Id="rId1" Type="http://schemas.openxmlformats.org/officeDocument/2006/relationships/tags" Target="../tags/tag934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4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93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940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939.xml"/><Relationship Id="rId1" Type="http://schemas.openxmlformats.org/officeDocument/2006/relationships/tags" Target="../tags/tag938.xml"/><Relationship Id="rId6" Type="http://schemas.openxmlformats.org/officeDocument/2006/relationships/tags" Target="../tags/tag943.xml"/><Relationship Id="rId5" Type="http://schemas.openxmlformats.org/officeDocument/2006/relationships/tags" Target="../tags/tag942.xml"/><Relationship Id="rId4" Type="http://schemas.openxmlformats.org/officeDocument/2006/relationships/tags" Target="../tags/tag941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tags" Target="../tags/tag946.xml"/><Relationship Id="rId2" Type="http://schemas.openxmlformats.org/officeDocument/2006/relationships/tags" Target="../tags/tag945.xml"/><Relationship Id="rId1" Type="http://schemas.openxmlformats.org/officeDocument/2006/relationships/tags" Target="../tags/tag944.xml"/><Relationship Id="rId4" Type="http://schemas.openxmlformats.org/officeDocument/2006/relationships/slideMaster" Target="../slideMasters/slideMaster5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tags" Target="../tags/tag949.xml"/><Relationship Id="rId2" Type="http://schemas.openxmlformats.org/officeDocument/2006/relationships/tags" Target="../tags/tag948.xml"/><Relationship Id="rId1" Type="http://schemas.openxmlformats.org/officeDocument/2006/relationships/tags" Target="../tags/tag94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951.xml"/><Relationship Id="rId4" Type="http://schemas.openxmlformats.org/officeDocument/2006/relationships/tags" Target="../tags/tag950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tags" Target="../tags/tag954.xml"/><Relationship Id="rId2" Type="http://schemas.openxmlformats.org/officeDocument/2006/relationships/tags" Target="../tags/tag953.xml"/><Relationship Id="rId1" Type="http://schemas.openxmlformats.org/officeDocument/2006/relationships/tags" Target="../tags/tag952.xml"/><Relationship Id="rId4" Type="http://schemas.openxmlformats.org/officeDocument/2006/relationships/slideMaster" Target="../slideMasters/slideMaster5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tags" Target="../tags/tag957.xml"/><Relationship Id="rId2" Type="http://schemas.openxmlformats.org/officeDocument/2006/relationships/tags" Target="../tags/tag956.xml"/><Relationship Id="rId1" Type="http://schemas.openxmlformats.org/officeDocument/2006/relationships/tags" Target="../tags/tag955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958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tags" Target="../tags/tag961.xml"/><Relationship Id="rId2" Type="http://schemas.openxmlformats.org/officeDocument/2006/relationships/tags" Target="../tags/tag960.xml"/><Relationship Id="rId1" Type="http://schemas.openxmlformats.org/officeDocument/2006/relationships/tags" Target="../tags/tag959.xml"/><Relationship Id="rId4" Type="http://schemas.openxmlformats.org/officeDocument/2006/relationships/slideMaster" Target="../slideMasters/slideMaster5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tags" Target="../tags/tag964.xml"/><Relationship Id="rId7" Type="http://schemas.openxmlformats.org/officeDocument/2006/relationships/image" Target="../media/image2.png"/><Relationship Id="rId2" Type="http://schemas.openxmlformats.org/officeDocument/2006/relationships/tags" Target="../tags/tag963.xml"/><Relationship Id="rId1" Type="http://schemas.openxmlformats.org/officeDocument/2006/relationships/tags" Target="../tags/tag96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966.xml"/><Relationship Id="rId4" Type="http://schemas.openxmlformats.org/officeDocument/2006/relationships/tags" Target="../tags/tag96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4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tags" Target="../tags/tag969.xml"/><Relationship Id="rId7" Type="http://schemas.openxmlformats.org/officeDocument/2006/relationships/image" Target="../media/image20.png"/><Relationship Id="rId2" Type="http://schemas.openxmlformats.org/officeDocument/2006/relationships/tags" Target="../tags/tag968.xml"/><Relationship Id="rId1" Type="http://schemas.openxmlformats.org/officeDocument/2006/relationships/tags" Target="../tags/tag96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971.xml"/><Relationship Id="rId4" Type="http://schemas.openxmlformats.org/officeDocument/2006/relationships/tags" Target="../tags/tag970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73.xml"/><Relationship Id="rId1" Type="http://schemas.openxmlformats.org/officeDocument/2006/relationships/tags" Target="../tags/tag972.xml"/></Relationships>
</file>

<file path=ppt/slideLayouts/_rels/slideLayout232.xml.rels><?xml version="1.0" encoding="UTF-8" standalone="yes"?>
<Relationships xmlns="http://schemas.openxmlformats.org/package/2006/relationships"><Relationship Id="rId8" Type="http://schemas.openxmlformats.org/officeDocument/2006/relationships/tags" Target="../tags/tag981.xml"/><Relationship Id="rId13" Type="http://schemas.openxmlformats.org/officeDocument/2006/relationships/tags" Target="../tags/tag986.xml"/><Relationship Id="rId18" Type="http://schemas.openxmlformats.org/officeDocument/2006/relationships/tags" Target="../tags/tag991.xml"/><Relationship Id="rId26" Type="http://schemas.openxmlformats.org/officeDocument/2006/relationships/slideMaster" Target="../slideMasters/slideMaster5.xml"/><Relationship Id="rId3" Type="http://schemas.openxmlformats.org/officeDocument/2006/relationships/tags" Target="../tags/tag976.xml"/><Relationship Id="rId21" Type="http://schemas.openxmlformats.org/officeDocument/2006/relationships/tags" Target="../tags/tag994.xml"/><Relationship Id="rId7" Type="http://schemas.openxmlformats.org/officeDocument/2006/relationships/tags" Target="../tags/tag980.xml"/><Relationship Id="rId12" Type="http://schemas.openxmlformats.org/officeDocument/2006/relationships/tags" Target="../tags/tag985.xml"/><Relationship Id="rId17" Type="http://schemas.openxmlformats.org/officeDocument/2006/relationships/tags" Target="../tags/tag990.xml"/><Relationship Id="rId25" Type="http://schemas.openxmlformats.org/officeDocument/2006/relationships/tags" Target="../tags/tag998.xml"/><Relationship Id="rId2" Type="http://schemas.openxmlformats.org/officeDocument/2006/relationships/tags" Target="../tags/tag975.xml"/><Relationship Id="rId16" Type="http://schemas.openxmlformats.org/officeDocument/2006/relationships/tags" Target="../tags/tag989.xml"/><Relationship Id="rId20" Type="http://schemas.openxmlformats.org/officeDocument/2006/relationships/tags" Target="../tags/tag993.xml"/><Relationship Id="rId1" Type="http://schemas.openxmlformats.org/officeDocument/2006/relationships/tags" Target="../tags/tag974.xml"/><Relationship Id="rId6" Type="http://schemas.openxmlformats.org/officeDocument/2006/relationships/tags" Target="../tags/tag979.xml"/><Relationship Id="rId11" Type="http://schemas.openxmlformats.org/officeDocument/2006/relationships/tags" Target="../tags/tag984.xml"/><Relationship Id="rId24" Type="http://schemas.openxmlformats.org/officeDocument/2006/relationships/tags" Target="../tags/tag997.xml"/><Relationship Id="rId5" Type="http://schemas.openxmlformats.org/officeDocument/2006/relationships/tags" Target="../tags/tag978.xml"/><Relationship Id="rId15" Type="http://schemas.openxmlformats.org/officeDocument/2006/relationships/tags" Target="../tags/tag988.xml"/><Relationship Id="rId23" Type="http://schemas.openxmlformats.org/officeDocument/2006/relationships/tags" Target="../tags/tag996.xml"/><Relationship Id="rId10" Type="http://schemas.openxmlformats.org/officeDocument/2006/relationships/tags" Target="../tags/tag983.xml"/><Relationship Id="rId19" Type="http://schemas.openxmlformats.org/officeDocument/2006/relationships/tags" Target="../tags/tag992.xml"/><Relationship Id="rId4" Type="http://schemas.openxmlformats.org/officeDocument/2006/relationships/tags" Target="../tags/tag977.xml"/><Relationship Id="rId9" Type="http://schemas.openxmlformats.org/officeDocument/2006/relationships/tags" Target="../tags/tag982.xml"/><Relationship Id="rId14" Type="http://schemas.openxmlformats.org/officeDocument/2006/relationships/tags" Target="../tags/tag987.xml"/><Relationship Id="rId22" Type="http://schemas.openxmlformats.org/officeDocument/2006/relationships/tags" Target="../tags/tag995.xml"/></Relationships>
</file>

<file path=ppt/slideLayouts/_rels/slideLayout2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tags" Target="../tags/tag1001.xml"/><Relationship Id="rId7" Type="http://schemas.openxmlformats.org/officeDocument/2006/relationships/image" Target="../media/image21.png"/><Relationship Id="rId2" Type="http://schemas.openxmlformats.org/officeDocument/2006/relationships/tags" Target="../tags/tag1000.xml"/><Relationship Id="rId1" Type="http://schemas.openxmlformats.org/officeDocument/2006/relationships/tags" Target="../tags/tag99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003.xml"/><Relationship Id="rId4" Type="http://schemas.openxmlformats.org/officeDocument/2006/relationships/tags" Target="../tags/tag100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1004.xml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06.xml"/><Relationship Id="rId1" Type="http://schemas.openxmlformats.org/officeDocument/2006/relationships/tags" Target="../tags/tag1005.xml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tags" Target="../tags/tag1009.xml"/><Relationship Id="rId2" Type="http://schemas.openxmlformats.org/officeDocument/2006/relationships/tags" Target="../tags/tag1008.xml"/><Relationship Id="rId1" Type="http://schemas.openxmlformats.org/officeDocument/2006/relationships/tags" Target="../tags/tag1007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1010.xml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tags" Target="../tags/tag1013.xml"/><Relationship Id="rId2" Type="http://schemas.openxmlformats.org/officeDocument/2006/relationships/tags" Target="../tags/tag1012.xml"/><Relationship Id="rId1" Type="http://schemas.openxmlformats.org/officeDocument/2006/relationships/tags" Target="../tags/tag1011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1014.xml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16.xml"/><Relationship Id="rId1" Type="http://schemas.openxmlformats.org/officeDocument/2006/relationships/tags" Target="../tags/tag1015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" Type="http://schemas.openxmlformats.org/officeDocument/2006/relationships/tags" Target="../tags/tag1017.xml"/><Relationship Id="rId4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18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21.xml"/><Relationship Id="rId1" Type="http://schemas.openxmlformats.org/officeDocument/2006/relationships/tags" Target="../tags/tag1020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image" Target="../media/image19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image" Target="../media/image20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2" Type="http://schemas.openxmlformats.org/officeDocument/2006/relationships/tags" Target="../tags/tag124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tags" Target="../tags/tag155.xml"/><Relationship Id="rId7" Type="http://schemas.openxmlformats.org/officeDocument/2006/relationships/image" Target="../media/image21.pn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8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0" Type="http://schemas.openxmlformats.org/officeDocument/2006/relationships/tags" Target="../tags/tag177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4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9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3.png"/><Relationship Id="rId5" Type="http://schemas.openxmlformats.org/officeDocument/2006/relationships/tags" Target="../tags/tag204.xml"/><Relationship Id="rId10" Type="http://schemas.openxmlformats.org/officeDocument/2006/relationships/image" Target="../media/image24.svg"/><Relationship Id="rId4" Type="http://schemas.openxmlformats.org/officeDocument/2006/relationships/tags" Target="../tags/tag203.xml"/><Relationship Id="rId9" Type="http://schemas.openxmlformats.org/officeDocument/2006/relationships/image" Target="../media/image23.pn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image" Target="../media/image2.png"/><Relationship Id="rId5" Type="http://schemas.openxmlformats.org/officeDocument/2006/relationships/tags" Target="../tags/tag211.xml"/><Relationship Id="rId10" Type="http://schemas.openxmlformats.org/officeDocument/2006/relationships/image" Target="../media/image5.svg"/><Relationship Id="rId4" Type="http://schemas.openxmlformats.org/officeDocument/2006/relationships/tags" Target="../tags/tag210.xml"/><Relationship Id="rId9" Type="http://schemas.openxmlformats.org/officeDocument/2006/relationships/image" Target="../media/image4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7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2.png"/><Relationship Id="rId4" Type="http://schemas.openxmlformats.org/officeDocument/2006/relationships/tags" Target="../tags/tag27.xml"/><Relationship Id="rId9" Type="http://schemas.openxmlformats.org/officeDocument/2006/relationships/image" Target="../media/image5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7" Type="http://schemas.openxmlformats.org/officeDocument/2006/relationships/image" Target="../media/image2.png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25.xml"/><Relationship Id="rId4" Type="http://schemas.openxmlformats.org/officeDocument/2006/relationships/tags" Target="../tags/tag22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2.xml"/><Relationship Id="rId7" Type="http://schemas.openxmlformats.org/officeDocument/2006/relationships/image" Target="../media/image6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8.svg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2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3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9" Type="http://schemas.openxmlformats.org/officeDocument/2006/relationships/image" Target="../media/image22.sv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1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tags" Target="../tags/tag244.xml"/><Relationship Id="rId7" Type="http://schemas.openxmlformats.org/officeDocument/2006/relationships/image" Target="../media/image15.png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9" Type="http://schemas.openxmlformats.org/officeDocument/2006/relationships/image" Target="../media/image17.png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tags" Target="../tags/tag264.xml"/><Relationship Id="rId26" Type="http://schemas.openxmlformats.org/officeDocument/2006/relationships/tags" Target="../tags/tag272.xml"/><Relationship Id="rId3" Type="http://schemas.openxmlformats.org/officeDocument/2006/relationships/tags" Target="../tags/tag249.xml"/><Relationship Id="rId21" Type="http://schemas.openxmlformats.org/officeDocument/2006/relationships/tags" Target="../tags/tag267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tags" Target="../tags/tag263.xml"/><Relationship Id="rId25" Type="http://schemas.openxmlformats.org/officeDocument/2006/relationships/tags" Target="../tags/tag271.xml"/><Relationship Id="rId2" Type="http://schemas.openxmlformats.org/officeDocument/2006/relationships/tags" Target="../tags/tag248.xml"/><Relationship Id="rId16" Type="http://schemas.openxmlformats.org/officeDocument/2006/relationships/tags" Target="../tags/tag262.xml"/><Relationship Id="rId20" Type="http://schemas.openxmlformats.org/officeDocument/2006/relationships/tags" Target="../tags/tag266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24" Type="http://schemas.openxmlformats.org/officeDocument/2006/relationships/tags" Target="../tags/tag270.xml"/><Relationship Id="rId5" Type="http://schemas.openxmlformats.org/officeDocument/2006/relationships/tags" Target="../tags/tag251.xml"/><Relationship Id="rId15" Type="http://schemas.openxmlformats.org/officeDocument/2006/relationships/tags" Target="../tags/tag261.xml"/><Relationship Id="rId23" Type="http://schemas.openxmlformats.org/officeDocument/2006/relationships/tags" Target="../tags/tag269.xml"/><Relationship Id="rId10" Type="http://schemas.openxmlformats.org/officeDocument/2006/relationships/tags" Target="../tags/tag256.xml"/><Relationship Id="rId19" Type="http://schemas.openxmlformats.org/officeDocument/2006/relationships/tags" Target="../tags/tag265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Relationship Id="rId22" Type="http://schemas.openxmlformats.org/officeDocument/2006/relationships/tags" Target="../tags/tag268.xml"/><Relationship Id="rId27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4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37.xml"/><Relationship Id="rId7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2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7" Type="http://schemas.openxmlformats.org/officeDocument/2006/relationships/image" Target="../media/image20.png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91.xml"/><Relationship Id="rId4" Type="http://schemas.openxmlformats.org/officeDocument/2006/relationships/tags" Target="../tags/tag290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97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4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7" Type="http://schemas.openxmlformats.org/officeDocument/2006/relationships/image" Target="../media/image2.png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13.xml"/><Relationship Id="rId4" Type="http://schemas.openxmlformats.org/officeDocument/2006/relationships/tags" Target="../tags/tag31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7" Type="http://schemas.openxmlformats.org/officeDocument/2006/relationships/image" Target="../media/image3.png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7" Type="http://schemas.openxmlformats.org/officeDocument/2006/relationships/image" Target="../media/image2.png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23.xml"/><Relationship Id="rId4" Type="http://schemas.openxmlformats.org/officeDocument/2006/relationships/tags" Target="../tags/tag32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326.xml"/><Relationship Id="rId7" Type="http://schemas.openxmlformats.org/officeDocument/2006/relationships/image" Target="../media/image2.png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28.xml"/><Relationship Id="rId4" Type="http://schemas.openxmlformats.org/officeDocument/2006/relationships/tags" Target="../tags/tag327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31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10" Type="http://schemas.openxmlformats.org/officeDocument/2006/relationships/image" Target="../media/image2.png"/><Relationship Id="rId4" Type="http://schemas.openxmlformats.org/officeDocument/2006/relationships/tags" Target="../tags/tag332.xml"/><Relationship Id="rId9" Type="http://schemas.openxmlformats.org/officeDocument/2006/relationships/image" Target="../media/image5.sv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37.xml"/><Relationship Id="rId7" Type="http://schemas.openxmlformats.org/officeDocument/2006/relationships/image" Target="../media/image6.pn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9" Type="http://schemas.openxmlformats.org/officeDocument/2006/relationships/image" Target="../media/image8.svg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342.xml"/><Relationship Id="rId7" Type="http://schemas.openxmlformats.org/officeDocument/2006/relationships/image" Target="../media/image7.png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9" Type="http://schemas.openxmlformats.org/officeDocument/2006/relationships/image" Target="../media/image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4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4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4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4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359.xml"/><Relationship Id="rId7" Type="http://schemas.openxmlformats.org/officeDocument/2006/relationships/image" Target="../media/image8.svg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6" Type="http://schemas.openxmlformats.org/officeDocument/2006/relationships/image" Target="../media/image7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60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68.xml"/><Relationship Id="rId1" Type="http://schemas.openxmlformats.org/officeDocument/2006/relationships/tags" Target="../tags/tag367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5" Type="http://schemas.openxmlformats.org/officeDocument/2006/relationships/image" Target="../media/image9.emf"/><Relationship Id="rId4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image" Target="../media/image14.pn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75.xml"/></Relationships>
</file>

<file path=ppt/slideLayouts/_rels/slideLayout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tags" Target="../tags/tag378.xml"/><Relationship Id="rId7" Type="http://schemas.openxmlformats.org/officeDocument/2006/relationships/image" Target="../media/image15.png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9" Type="http://schemas.openxmlformats.org/officeDocument/2006/relationships/image" Target="../media/image17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tags" Target="../tags/tag383.xml"/><Relationship Id="rId7" Type="http://schemas.openxmlformats.org/officeDocument/2006/relationships/image" Target="../media/image9.emf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85.xml"/><Relationship Id="rId4" Type="http://schemas.openxmlformats.org/officeDocument/2006/relationships/tags" Target="../tags/tag384.xml"/></Relationships>
</file>

<file path=ppt/slideLayouts/_rels/slideLayout99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13" Type="http://schemas.openxmlformats.org/officeDocument/2006/relationships/tags" Target="../tags/tag398.xml"/><Relationship Id="rId18" Type="http://schemas.openxmlformats.org/officeDocument/2006/relationships/tags" Target="../tags/tag403.xml"/><Relationship Id="rId26" Type="http://schemas.openxmlformats.org/officeDocument/2006/relationships/tags" Target="../tags/tag411.xml"/><Relationship Id="rId3" Type="http://schemas.openxmlformats.org/officeDocument/2006/relationships/tags" Target="../tags/tag388.xml"/><Relationship Id="rId21" Type="http://schemas.openxmlformats.org/officeDocument/2006/relationships/tags" Target="../tags/tag406.xml"/><Relationship Id="rId7" Type="http://schemas.openxmlformats.org/officeDocument/2006/relationships/tags" Target="../tags/tag392.xml"/><Relationship Id="rId12" Type="http://schemas.openxmlformats.org/officeDocument/2006/relationships/tags" Target="../tags/tag397.xml"/><Relationship Id="rId17" Type="http://schemas.openxmlformats.org/officeDocument/2006/relationships/tags" Target="../tags/tag402.xml"/><Relationship Id="rId25" Type="http://schemas.openxmlformats.org/officeDocument/2006/relationships/tags" Target="../tags/tag410.xml"/><Relationship Id="rId2" Type="http://schemas.openxmlformats.org/officeDocument/2006/relationships/tags" Target="../tags/tag387.xml"/><Relationship Id="rId16" Type="http://schemas.openxmlformats.org/officeDocument/2006/relationships/tags" Target="../tags/tag401.xml"/><Relationship Id="rId20" Type="http://schemas.openxmlformats.org/officeDocument/2006/relationships/tags" Target="../tags/tag405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1" Type="http://schemas.openxmlformats.org/officeDocument/2006/relationships/tags" Target="../tags/tag396.xml"/><Relationship Id="rId24" Type="http://schemas.openxmlformats.org/officeDocument/2006/relationships/tags" Target="../tags/tag409.xml"/><Relationship Id="rId5" Type="http://schemas.openxmlformats.org/officeDocument/2006/relationships/tags" Target="../tags/tag390.xml"/><Relationship Id="rId15" Type="http://schemas.openxmlformats.org/officeDocument/2006/relationships/tags" Target="../tags/tag400.xml"/><Relationship Id="rId23" Type="http://schemas.openxmlformats.org/officeDocument/2006/relationships/tags" Target="../tags/tag408.xml"/><Relationship Id="rId10" Type="http://schemas.openxmlformats.org/officeDocument/2006/relationships/tags" Target="../tags/tag395.xml"/><Relationship Id="rId19" Type="http://schemas.openxmlformats.org/officeDocument/2006/relationships/tags" Target="../tags/tag404.xml"/><Relationship Id="rId4" Type="http://schemas.openxmlformats.org/officeDocument/2006/relationships/tags" Target="../tags/tag389.xml"/><Relationship Id="rId9" Type="http://schemas.openxmlformats.org/officeDocument/2006/relationships/tags" Target="../tags/tag394.xml"/><Relationship Id="rId14" Type="http://schemas.openxmlformats.org/officeDocument/2006/relationships/tags" Target="../tags/tag399.xml"/><Relationship Id="rId22" Type="http://schemas.openxmlformats.org/officeDocument/2006/relationships/tags" Target="../tags/tag407.xml"/><Relationship Id="rId27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noProof="0" dirty="0"/>
              <a:t>Subtitle</a:t>
            </a:r>
            <a:r>
              <a:rPr lang="en-US" dirty="0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1">
                <a:solidFill>
                  <a:schemeClr val="tx1"/>
                </a:solidFill>
                <a:latin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9253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476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4FCCF-14D4-85F5-ADE8-A7D6329E6C40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4137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425BD29-AD86-5314-2E9E-45051F442966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52789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3439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6686550" y="933450"/>
            <a:ext cx="3228975" cy="6162675"/>
          </a:xfrm>
          <a:prstGeom prst="roundRect">
            <a:avLst>
              <a:gd name="adj" fmla="val 9292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187FE-7A92-1257-209D-1BF78BA689AD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34"/>
          <a:stretch>
            <a:fillRect/>
          </a:stretch>
        </p:blipFill>
        <p:spPr bwMode="auto">
          <a:xfrm>
            <a:off x="6396082" y="334283"/>
            <a:ext cx="3819440" cy="6523718"/>
          </a:xfrm>
          <a:custGeom>
            <a:avLst/>
            <a:gdLst>
              <a:gd name="connsiteX0" fmla="*/ 0 w 3756769"/>
              <a:gd name="connsiteY0" fmla="*/ 0 h 6416672"/>
              <a:gd name="connsiteX1" fmla="*/ 3756769 w 3756769"/>
              <a:gd name="connsiteY1" fmla="*/ 0 h 6416672"/>
              <a:gd name="connsiteX2" fmla="*/ 3756769 w 3756769"/>
              <a:gd name="connsiteY2" fmla="*/ 6416672 h 6416672"/>
              <a:gd name="connsiteX3" fmla="*/ 0 w 3756769"/>
              <a:gd name="connsiteY3" fmla="*/ 6416672 h 641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769" h="6416672">
                <a:moveTo>
                  <a:pt x="0" y="0"/>
                </a:moveTo>
                <a:lnTo>
                  <a:pt x="3756769" y="0"/>
                </a:lnTo>
                <a:lnTo>
                  <a:pt x="3756769" y="6416672"/>
                </a:lnTo>
                <a:lnTo>
                  <a:pt x="0" y="6416672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55038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82479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637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128150-5D82-D3E7-B19E-3244542D86F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2B166-69C3-654A-AB94-B1FCAD49FDB5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4" y="2576514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64CE7A8-898E-EB53-BC5B-94BA4EE81D07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6156325" y="2576513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644A-7F1D-976E-4420-D81808078CD6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4637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 Light" panose="020B0403030403020204" pitchFamily="34" charset="0"/>
              <a:ea typeface="Source Sans Pro Light" panose="020B04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FDF3492-A8F7-7D0E-4093-FA9598788227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3862" y="965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0A67F912-31DA-3673-AF5A-193EBE6C8E65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6153152" y="1022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AF55130-9DEB-916E-4F87-62D86AFA54F0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5503862" y="1819275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08A56F8-0942-4474-5EC4-B892663F889B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7"/>
            </p:custDataLst>
          </p:nvPr>
        </p:nvSpPr>
        <p:spPr>
          <a:xfrm>
            <a:off x="6153152" y="1876425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3F515FB-8461-D9DE-D5EB-5C565533B2CC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8"/>
            </p:custDataLst>
          </p:nvPr>
        </p:nvSpPr>
        <p:spPr>
          <a:xfrm>
            <a:off x="5503862" y="2616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EF6F82C-7153-5761-765F-AB4FE2800C48}"/>
              </a:ext>
            </a:extLst>
          </p:cNvPr>
          <p:cNvSpPr>
            <a:spLocks noGrp="1"/>
          </p:cNvSpPr>
          <p:nvPr>
            <p:ph type="body" sz="quarter" idx="20"/>
            <p:custDataLst>
              <p:tags r:id="rId9"/>
            </p:custDataLst>
          </p:nvPr>
        </p:nvSpPr>
        <p:spPr>
          <a:xfrm>
            <a:off x="6153152" y="2673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4D2195B-1615-6CDB-3477-B4BE3D00279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0"/>
            </p:custDataLst>
          </p:nvPr>
        </p:nvSpPr>
        <p:spPr>
          <a:xfrm>
            <a:off x="5503862" y="3463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EEAE6BD-C59E-FFBA-C9A1-B09281B47E3F}"/>
              </a:ext>
            </a:extLst>
          </p:cNvPr>
          <p:cNvSpPr>
            <a:spLocks noGrp="1"/>
          </p:cNvSpPr>
          <p:nvPr>
            <p:ph type="body" sz="quarter" idx="22"/>
            <p:custDataLst>
              <p:tags r:id="rId11"/>
            </p:custDataLst>
          </p:nvPr>
        </p:nvSpPr>
        <p:spPr>
          <a:xfrm>
            <a:off x="6153152" y="3521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C26D27A2-04AF-905A-F6E4-A29C4C56E7A5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2"/>
            </p:custDataLst>
          </p:nvPr>
        </p:nvSpPr>
        <p:spPr>
          <a:xfrm>
            <a:off x="5503862" y="4318001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02BFEBEA-B6B2-CC92-605F-E15BD1A6BBC3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3"/>
            </p:custDataLst>
          </p:nvPr>
        </p:nvSpPr>
        <p:spPr>
          <a:xfrm>
            <a:off x="6153152" y="4375151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60BFE0B-490F-EF93-E295-29FCB7B75F33}"/>
              </a:ext>
            </a:extLst>
          </p:cNvPr>
          <p:cNvSpPr>
            <a:spLocks noGrp="1"/>
          </p:cNvSpPr>
          <p:nvPr>
            <p:ph type="body" sz="quarter" idx="25" hasCustomPrompt="1"/>
            <p:custDataLst>
              <p:tags r:id="rId14"/>
            </p:custDataLst>
          </p:nvPr>
        </p:nvSpPr>
        <p:spPr>
          <a:xfrm>
            <a:off x="5503862" y="5114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03B51A27-6403-AA56-5978-5CD672A02CD9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5"/>
            </p:custDataLst>
          </p:nvPr>
        </p:nvSpPr>
        <p:spPr>
          <a:xfrm>
            <a:off x="6153152" y="5172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0C10247F-E845-CDA3-A688-B73CBD8AE009}"/>
              </a:ext>
            </a:extLst>
          </p:cNvPr>
          <p:cNvSpPr>
            <a:spLocks noGrp="1"/>
          </p:cNvSpPr>
          <p:nvPr>
            <p:ph type="sldNum" sz="quarter" idx="27"/>
            <p:custDataLst>
              <p:tags r:id="rId1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97160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2C522-07AB-6B0E-52AC-A4BC06950B6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252413"/>
            <a:ext cx="8716963" cy="681037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35ED77F-6F29-8A00-8E65-F161748CA8D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9105900" y="252413"/>
            <a:ext cx="2819400" cy="5672137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7376A4-AEED-B535-E22D-396175196FB9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98227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5494FA-248D-331F-7A87-8666B549FEE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096000" y="0"/>
            <a:ext cx="6096000" cy="3494088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DF6A30-B870-081D-BC2A-CC1F98A83F2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3DB08B-B7E5-7ADE-568C-F1CD04552D5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3" y="4705350"/>
            <a:ext cx="5564186" cy="108585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BAF200C-18BA-76D0-2BEB-82A3662AFCC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252414" y="933450"/>
            <a:ext cx="5564186" cy="337184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072F2BB-78D1-0324-6C3E-3719B08BA776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6419850" y="800100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55537BA5-E467-46EF-CFB6-B33B8FEE87C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629526" y="933450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F6E41FD-AD2F-A01D-8339-0FCCCAA0B927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6419850" y="4035425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8AC3CE4-669A-55EE-FF50-68F3F38ECF07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7629526" y="4168775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E355CB0-A467-0631-445A-BCF966D1446E}"/>
              </a:ext>
            </a:extLst>
          </p:cNvPr>
          <p:cNvSpPr>
            <a:spLocks noGrp="1"/>
          </p:cNvSpPr>
          <p:nvPr>
            <p:ph type="sldNum" sz="quarter" idx="19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826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85913" y="-1"/>
            <a:ext cx="4564062" cy="5110163"/>
          </a:xfrm>
          <a:solidFill>
            <a:schemeClr val="bg2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138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BF53F-6953-2542-E86C-F9EFD7653FE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933450"/>
            <a:ext cx="11660187" cy="4991100"/>
          </a:xfrm>
        </p:spPr>
        <p:txBody>
          <a:bodyPr anchor="ctr" anchorCtr="0"/>
          <a:lstStyle>
            <a:lvl1pPr>
              <a:defRPr sz="6000" b="1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A598A3-2B00-2F60-8873-A5B49C6E4947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15427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692C34-34B6-F688-C5CF-8D1F1A71D436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5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9822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58CD26-0701-FF24-3C13-090DB559B5CA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6248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588996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897113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53A4AE5-C253-2AEF-0DB5-681768E41E6F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3851889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A2EB6F8-3A8B-2730-DF58-DC22CFA18A2D}"/>
              </a:ext>
            </a:extLst>
          </p:cNvPr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6810111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3AB70D8-E8AE-EC2F-E791-6ABC12179764}"/>
              </a:ext>
            </a:extLst>
          </p:cNvPr>
          <p:cNvSpPr>
            <a:spLocks noGrp="1"/>
          </p:cNvSpPr>
          <p:nvPr>
            <p:ph type="pic" sz="quarter" idx="15"/>
            <p:custDataLst>
              <p:tags r:id="rId5"/>
            </p:custDataLst>
          </p:nvPr>
        </p:nvSpPr>
        <p:spPr>
          <a:xfrm>
            <a:off x="9764887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280D491-025D-ED3E-91C2-FBEE00019D28}"/>
              </a:ext>
            </a:extLst>
          </p:cNvPr>
          <p:cNvSpPr>
            <a:spLocks noGrp="1"/>
          </p:cNvSpPr>
          <p:nvPr>
            <p:ph type="sldNum" sz="quarter" idx="20"/>
            <p:custDataLst>
              <p:tags r:id="rId10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2034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8E37F6BA-7AD8-FC3D-0964-AFA3D0B68007}"/>
              </a:ext>
            </a:extLst>
          </p:cNvPr>
          <p:cNvSpPr>
            <a:spLocks noGrp="1"/>
          </p:cNvSpPr>
          <p:nvPr>
            <p:ph type="pic" sz="quarter" idx="22"/>
            <p:custDataLst>
              <p:tags r:id="rId1"/>
            </p:custDataLst>
          </p:nvPr>
        </p:nvSpPr>
        <p:spPr>
          <a:xfrm>
            <a:off x="912336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0A904BB8-6292-A940-A093-6A4A25557465}"/>
              </a:ext>
            </a:extLst>
          </p:cNvPr>
          <p:cNvSpPr>
            <a:spLocks noGrp="1"/>
          </p:cNvSpPr>
          <p:nvPr>
            <p:ph type="pic" sz="quarter" idx="21"/>
            <p:custDataLst>
              <p:tags r:id="rId2"/>
            </p:custDataLst>
          </p:nvPr>
        </p:nvSpPr>
        <p:spPr>
          <a:xfrm>
            <a:off x="6169025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7BD06D78-9EEC-D95C-6A1C-C7E929EF83B7}"/>
              </a:ext>
            </a:extLst>
          </p:cNvPr>
          <p:cNvSpPr>
            <a:spLocks noGrp="1"/>
          </p:cNvSpPr>
          <p:nvPr>
            <p:ph type="pic" sz="quarter" idx="20"/>
            <p:custDataLst>
              <p:tags r:id="rId3"/>
            </p:custDataLst>
          </p:nvPr>
        </p:nvSpPr>
        <p:spPr>
          <a:xfrm>
            <a:off x="3206749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5"/>
            </p:custDataLst>
          </p:nvPr>
        </p:nvSpPr>
        <p:spPr>
          <a:xfrm>
            <a:off x="25241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12C56FA-1A81-3AD6-FD99-068B3CFF2D2D}"/>
              </a:ext>
            </a:extLst>
          </p:cNvPr>
          <p:cNvSpPr>
            <a:spLocks noGrp="1"/>
          </p:cNvSpPr>
          <p:nvPr>
            <p:ph type="sldNum" sz="quarter" idx="23"/>
            <p:custDataLst>
              <p:tags r:id="rId10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DDE5796-911D-C90D-25DF-D153D3AD6334}"/>
              </a:ext>
            </a:extLst>
          </p:cNvPr>
          <p:cNvCxnSpPr>
            <a:cxnSpLocks/>
          </p:cNvCxnSpPr>
          <p:nvPr userDrawn="1">
            <p:custDataLst>
              <p:tags r:id="rId11"/>
            </p:custDataLst>
          </p:nvPr>
        </p:nvCxnSpPr>
        <p:spPr>
          <a:xfrm>
            <a:off x="255119" y="3903719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E498BC-4F43-75E3-5C1C-1F6384F2E28A}"/>
              </a:ext>
            </a:extLst>
          </p:cNvPr>
          <p:cNvCxnSpPr>
            <a:cxnSpLocks/>
          </p:cNvCxnSpPr>
          <p:nvPr userDrawn="1">
            <p:custDataLst>
              <p:tags r:id="rId12"/>
            </p:custDataLst>
          </p:nvPr>
        </p:nvCxnSpPr>
        <p:spPr>
          <a:xfrm>
            <a:off x="3206404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60B15B-F1C3-E05A-2724-36F7BD3BBD6A}"/>
              </a:ext>
            </a:extLst>
          </p:cNvPr>
          <p:cNvCxnSpPr>
            <a:cxnSpLocks/>
          </p:cNvCxnSpPr>
          <p:nvPr userDrawn="1">
            <p:custDataLst>
              <p:tags r:id="rId13"/>
            </p:custDataLst>
          </p:nvPr>
        </p:nvCxnSpPr>
        <p:spPr>
          <a:xfrm>
            <a:off x="6171653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454395-DC9A-5FA2-3569-814133891717}"/>
              </a:ext>
            </a:extLst>
          </p:cNvPr>
          <p:cNvCxnSpPr>
            <a:cxnSpLocks/>
          </p:cNvCxnSpPr>
          <p:nvPr userDrawn="1">
            <p:custDataLst>
              <p:tags r:id="rId14"/>
            </p:custDataLst>
          </p:nvPr>
        </p:nvCxnSpPr>
        <p:spPr>
          <a:xfrm>
            <a:off x="9122339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9000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0A594-2EA0-6610-CADD-D8BE23CB783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8925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1ADC7-DE19-6DE5-6F6E-62462BFC9CBF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3827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D8483-4AC6-EDAA-B833-0556CA13E2CC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82996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5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6A652B5-0AD2-8B25-9F37-4F7BE7868BA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268" t="1833" b="11566"/>
          <a:stretch/>
        </p:blipFill>
        <p:spPr>
          <a:xfrm flipV="1">
            <a:off x="0" y="-9"/>
            <a:ext cx="9919134" cy="68580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8451E0-1554-6A5B-015D-1377DA96902E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5C1100-1F33-473D-A14A-989762741831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5968021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5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168348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4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9D5CB1FD-112B-62D4-3A07-BDEEF189C544}"/>
              </a:ext>
            </a:extLst>
          </p:cNvPr>
          <p:cNvSpPr>
            <a:spLocks noGrp="1"/>
          </p:cNvSpPr>
          <p:nvPr>
            <p:ph sz="quarter" idx="16"/>
            <p:custDataLst>
              <p:tags r:id="rId5"/>
            </p:custDataLst>
          </p:nvPr>
        </p:nvSpPr>
        <p:spPr>
          <a:xfrm>
            <a:off x="249238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EACE27F-AA6E-EEAC-79C5-14698CE5F02E}"/>
              </a:ext>
            </a:extLst>
          </p:cNvPr>
          <p:cNvSpPr>
            <a:spLocks noGrp="1"/>
          </p:cNvSpPr>
          <p:nvPr>
            <p:ph sz="quarter" idx="17"/>
            <p:custDataLst>
              <p:tags r:id="rId6"/>
            </p:custDataLst>
          </p:nvPr>
        </p:nvSpPr>
        <p:spPr>
          <a:xfrm>
            <a:off x="249238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346299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14161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A73C6856-616F-F9E8-793B-1A6ABC6ECCE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10" r="46235" b="4372"/>
          <a:stretch/>
        </p:blipFill>
        <p:spPr>
          <a:xfrm>
            <a:off x="8103429" y="-1"/>
            <a:ext cx="4088571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894CA8-66E0-CE7A-DC6D-EA96B52940C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016" y="6150491"/>
            <a:ext cx="4315968" cy="443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6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7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313445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5BAEA62C-247A-1AEB-4CA8-2BD3EB8C9DD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66" r="46147" b="4531"/>
          <a:stretch/>
        </p:blipFill>
        <p:spPr>
          <a:xfrm>
            <a:off x="8087114" y="0"/>
            <a:ext cx="41048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5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6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6104C9-8DDF-D419-C6BC-7D7872FF33B4}"/>
              </a:ext>
            </a:extLst>
          </p:cNvPr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681" y="6147519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305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4871A-1435-A6FD-F742-779895CF4B7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3" y="1071563"/>
            <a:ext cx="6973888" cy="681037"/>
          </a:xfrm>
        </p:spPr>
        <p:txBody>
          <a:bodyPr anchor="b" anchorCtr="0"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A8BE66-B89F-8458-E606-6B8197875868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2413" y="1884362"/>
            <a:ext cx="6973887" cy="4040187"/>
          </a:xfrm>
        </p:spPr>
        <p:txBody>
          <a:bodyPr/>
          <a:lstStyle>
            <a:lvl1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501975-757C-6051-E963-DCA2D3A2B9FA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3"/>
            </p:custDataLst>
          </p:nvPr>
        </p:nvSpPr>
        <p:spPr>
          <a:xfrm>
            <a:off x="7496175" y="0"/>
            <a:ext cx="4695825" cy="6858000"/>
          </a:xfrm>
        </p:spPr>
        <p:txBody>
          <a:bodyPr anchor="ctr" anchorCtr="0"/>
          <a:lstStyle>
            <a:lvl1pPr algn="ctr">
              <a:defRPr/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73514B-95B9-AA78-3C24-372E97E94978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9A7C7-C9C8-C43E-99BE-74E849CACA30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5927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60342"/>
      </p:ext>
    </p:extLst>
  </p:cSld>
  <p:clrMapOvr>
    <a:masterClrMapping/>
  </p:clrMapOvr>
  <p:hf sldNum="0"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4937-E9E1-4574-A0A6-2B1E36E7667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275FA-A7C7-4A5D-A522-231BB332A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8390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fld id="{E0096207-DBD9-AC41-BD6C-8097A31BF10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378000" y="209700"/>
            <a:ext cx="9985200" cy="834719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lang="en-US" sz="3600" b="0" i="0" kern="12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lang="en-GB" sz="1600" b="0" i="0" kern="1200" dirty="0">
                <a:solidFill>
                  <a:srgbClr val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/>
              <a:t>[Title only_v1]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/>
              <a:t>&lt;Subheading&gt;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4668B-5872-4438-9AD1-284C1E784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28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>
            <a:extLst>
              <a:ext uri="{FF2B5EF4-FFF2-40B4-BE49-F238E27FC236}">
                <a16:creationId xmlns:a16="http://schemas.microsoft.com/office/drawing/2014/main" id="{127476E2-AF97-496A-A748-2B1025E8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08" y="896716"/>
            <a:ext cx="5556765" cy="473074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4493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A5D67D11-B1DF-64DE-C8AA-69045D193F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791" r="2791" b="17511"/>
          <a:stretch/>
        </p:blipFill>
        <p:spPr>
          <a:xfrm flipV="1">
            <a:off x="5842575" y="-1"/>
            <a:ext cx="6349425" cy="68800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1892301"/>
            <a:ext cx="7378700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059947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AD7329-CDAF-4852-B4DA-7E19EEFAF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6421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_light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44CA982-37E0-D840-88E1-73AD208BBB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365" y="6692371"/>
            <a:ext cx="3619500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9003" y="6686957"/>
            <a:ext cx="1680632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200" y="2048933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886" y="219624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43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378000" y="1458000"/>
            <a:ext cx="11428238" cy="43200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78000" y="324000"/>
            <a:ext cx="9468000" cy="834719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700" b="1" i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90000"/>
              </a:lnSpc>
              <a:spcBef>
                <a:spcPts val="0"/>
              </a:spcBef>
              <a:defRPr sz="2100">
                <a:solidFill>
                  <a:srgbClr val="616468"/>
                </a:solidFill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[Title and </a:t>
            </a:r>
            <a:r>
              <a:rPr lang="en-US" err="1"/>
              <a:t>content_White</a:t>
            </a:r>
            <a:r>
              <a:rPr lang="en-US"/>
              <a:t>]</a:t>
            </a:r>
          </a:p>
          <a:p>
            <a:pPr lvl="1"/>
            <a:r>
              <a:rPr lang="en-US"/>
              <a:t>&lt;Subheading&gt;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6572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+ Image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D50DB8-2FB1-4E93-8925-8A666D944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89376" y="6611329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1AFA55A-6C67-4A02-8A4E-F585BE5CB1B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355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Title">
    <p:bg>
      <p:bgPr>
        <a:solidFill>
          <a:srgbClr val="B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2817019"/>
            <a:ext cx="9144000" cy="1223963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49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4563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noProof="0"/>
              <a:t>Subtitle</a:t>
            </a:r>
            <a:r>
              <a:rPr lang="en-US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56662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1"/>
            </p:custDataLst>
          </p:nvPr>
        </p:nvSpPr>
        <p:spPr>
          <a:xfrm>
            <a:off x="252413" y="3117850"/>
            <a:ext cx="5767387" cy="607559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DDD2E6-D94B-4F36-8AE2-49B78BD49D2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1"/>
            <a:ext cx="4315968" cy="443373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75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89ED0235-D323-761D-EEF7-E0523C5C357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066800"/>
            <a:ext cx="5767387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CB504939-9242-1201-8ADD-5898C0D971CB}"/>
              </a:ext>
            </a:extLst>
          </p:cNvPr>
          <p:cNvSpPr>
            <a:spLocks noGrp="1"/>
          </p:cNvSpPr>
          <p:nvPr>
            <p:ph type="pic" sz="quarter" idx="15" hasCustomPrompt="1"/>
            <p:custDataLst>
              <p:tags r:id="rId5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2063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26670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00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66C183-11CB-6D09-DF0F-07D41F14976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117601"/>
            <a:ext cx="5767387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1666300-AC96-9E5B-73E2-1938B47672B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17850"/>
            <a:ext cx="5767387" cy="607559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381387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933450"/>
            <a:ext cx="5356800" cy="59245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Source Sans Pro" panose="020B0503030403020204" pitchFamily="34" charset="0"/>
              </a:rPr>
              <a:t>14.88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4694240"/>
            <a:ext cx="4828528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1199995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5867402"/>
            <a:ext cx="4828528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F8D621B-A460-9168-F056-B5965A988295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2697166"/>
            <a:ext cx="4830133" cy="1609724"/>
          </a:xfrm>
        </p:spPr>
        <p:txBody>
          <a:bodyPr anchor="b" anchorCtr="0"/>
          <a:lstStyle>
            <a:lvl1pPr>
              <a:defRPr sz="4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27330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A2F81D88-7F64-46A8-5A85-63E7422A2715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344" t="2618" b="3121"/>
          <a:stretch/>
        </p:blipFill>
        <p:spPr>
          <a:xfrm>
            <a:off x="0" y="-1"/>
            <a:ext cx="89154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56878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5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22E4C6AF-BC2B-32F9-A87B-4EE4B44D462B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3000" b="6363"/>
          <a:stretch/>
        </p:blipFill>
        <p:spPr>
          <a:xfrm>
            <a:off x="7264232" y="2134291"/>
            <a:ext cx="4927768" cy="4723709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1" y="0"/>
            <a:ext cx="12191998" cy="2689225"/>
          </a:xfrm>
          <a:solidFill>
            <a:schemeClr val="bg1"/>
          </a:solidFill>
        </p:spPr>
        <p:txBody>
          <a:bodyPr anchor="ctr" anchorCtr="0"/>
          <a:lstStyle>
            <a:lvl1pPr marL="4319588" indent="-90805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4" y="4286250"/>
            <a:ext cx="8716962" cy="674687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>
          <a:xfrm>
            <a:off x="252414" y="5110163"/>
            <a:ext cx="8716962" cy="6810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9FFC07-60D6-03E3-D3CE-CF3CA46A1EA8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252413" y="3081600"/>
            <a:ext cx="8716962" cy="814387"/>
          </a:xfrm>
        </p:spPr>
        <p:txBody>
          <a:bodyPr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8708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DB3331-262C-8534-3981-2F58A006BC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0"/>
            <a:ext cx="4315968" cy="44337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AF73B90-7678-8C7E-B223-A86C7048B12B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3124199"/>
            <a:ext cx="8386762" cy="1044575"/>
          </a:xfrm>
        </p:spPr>
        <p:txBody>
          <a:bodyPr anchor="t" anchorCtr="0"/>
          <a:lstStyle>
            <a:lvl1pPr>
              <a:defRPr sz="2000" b="1" i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410075"/>
            <a:ext cx="8386762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2413" y="1066800"/>
            <a:ext cx="8386762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6862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5640E62-EABE-B820-EADE-9C6922375D0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252412" y="4410075"/>
            <a:ext cx="83880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1066800"/>
            <a:ext cx="8388000" cy="1660525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DFCCB-5A02-2F62-C8C0-3E29D79D1837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B760345-F05A-DF36-0527-BD8BAFEC056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24199"/>
            <a:ext cx="8386762" cy="1044575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402910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8000D4-08B4-E10E-EDA4-46D8E75AF904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17489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4319588" indent="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49600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E4FD5-4F7F-9997-714C-FDC645C6AE1C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126889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B6DCA7-D61C-B660-5C48-E2953E892F5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27685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wrap="square" anchor="ctr" anchorCtr="0"/>
          <a:lstStyle>
            <a:lvl1pPr marL="4320000" algn="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85913" y="-1"/>
            <a:ext cx="4564062" cy="5110163"/>
          </a:xfrm>
          <a:solidFill>
            <a:schemeClr val="bg2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C36901-734F-F3F5-A022-046C6BFAF8A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292111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6A652B5-0AD2-8B25-9F37-4F7BE7868BA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268" t="1833" b="11566"/>
          <a:stretch/>
        </p:blipFill>
        <p:spPr>
          <a:xfrm flipV="1">
            <a:off x="0" y="-9"/>
            <a:ext cx="9919134" cy="68580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FA7297-110E-7B95-9276-EBEA991955DA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8451E0-1554-6A5B-015D-1377DA96902E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9563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A5D67D11-B1DF-64DE-C8AA-69045D193F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91" r="2791" b="17511"/>
          <a:stretch/>
        </p:blipFill>
        <p:spPr>
          <a:xfrm flipV="1">
            <a:off x="5842575" y="-1"/>
            <a:ext cx="6349425" cy="68800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1892301"/>
            <a:ext cx="7378700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75A1FA-71AD-D797-7EB8-1352B92A2AC2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703430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A2F81D88-7F64-46A8-5A85-63E7422A2715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44" t="2618" b="3121"/>
          <a:stretch/>
        </p:blipFill>
        <p:spPr>
          <a:xfrm>
            <a:off x="0" y="-1"/>
            <a:ext cx="89154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538935-50E6-E3B1-F822-E26CEFB3842E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89958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">
    <p:bg>
      <p:bgPr>
        <a:solidFill>
          <a:srgbClr val="E0C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2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15422F-8845-ED84-E212-EAE076669F0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9050752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">
    <p:bg>
      <p:bgPr>
        <a:solidFill>
          <a:srgbClr val="E0C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2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15422F-8845-ED84-E212-EAE076669F0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0353314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Divider Spac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9202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D6136B9-1BE5-38AE-6BFB-D9C88BA6355D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/>
          <a:srcRect l="-1" t="1157" r="4026" b="7757"/>
          <a:stretch/>
        </p:blipFill>
        <p:spPr>
          <a:xfrm>
            <a:off x="7424338" y="-1"/>
            <a:ext cx="476766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7243762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4C780B-19B4-4F3F-D1AA-CC1C9FD6A277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6375020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291EF89-97D9-8145-0D30-D9B63AF153C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2915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2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C7E7CD6-3871-ACFA-6D44-4D40F353D58C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6149975" y="1884363"/>
            <a:ext cx="5775325" cy="3906837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CF20D0-1B36-E46F-523B-5AD8C7C5A32B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6CE1B1-FDB9-E72C-3567-515468E4AE62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3181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/>
              <a:t>Agenda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BE7B2-50F5-F92A-485A-4C4D5C7E112B}"/>
              </a:ext>
            </a:extLst>
          </p:cNvPr>
          <p:cNvSpPr>
            <a:spLocks noGrp="1"/>
          </p:cNvSpPr>
          <p:nvPr>
            <p:ph type="sldNum" sz="quarter" idx="36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8677113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4FCCF-14D4-85F5-ADE8-A7D6329E6C40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545327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425BD29-AD86-5314-2E9E-45051F442966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7674213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5725485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6686550" y="933450"/>
            <a:ext cx="3228975" cy="6162675"/>
          </a:xfrm>
          <a:prstGeom prst="roundRect">
            <a:avLst>
              <a:gd name="adj" fmla="val 9292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187FE-7A92-1257-209D-1BF78BA689AD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34"/>
          <a:stretch>
            <a:fillRect/>
          </a:stretch>
        </p:blipFill>
        <p:spPr bwMode="auto">
          <a:xfrm>
            <a:off x="6396082" y="334283"/>
            <a:ext cx="3819440" cy="6523718"/>
          </a:xfrm>
          <a:custGeom>
            <a:avLst/>
            <a:gdLst>
              <a:gd name="connsiteX0" fmla="*/ 0 w 3756769"/>
              <a:gd name="connsiteY0" fmla="*/ 0 h 6416672"/>
              <a:gd name="connsiteX1" fmla="*/ 3756769 w 3756769"/>
              <a:gd name="connsiteY1" fmla="*/ 0 h 6416672"/>
              <a:gd name="connsiteX2" fmla="*/ 3756769 w 3756769"/>
              <a:gd name="connsiteY2" fmla="*/ 6416672 h 6416672"/>
              <a:gd name="connsiteX3" fmla="*/ 0 w 3756769"/>
              <a:gd name="connsiteY3" fmla="*/ 6416672 h 641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769" h="6416672">
                <a:moveTo>
                  <a:pt x="0" y="0"/>
                </a:moveTo>
                <a:lnTo>
                  <a:pt x="3756769" y="0"/>
                </a:lnTo>
                <a:lnTo>
                  <a:pt x="3756769" y="6416672"/>
                </a:lnTo>
                <a:lnTo>
                  <a:pt x="0" y="6416672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56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3383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9183083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7088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128150-5D82-D3E7-B19E-3244542D86F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2B166-69C3-654A-AB94-B1FCAD49FDB5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4" y="2576514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64CE7A8-898E-EB53-BC5B-94BA4EE81D07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6156325" y="2576513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644A-7F1D-976E-4420-D81808078CD6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7342674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 Light" panose="020B0403030403020204" pitchFamily="34" charset="0"/>
              <a:ea typeface="Source Sans Pro Light" panose="020B04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FDF3492-A8F7-7D0E-4093-FA9598788227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3862" y="965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0A67F912-31DA-3673-AF5A-193EBE6C8E65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6153152" y="1022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AF55130-9DEB-916E-4F87-62D86AFA54F0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5503862" y="1819275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08A56F8-0942-4474-5EC4-B892663F889B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7"/>
            </p:custDataLst>
          </p:nvPr>
        </p:nvSpPr>
        <p:spPr>
          <a:xfrm>
            <a:off x="6153152" y="1876425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3F515FB-8461-D9DE-D5EB-5C565533B2CC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8"/>
            </p:custDataLst>
          </p:nvPr>
        </p:nvSpPr>
        <p:spPr>
          <a:xfrm>
            <a:off x="5503862" y="2616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EF6F82C-7153-5761-765F-AB4FE2800C48}"/>
              </a:ext>
            </a:extLst>
          </p:cNvPr>
          <p:cNvSpPr>
            <a:spLocks noGrp="1"/>
          </p:cNvSpPr>
          <p:nvPr>
            <p:ph type="body" sz="quarter" idx="20"/>
            <p:custDataLst>
              <p:tags r:id="rId9"/>
            </p:custDataLst>
          </p:nvPr>
        </p:nvSpPr>
        <p:spPr>
          <a:xfrm>
            <a:off x="6153152" y="2673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4D2195B-1615-6CDB-3477-B4BE3D00279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0"/>
            </p:custDataLst>
          </p:nvPr>
        </p:nvSpPr>
        <p:spPr>
          <a:xfrm>
            <a:off x="5503862" y="3463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EEAE6BD-C59E-FFBA-C9A1-B09281B47E3F}"/>
              </a:ext>
            </a:extLst>
          </p:cNvPr>
          <p:cNvSpPr>
            <a:spLocks noGrp="1"/>
          </p:cNvSpPr>
          <p:nvPr>
            <p:ph type="body" sz="quarter" idx="22"/>
            <p:custDataLst>
              <p:tags r:id="rId11"/>
            </p:custDataLst>
          </p:nvPr>
        </p:nvSpPr>
        <p:spPr>
          <a:xfrm>
            <a:off x="6153152" y="3521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C26D27A2-04AF-905A-F6E4-A29C4C56E7A5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2"/>
            </p:custDataLst>
          </p:nvPr>
        </p:nvSpPr>
        <p:spPr>
          <a:xfrm>
            <a:off x="5503862" y="4318001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02BFEBEA-B6B2-CC92-605F-E15BD1A6BBC3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3"/>
            </p:custDataLst>
          </p:nvPr>
        </p:nvSpPr>
        <p:spPr>
          <a:xfrm>
            <a:off x="6153152" y="4375151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60BFE0B-490F-EF93-E295-29FCB7B75F33}"/>
              </a:ext>
            </a:extLst>
          </p:cNvPr>
          <p:cNvSpPr>
            <a:spLocks noGrp="1"/>
          </p:cNvSpPr>
          <p:nvPr>
            <p:ph type="body" sz="quarter" idx="25" hasCustomPrompt="1"/>
            <p:custDataLst>
              <p:tags r:id="rId14"/>
            </p:custDataLst>
          </p:nvPr>
        </p:nvSpPr>
        <p:spPr>
          <a:xfrm>
            <a:off x="5503862" y="5114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03B51A27-6403-AA56-5978-5CD672A02CD9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5"/>
            </p:custDataLst>
          </p:nvPr>
        </p:nvSpPr>
        <p:spPr>
          <a:xfrm>
            <a:off x="6153152" y="5172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0C10247F-E845-CDA3-A688-B73CBD8AE009}"/>
              </a:ext>
            </a:extLst>
          </p:cNvPr>
          <p:cNvSpPr>
            <a:spLocks noGrp="1"/>
          </p:cNvSpPr>
          <p:nvPr>
            <p:ph type="sldNum" sz="quarter" idx="27"/>
            <p:custDataLst>
              <p:tags r:id="rId1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4918867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2C522-07AB-6B0E-52AC-A4BC06950B6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252413"/>
            <a:ext cx="8716963" cy="681037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35ED77F-6F29-8A00-8E65-F161748CA8D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9105900" y="252413"/>
            <a:ext cx="2819400" cy="5672137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7376A4-AEED-B535-E22D-396175196FB9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0014426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5494FA-248D-331F-7A87-8666B549FEE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096000" y="0"/>
            <a:ext cx="6096000" cy="3494088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DF6A30-B870-081D-BC2A-CC1F98A83F2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3DB08B-B7E5-7ADE-568C-F1CD04552D5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3" y="4705350"/>
            <a:ext cx="5564186" cy="108585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BAF200C-18BA-76D0-2BEB-82A3662AFCC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252414" y="933450"/>
            <a:ext cx="5564186" cy="337184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072F2BB-78D1-0324-6C3E-3719B08BA776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6419850" y="800100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55537BA5-E467-46EF-CFB6-B33B8FEE87C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629526" y="933450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F6E41FD-AD2F-A01D-8339-0FCCCAA0B927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6419850" y="4035425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8AC3CE4-669A-55EE-FF50-68F3F38ECF07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7629526" y="4168775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E355CB0-A467-0631-445A-BCF966D1446E}"/>
              </a:ext>
            </a:extLst>
          </p:cNvPr>
          <p:cNvSpPr>
            <a:spLocks noGrp="1"/>
          </p:cNvSpPr>
          <p:nvPr>
            <p:ph type="sldNum" sz="quarter" idx="19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6814713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BF53F-6953-2542-E86C-F9EFD7653FE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933450"/>
            <a:ext cx="11660187" cy="4991100"/>
          </a:xfrm>
        </p:spPr>
        <p:txBody>
          <a:bodyPr anchor="ctr" anchorCtr="0"/>
          <a:lstStyle>
            <a:lvl1pPr>
              <a:defRPr sz="6000" b="1">
                <a:solidFill>
                  <a:schemeClr val="tx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A598A3-2B00-2F60-8873-A5B49C6E4947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8728517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692C34-34B6-F688-C5CF-8D1F1A71D436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5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077375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58CD26-0701-FF24-3C13-090DB559B5CA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787354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6501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D6136B9-1BE5-38AE-6BFB-D9C88BA6355D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/>
          <a:srcRect l="-1" t="1157" r="4026" b="7757"/>
          <a:stretch/>
        </p:blipFill>
        <p:spPr>
          <a:xfrm>
            <a:off x="7424338" y="-1"/>
            <a:ext cx="476766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7243762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4006298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897113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53A4AE5-C253-2AEF-0DB5-681768E41E6F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3851889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A2EB6F8-3A8B-2730-DF58-DC22CFA18A2D}"/>
              </a:ext>
            </a:extLst>
          </p:cNvPr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6810111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3AB70D8-E8AE-EC2F-E791-6ABC12179764}"/>
              </a:ext>
            </a:extLst>
          </p:cNvPr>
          <p:cNvSpPr>
            <a:spLocks noGrp="1"/>
          </p:cNvSpPr>
          <p:nvPr>
            <p:ph type="pic" sz="quarter" idx="15"/>
            <p:custDataLst>
              <p:tags r:id="rId5"/>
            </p:custDataLst>
          </p:nvPr>
        </p:nvSpPr>
        <p:spPr>
          <a:xfrm>
            <a:off x="9764887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280D491-025D-ED3E-91C2-FBEE00019D28}"/>
              </a:ext>
            </a:extLst>
          </p:cNvPr>
          <p:cNvSpPr>
            <a:spLocks noGrp="1"/>
          </p:cNvSpPr>
          <p:nvPr>
            <p:ph type="sldNum" sz="quarter" idx="20"/>
            <p:custDataLst>
              <p:tags r:id="rId10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2614251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8E37F6BA-7AD8-FC3D-0964-AFA3D0B68007}"/>
              </a:ext>
            </a:extLst>
          </p:cNvPr>
          <p:cNvSpPr>
            <a:spLocks noGrp="1"/>
          </p:cNvSpPr>
          <p:nvPr>
            <p:ph type="pic" sz="quarter" idx="22"/>
            <p:custDataLst>
              <p:tags r:id="rId1"/>
            </p:custDataLst>
          </p:nvPr>
        </p:nvSpPr>
        <p:spPr>
          <a:xfrm>
            <a:off x="912336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0A904BB8-6292-A940-A093-6A4A25557465}"/>
              </a:ext>
            </a:extLst>
          </p:cNvPr>
          <p:cNvSpPr>
            <a:spLocks noGrp="1"/>
          </p:cNvSpPr>
          <p:nvPr>
            <p:ph type="pic" sz="quarter" idx="21"/>
            <p:custDataLst>
              <p:tags r:id="rId2"/>
            </p:custDataLst>
          </p:nvPr>
        </p:nvSpPr>
        <p:spPr>
          <a:xfrm>
            <a:off x="6169025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7BD06D78-9EEC-D95C-6A1C-C7E929EF83B7}"/>
              </a:ext>
            </a:extLst>
          </p:cNvPr>
          <p:cNvSpPr>
            <a:spLocks noGrp="1"/>
          </p:cNvSpPr>
          <p:nvPr>
            <p:ph type="pic" sz="quarter" idx="20"/>
            <p:custDataLst>
              <p:tags r:id="rId3"/>
            </p:custDataLst>
          </p:nvPr>
        </p:nvSpPr>
        <p:spPr>
          <a:xfrm>
            <a:off x="3206749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5"/>
            </p:custDataLst>
          </p:nvPr>
        </p:nvSpPr>
        <p:spPr>
          <a:xfrm>
            <a:off x="25241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12C56FA-1A81-3AD6-FD99-068B3CFF2D2D}"/>
              </a:ext>
            </a:extLst>
          </p:cNvPr>
          <p:cNvSpPr>
            <a:spLocks noGrp="1"/>
          </p:cNvSpPr>
          <p:nvPr>
            <p:ph type="sldNum" sz="quarter" idx="23"/>
            <p:custDataLst>
              <p:tags r:id="rId10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DDE5796-911D-C90D-25DF-D153D3AD6334}"/>
              </a:ext>
            </a:extLst>
          </p:cNvPr>
          <p:cNvCxnSpPr>
            <a:cxnSpLocks/>
          </p:cNvCxnSpPr>
          <p:nvPr userDrawn="1">
            <p:custDataLst>
              <p:tags r:id="rId11"/>
            </p:custDataLst>
          </p:nvPr>
        </p:nvCxnSpPr>
        <p:spPr>
          <a:xfrm>
            <a:off x="255119" y="3903719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E498BC-4F43-75E3-5C1C-1F6384F2E28A}"/>
              </a:ext>
            </a:extLst>
          </p:cNvPr>
          <p:cNvCxnSpPr>
            <a:cxnSpLocks/>
          </p:cNvCxnSpPr>
          <p:nvPr userDrawn="1">
            <p:custDataLst>
              <p:tags r:id="rId12"/>
            </p:custDataLst>
          </p:nvPr>
        </p:nvCxnSpPr>
        <p:spPr>
          <a:xfrm>
            <a:off x="3206404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60B15B-F1C3-E05A-2724-36F7BD3BBD6A}"/>
              </a:ext>
            </a:extLst>
          </p:cNvPr>
          <p:cNvCxnSpPr>
            <a:cxnSpLocks/>
          </p:cNvCxnSpPr>
          <p:nvPr userDrawn="1">
            <p:custDataLst>
              <p:tags r:id="rId13"/>
            </p:custDataLst>
          </p:nvPr>
        </p:nvCxnSpPr>
        <p:spPr>
          <a:xfrm>
            <a:off x="6171653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454395-DC9A-5FA2-3569-814133891717}"/>
              </a:ext>
            </a:extLst>
          </p:cNvPr>
          <p:cNvCxnSpPr>
            <a:cxnSpLocks/>
          </p:cNvCxnSpPr>
          <p:nvPr userDrawn="1">
            <p:custDataLst>
              <p:tags r:id="rId14"/>
            </p:custDataLst>
          </p:nvPr>
        </p:nvCxnSpPr>
        <p:spPr>
          <a:xfrm>
            <a:off x="9122339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40237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0A594-2EA0-6610-CADD-D8BE23CB783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0221978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1ADC7-DE19-6DE5-6F6E-62462BFC9CBF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9996630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D8483-4AC6-EDAA-B833-0556CA13E2CC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6977975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565334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5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062028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6A604D3-D36D-DF98-6342-49CCCC7E932F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4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9D5CB1FD-112B-62D4-3A07-BDEEF189C544}"/>
              </a:ext>
            </a:extLst>
          </p:cNvPr>
          <p:cNvSpPr>
            <a:spLocks noGrp="1"/>
          </p:cNvSpPr>
          <p:nvPr>
            <p:ph sz="quarter" idx="16"/>
            <p:custDataLst>
              <p:tags r:id="rId5"/>
            </p:custDataLst>
          </p:nvPr>
        </p:nvSpPr>
        <p:spPr>
          <a:xfrm>
            <a:off x="249238" y="1752601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EACE27F-AA6E-EEAC-79C5-14698CE5F02E}"/>
              </a:ext>
            </a:extLst>
          </p:cNvPr>
          <p:cNvSpPr>
            <a:spLocks noGrp="1"/>
          </p:cNvSpPr>
          <p:nvPr>
            <p:ph sz="quarter" idx="17"/>
            <p:custDataLst>
              <p:tags r:id="rId6"/>
            </p:custDataLst>
          </p:nvPr>
        </p:nvSpPr>
        <p:spPr>
          <a:xfrm>
            <a:off x="249238" y="3905249"/>
            <a:ext cx="5767387" cy="2019301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083819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900243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A73C6856-616F-F9E8-793B-1A6ABC6ECCE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10" r="46235" b="4372"/>
          <a:stretch/>
        </p:blipFill>
        <p:spPr>
          <a:xfrm>
            <a:off x="8103429" y="-1"/>
            <a:ext cx="4088571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894CA8-66E0-CE7A-DC6D-EA96B52940C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016" y="6150491"/>
            <a:ext cx="4315968" cy="443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6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7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00229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table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F16453-49DB-4D12-BE44-E636C25D3D8B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1709330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5BAEA62C-247A-1AEB-4CA8-2BD3EB8C9DD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66" r="46147" b="4531"/>
          <a:stretch/>
        </p:blipFill>
        <p:spPr>
          <a:xfrm>
            <a:off x="8087114" y="0"/>
            <a:ext cx="41048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5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6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6104C9-8DDF-D419-C6BC-7D7872FF33B4}"/>
              </a:ext>
            </a:extLst>
          </p:cNvPr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681" y="6147519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0431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4871A-1435-A6FD-F742-779895CF4B7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3" y="1071563"/>
            <a:ext cx="6973888" cy="681037"/>
          </a:xfrm>
        </p:spPr>
        <p:txBody>
          <a:bodyPr anchor="b" anchorCtr="0"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A8BE66-B89F-8458-E606-6B8197875868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2413" y="1884362"/>
            <a:ext cx="6973887" cy="4040187"/>
          </a:xfrm>
        </p:spPr>
        <p:txBody>
          <a:bodyPr/>
          <a:lstStyle>
            <a:lvl1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 sz="10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501975-757C-6051-E963-DCA2D3A2B9FA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3"/>
            </p:custDataLst>
          </p:nvPr>
        </p:nvSpPr>
        <p:spPr>
          <a:xfrm>
            <a:off x="7496175" y="0"/>
            <a:ext cx="4695825" cy="6858000"/>
          </a:xfrm>
        </p:spPr>
        <p:txBody>
          <a:bodyPr anchor="ctr" anchorCtr="0"/>
          <a:lstStyle>
            <a:lvl1pPr algn="ctr">
              <a:defRPr/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73514B-95B9-AA78-3C24-372E97E94978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9A7C7-C9C8-C43E-99BE-74E849CACA30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5720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78000" y="324000"/>
            <a:ext cx="9468000" cy="834719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700" b="1" i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sz="2100">
                <a:solidFill>
                  <a:srgbClr val="616468"/>
                </a:solidFill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[Two </a:t>
            </a:r>
            <a:r>
              <a:rPr lang="en-US" err="1"/>
              <a:t>content_White</a:t>
            </a:r>
            <a:r>
              <a:rPr lang="en-US"/>
              <a:t>]</a:t>
            </a:r>
          </a:p>
          <a:p>
            <a:pPr lvl="1"/>
            <a:r>
              <a:rPr lang="en-US"/>
              <a:t>&lt;Subheading&gt;</a:t>
            </a:r>
            <a:endParaRPr lang="en-GB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377999" y="1458000"/>
            <a:ext cx="5578301" cy="4320000"/>
          </a:xfrm>
        </p:spPr>
        <p:txBody>
          <a:bodyPr numCol="1" spcCol="18000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14"/>
          <p:cNvSpPr>
            <a:spLocks noGrp="1"/>
          </p:cNvSpPr>
          <p:nvPr>
            <p:ph sz="quarter" idx="15"/>
          </p:nvPr>
        </p:nvSpPr>
        <p:spPr>
          <a:xfrm>
            <a:off x="6227937" y="1458000"/>
            <a:ext cx="5578301" cy="4320000"/>
          </a:xfrm>
        </p:spPr>
        <p:txBody>
          <a:bodyPr numCol="1" spcCol="18000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817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+ Image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D50DB8-2FB1-4E93-8925-8A666D944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89376" y="6611329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1AFA55A-6C67-4A02-8A4E-F585BE5CB1B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5488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_light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44CA982-37E0-D840-88E1-73AD208BBB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365" y="6692371"/>
            <a:ext cx="3619500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9003" y="6686957"/>
            <a:ext cx="1680632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200" y="2048933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886" y="219624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577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Title">
    <p:bg>
      <p:bgPr>
        <a:solidFill>
          <a:srgbClr val="B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2817019"/>
            <a:ext cx="9144000" cy="1223963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237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66754"/>
      </p:ext>
    </p:extLst>
  </p:cSld>
  <p:clrMapOvr>
    <a:masterClrMapping/>
  </p:clrMapOvr>
  <p:hf sldNum="0" hdr="0" ftr="0" dt="0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4937-E9E1-4574-A0A6-2B1E36E7667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275FA-A7C7-4A5D-A522-231BB332A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2239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fld id="{E0096207-DBD9-AC41-BD6C-8097A31BF10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378000" y="209700"/>
            <a:ext cx="9985200" cy="834719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lang="en-US" sz="3600" b="0" i="0" kern="12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lang="en-GB" sz="1600" b="0" i="0" kern="1200" dirty="0">
                <a:solidFill>
                  <a:srgbClr val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/>
              <a:t>[Title only_v1]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/>
              <a:t>&lt;Subheading&gt;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4668B-5872-4438-9AD1-284C1E784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016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>
            <a:extLst>
              <a:ext uri="{FF2B5EF4-FFF2-40B4-BE49-F238E27FC236}">
                <a16:creationId xmlns:a16="http://schemas.microsoft.com/office/drawing/2014/main" id="{127476E2-AF97-496A-A748-2B1025E8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08" y="896716"/>
            <a:ext cx="5556765" cy="473074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1463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2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C7E7CD6-3871-ACFA-6D44-4D40F353D58C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6149975" y="1884363"/>
            <a:ext cx="5775325" cy="3906837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6CE1B1-FDB9-E72C-3567-515468E4AE62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44A8EB-3ED1-4412-8183-17C665B77EA7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7853999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AD7329-CDAF-4852-B4DA-7E19EEFAF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05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378000" y="1458000"/>
            <a:ext cx="11428238" cy="43200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78000" y="324000"/>
            <a:ext cx="9468000" cy="834719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700" b="1" i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90000"/>
              </a:lnSpc>
              <a:spcBef>
                <a:spcPts val="0"/>
              </a:spcBef>
              <a:defRPr sz="2100">
                <a:solidFill>
                  <a:srgbClr val="616468"/>
                </a:solidFill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[Title and </a:t>
            </a:r>
            <a:r>
              <a:rPr lang="en-US" err="1"/>
              <a:t>content_White</a:t>
            </a:r>
            <a:r>
              <a:rPr lang="en-US"/>
              <a:t>]</a:t>
            </a:r>
          </a:p>
          <a:p>
            <a:pPr lvl="1"/>
            <a:r>
              <a:rPr lang="en-US"/>
              <a:t>&lt;Subheading&gt;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3510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11768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noProof="0" dirty="0"/>
              <a:t>Subtitle</a:t>
            </a:r>
            <a:r>
              <a:rPr lang="en-US" dirty="0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1">
                <a:solidFill>
                  <a:schemeClr val="tx1"/>
                </a:solidFill>
                <a:latin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043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E4E89B-9C5B-4F9F-BECA-1DD0426D4B31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8370651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1106357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9357485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table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F16453-49DB-4D12-BE44-E636C25D3D8B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840001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Agenda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828092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024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1"/>
            </p:custDataLst>
          </p:nvPr>
        </p:nvSpPr>
        <p:spPr>
          <a:xfrm>
            <a:off x="252413" y="3117850"/>
            <a:ext cx="5767387" cy="607559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DDD2E6-D94B-4F36-8AE2-49B78BD49D2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1"/>
            <a:ext cx="4315968" cy="443373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75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n-GB" sz="1600" b="0" i="1" kern="1200" dirty="0">
                <a:solidFill>
                  <a:schemeClr val="bg1"/>
                </a:solidFill>
                <a:latin typeface="Source Sans Pro Light" panose="020B0403030403020204" pitchFamily="34" charset="0"/>
                <a:ea typeface="+mn-ea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dirty="0"/>
              <a:t>Second level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89ED0235-D323-761D-EEF7-E0523C5C357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066800"/>
            <a:ext cx="5767387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CB504939-9242-1201-8ADD-5898C0D971CB}"/>
              </a:ext>
            </a:extLst>
          </p:cNvPr>
          <p:cNvSpPr>
            <a:spLocks noGrp="1"/>
          </p:cNvSpPr>
          <p:nvPr>
            <p:ph type="pic" sz="quarter" idx="15" hasCustomPrompt="1"/>
            <p:custDataLst>
              <p:tags r:id="rId5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174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Agenda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902293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86574059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4131996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2207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AD7329-CDAF-4852-B4DA-7E19EEFAF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5692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fld id="{E0096207-DBD9-AC41-BD6C-8097A31BF10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378000" y="209700"/>
            <a:ext cx="9985200" cy="834719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lang="en-US" sz="3600" b="0" i="0" kern="12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lang="en-GB" sz="1600" b="0" i="0" kern="1200" dirty="0">
                <a:solidFill>
                  <a:srgbClr val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/>
              <a:t>[Title only_v1]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/>
              <a:t>&lt;Subheading&gt;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4668B-5872-4438-9AD1-284C1E784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720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378000" y="1458000"/>
            <a:ext cx="11428238" cy="43200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78000" y="324000"/>
            <a:ext cx="9468000" cy="834719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700" b="1" i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90000"/>
              </a:lnSpc>
              <a:spcBef>
                <a:spcPts val="0"/>
              </a:spcBef>
              <a:defRPr sz="2100">
                <a:solidFill>
                  <a:srgbClr val="616468"/>
                </a:solidFill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[Title and </a:t>
            </a:r>
            <a:r>
              <a:rPr lang="en-US" err="1"/>
              <a:t>content_White</a:t>
            </a:r>
            <a:r>
              <a:rPr lang="en-US"/>
              <a:t>]</a:t>
            </a:r>
          </a:p>
          <a:p>
            <a:pPr lvl="1"/>
            <a:r>
              <a:rPr lang="en-US"/>
              <a:t>&lt;Subheading&gt;</a:t>
            </a:r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84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>
            <a:extLst>
              <a:ext uri="{FF2B5EF4-FFF2-40B4-BE49-F238E27FC236}">
                <a16:creationId xmlns:a16="http://schemas.microsoft.com/office/drawing/2014/main" id="{127476E2-AF97-496A-A748-2B1025E8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08" y="896716"/>
            <a:ext cx="5556765" cy="473074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878291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57688"/>
      </p:ext>
    </p:extLst>
  </p:cSld>
  <p:clrMapOvr>
    <a:masterClrMapping/>
  </p:clrMapOvr>
  <p:hf sldNum="0" hdr="0" ftr="0" dt="0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noProof="0"/>
              <a:t>Subtitle</a:t>
            </a:r>
            <a:r>
              <a:rPr lang="en-US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7859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4937-E9E1-4574-A0A6-2B1E36E7667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275FA-A7C7-4A5D-A522-231BB332A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15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9630990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17533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58CD26-0701-FF24-3C13-090DB559B5CA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8906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4FCCF-14D4-85F5-ADE8-A7D6329E6C40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27056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291EF89-97D9-8145-0D30-D9B63AF153C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1193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/>
              <a:t>Agenda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BE7B2-50F5-F92A-485A-4C4D5C7E112B}"/>
              </a:ext>
            </a:extLst>
          </p:cNvPr>
          <p:cNvSpPr>
            <a:spLocks noGrp="1"/>
          </p:cNvSpPr>
          <p:nvPr>
            <p:ph type="sldNum" sz="quarter" idx="36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4270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119340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1ADC7-DE19-6DE5-6F6E-62462BFC9CBF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3603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692C34-34B6-F688-C5CF-8D1F1A71D436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5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29947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_light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44CA982-37E0-D840-88E1-73AD208BBB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365" y="6692371"/>
            <a:ext cx="3619500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9003" y="6686957"/>
            <a:ext cx="1680632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200" y="2048933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886" y="219624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237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491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639460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+ Image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D50DB8-2FB1-4E93-8925-8A666D944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89376" y="6611329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1AFA55A-6C67-4A02-8A4E-F585BE5CB1B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8576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Title">
    <p:bg>
      <p:bgPr>
        <a:solidFill>
          <a:srgbClr val="B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2817019"/>
            <a:ext cx="9144000" cy="1223963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89658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582412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3780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D8483-4AC6-EDAA-B833-0556CA13E2CC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1696539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6711170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8000D4-08B4-E10E-EDA4-46D8E75AF904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0917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425BD29-AD86-5314-2E9E-45051F442966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3055581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B6DCA7-D61C-B660-5C48-E2953E892F5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303099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noProof="0" dirty="0"/>
              <a:t>Subtitle</a:t>
            </a:r>
            <a:r>
              <a:rPr lang="en-US" dirty="0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1">
                <a:solidFill>
                  <a:schemeClr val="tx1"/>
                </a:solidFill>
                <a:latin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5221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2274B8-83A5-4425-AB2A-76B729FB75AE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626144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BBC79-56AE-422A-87C4-B0A68038E5C9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712693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8643029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Agenda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024284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3704095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75456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35292693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682147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2274B8-83A5-4425-AB2A-76B729FB75AE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820896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C1C6A6-6EF9-4C7A-BD55-220336722CE2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10553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02845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6686550" y="933450"/>
            <a:ext cx="3228975" cy="6162675"/>
          </a:xfrm>
          <a:prstGeom prst="roundRect">
            <a:avLst>
              <a:gd name="adj" fmla="val 9292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187FE-7A92-1257-209D-1BF78BA689AD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34"/>
          <a:stretch>
            <a:fillRect/>
          </a:stretch>
        </p:blipFill>
        <p:spPr bwMode="auto">
          <a:xfrm>
            <a:off x="6396082" y="334283"/>
            <a:ext cx="3819440" cy="6523718"/>
          </a:xfrm>
          <a:custGeom>
            <a:avLst/>
            <a:gdLst>
              <a:gd name="connsiteX0" fmla="*/ 0 w 3756769"/>
              <a:gd name="connsiteY0" fmla="*/ 0 h 6416672"/>
              <a:gd name="connsiteX1" fmla="*/ 3756769 w 3756769"/>
              <a:gd name="connsiteY1" fmla="*/ 0 h 6416672"/>
              <a:gd name="connsiteX2" fmla="*/ 3756769 w 3756769"/>
              <a:gd name="connsiteY2" fmla="*/ 6416672 h 6416672"/>
              <a:gd name="connsiteX3" fmla="*/ 0 w 3756769"/>
              <a:gd name="connsiteY3" fmla="*/ 6416672 h 641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769" h="6416672">
                <a:moveTo>
                  <a:pt x="0" y="0"/>
                </a:moveTo>
                <a:lnTo>
                  <a:pt x="3756769" y="0"/>
                </a:lnTo>
                <a:lnTo>
                  <a:pt x="3756769" y="6416672"/>
                </a:lnTo>
                <a:lnTo>
                  <a:pt x="0" y="6416672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8F315F-D0CA-4C64-B4CD-04FB7394E22B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2024742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583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E4E89B-9C5B-4F9F-BECA-1DD0426D4B31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5684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BBC79-56AE-422A-87C4-B0A68038E5C9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56558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128150-5D82-D3E7-B19E-3244542D86F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2B166-69C3-654A-AB94-B1FCAD49FDB5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4" y="2576514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64CE7A8-898E-EB53-BC5B-94BA4EE81D07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6156325" y="2576513"/>
            <a:ext cx="5768975" cy="2292349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defRPr sz="3600" b="1">
                <a:solidFill>
                  <a:srgbClr val="E30613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88D492-26A8-4ABC-9BE6-9613678379FC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014063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FDF3492-A8F7-7D0E-4093-FA9598788227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03862" y="965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0A67F912-31DA-3673-AF5A-193EBE6C8E65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6153152" y="1022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AF55130-9DEB-916E-4F87-62D86AFA54F0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5503862" y="1819275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08A56F8-0942-4474-5EC4-B892663F889B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7"/>
            </p:custDataLst>
          </p:nvPr>
        </p:nvSpPr>
        <p:spPr>
          <a:xfrm>
            <a:off x="6153152" y="1876425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3F515FB-8461-D9DE-D5EB-5C565533B2CC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8"/>
            </p:custDataLst>
          </p:nvPr>
        </p:nvSpPr>
        <p:spPr>
          <a:xfrm>
            <a:off x="5503862" y="2616200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EF6F82C-7153-5761-765F-AB4FE2800C48}"/>
              </a:ext>
            </a:extLst>
          </p:cNvPr>
          <p:cNvSpPr>
            <a:spLocks noGrp="1"/>
          </p:cNvSpPr>
          <p:nvPr>
            <p:ph type="body" sz="quarter" idx="20"/>
            <p:custDataLst>
              <p:tags r:id="rId9"/>
            </p:custDataLst>
          </p:nvPr>
        </p:nvSpPr>
        <p:spPr>
          <a:xfrm>
            <a:off x="6153152" y="2673350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4D2195B-1615-6CDB-3477-B4BE3D00279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0"/>
            </p:custDataLst>
          </p:nvPr>
        </p:nvSpPr>
        <p:spPr>
          <a:xfrm>
            <a:off x="5503862" y="3463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EEAE6BD-C59E-FFBA-C9A1-B09281B47E3F}"/>
              </a:ext>
            </a:extLst>
          </p:cNvPr>
          <p:cNvSpPr>
            <a:spLocks noGrp="1"/>
          </p:cNvSpPr>
          <p:nvPr>
            <p:ph type="body" sz="quarter" idx="22"/>
            <p:custDataLst>
              <p:tags r:id="rId11"/>
            </p:custDataLst>
          </p:nvPr>
        </p:nvSpPr>
        <p:spPr>
          <a:xfrm>
            <a:off x="6153152" y="3521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C26D27A2-04AF-905A-F6E4-A29C4C56E7A5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2"/>
            </p:custDataLst>
          </p:nvPr>
        </p:nvSpPr>
        <p:spPr>
          <a:xfrm>
            <a:off x="5503862" y="4318001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02BFEBEA-B6B2-CC92-605F-E15BD1A6BBC3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3"/>
            </p:custDataLst>
          </p:nvPr>
        </p:nvSpPr>
        <p:spPr>
          <a:xfrm>
            <a:off x="6153152" y="4375151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60BFE0B-490F-EF93-E295-29FCB7B75F33}"/>
              </a:ext>
            </a:extLst>
          </p:cNvPr>
          <p:cNvSpPr>
            <a:spLocks noGrp="1"/>
          </p:cNvSpPr>
          <p:nvPr>
            <p:ph type="body" sz="quarter" idx="25" hasCustomPrompt="1"/>
            <p:custDataLst>
              <p:tags r:id="rId14"/>
            </p:custDataLst>
          </p:nvPr>
        </p:nvSpPr>
        <p:spPr>
          <a:xfrm>
            <a:off x="5503862" y="5114926"/>
            <a:ext cx="534987" cy="504825"/>
          </a:xfrm>
        </p:spPr>
        <p:txBody>
          <a:bodyPr/>
          <a:lstStyle>
            <a:lvl1pPr algn="r">
              <a:defRPr sz="32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03B51A27-6403-AA56-5978-5CD672A02CD9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5"/>
            </p:custDataLst>
          </p:nvPr>
        </p:nvSpPr>
        <p:spPr>
          <a:xfrm>
            <a:off x="6153152" y="5172076"/>
            <a:ext cx="5759448" cy="730250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04AB3A-A532-4473-8AA1-E221517408A1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tx1"/>
                </a:solidFill>
              </a:rPr>
              <a:pPr lvl="0"/>
              <a:t>‹#›</a:t>
            </a:fld>
            <a:r>
              <a:rPr lang="en-US" dirty="0">
                <a:solidFill>
                  <a:schemeClr val="tx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793748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Narr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2C522-07AB-6B0E-52AC-A4BC06950B6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252413"/>
            <a:ext cx="8716963" cy="68103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35ED77F-6F29-8A00-8E65-F161748CA8D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9105900" y="252413"/>
            <a:ext cx="2819400" cy="5672137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7538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266700" algn="ctr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00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66C183-11CB-6D09-DF0F-07D41F14976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117601"/>
            <a:ext cx="5767387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1666300-AC96-9E5B-73E2-1938B47672B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17850"/>
            <a:ext cx="5767387" cy="607559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525940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5494FA-248D-331F-7A87-8666B549FEE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096000" y="0"/>
            <a:ext cx="6096000" cy="3494088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DF6A30-B870-081D-BC2A-CC1F98A83F2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3DB08B-B7E5-7ADE-568C-F1CD04552D5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3" y="4705350"/>
            <a:ext cx="5564186" cy="108585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BAF200C-18BA-76D0-2BEB-82A3662AFCC7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252414" y="933450"/>
            <a:ext cx="5564186" cy="337184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072F2BB-78D1-0324-6C3E-3719B08BA776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6419850" y="800100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55537BA5-E467-46EF-CFB6-B33B8FEE87C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629526" y="933450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F6E41FD-AD2F-A01D-8339-0FCCCAA0B927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6419850" y="4035425"/>
            <a:ext cx="1076325" cy="952501"/>
          </a:xfrm>
        </p:spPr>
        <p:txBody>
          <a:bodyPr/>
          <a:lstStyle>
            <a:lvl1pPr algn="r">
              <a:defRPr sz="5400" b="1">
                <a:solidFill>
                  <a:srgbClr val="E30613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8AC3CE4-669A-55EE-FF50-68F3F38ECF07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7629526" y="4168775"/>
            <a:ext cx="4283074" cy="1755775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F85BB1-EDD4-44B3-993E-711333214FF8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918580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BF53F-6953-2542-E86C-F9EFD7653FE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933450"/>
            <a:ext cx="11660187" cy="4991100"/>
          </a:xfrm>
        </p:spPr>
        <p:txBody>
          <a:bodyPr anchor="ctr" anchorCtr="0"/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3371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60383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 dirty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1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515554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/>
            </a:lvl1pPr>
          </a:lstStyle>
          <a:p>
            <a:pPr lvl="0"/>
            <a:r>
              <a:rPr lang="en-US" dirty="0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/>
            </a:lvl1pPr>
            <a:lvl2pPr algn="ctr">
              <a:defRPr sz="18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3688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897113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53A4AE5-C253-2AEF-0DB5-681768E41E6F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3851889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A2EB6F8-3A8B-2730-DF58-DC22CFA18A2D}"/>
              </a:ext>
            </a:extLst>
          </p:cNvPr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6810111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3AB70D8-E8AE-EC2F-E791-6ABC12179764}"/>
              </a:ext>
            </a:extLst>
          </p:cNvPr>
          <p:cNvSpPr>
            <a:spLocks noGrp="1"/>
          </p:cNvSpPr>
          <p:nvPr>
            <p:ph type="pic" sz="quarter" idx="15"/>
            <p:custDataLst>
              <p:tags r:id="rId5"/>
            </p:custDataLst>
          </p:nvPr>
        </p:nvSpPr>
        <p:spPr>
          <a:xfrm>
            <a:off x="9764887" y="1752600"/>
            <a:ext cx="1530000" cy="200520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131332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8E37F6BA-7AD8-FC3D-0964-AFA3D0B68007}"/>
              </a:ext>
            </a:extLst>
          </p:cNvPr>
          <p:cNvSpPr>
            <a:spLocks noGrp="1"/>
          </p:cNvSpPr>
          <p:nvPr>
            <p:ph type="pic" sz="quarter" idx="22"/>
            <p:custDataLst>
              <p:tags r:id="rId1"/>
            </p:custDataLst>
          </p:nvPr>
        </p:nvSpPr>
        <p:spPr>
          <a:xfrm>
            <a:off x="912336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0A904BB8-6292-A940-A093-6A4A25557465}"/>
              </a:ext>
            </a:extLst>
          </p:cNvPr>
          <p:cNvSpPr>
            <a:spLocks noGrp="1"/>
          </p:cNvSpPr>
          <p:nvPr>
            <p:ph type="pic" sz="quarter" idx="21"/>
            <p:custDataLst>
              <p:tags r:id="rId2"/>
            </p:custDataLst>
          </p:nvPr>
        </p:nvSpPr>
        <p:spPr>
          <a:xfrm>
            <a:off x="6169025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7BD06D78-9EEC-D95C-6A1C-C7E929EF83B7}"/>
              </a:ext>
            </a:extLst>
          </p:cNvPr>
          <p:cNvSpPr>
            <a:spLocks noGrp="1"/>
          </p:cNvSpPr>
          <p:nvPr>
            <p:ph type="pic" sz="quarter" idx="20"/>
            <p:custDataLst>
              <p:tags r:id="rId3"/>
            </p:custDataLst>
          </p:nvPr>
        </p:nvSpPr>
        <p:spPr>
          <a:xfrm>
            <a:off x="3206749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C5B1A-EFD1-21C5-3EDF-B47F496C3A9F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7C0CD3-E285-74F4-40E8-44B89D2A5B82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5"/>
            </p:custDataLst>
          </p:nvPr>
        </p:nvSpPr>
        <p:spPr>
          <a:xfrm>
            <a:off x="252412" y="1752599"/>
            <a:ext cx="2826619" cy="2143251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A69BA-5565-F88B-6C22-3ACC9B5DF654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252413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455875-640D-DE27-EC64-1B98FD1C7D8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3208776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580FB84-9985-2DAC-0F98-C9866AAAA27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8"/>
            </p:custDataLst>
          </p:nvPr>
        </p:nvSpPr>
        <p:spPr>
          <a:xfrm>
            <a:off x="6166998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C3676FC-8B79-48BD-F559-83232DA3A557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9"/>
            </p:custDataLst>
          </p:nvPr>
        </p:nvSpPr>
        <p:spPr>
          <a:xfrm>
            <a:off x="9123362" y="4013200"/>
            <a:ext cx="2816225" cy="1928813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/>
            </a:lvl2pPr>
            <a:lvl3pPr marL="0" indent="0" algn="ctr">
              <a:spcBef>
                <a:spcPts val="0"/>
              </a:spcBef>
              <a:buNone/>
              <a:defRPr sz="1200"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DDE5796-911D-C90D-25DF-D153D3AD6334}"/>
              </a:ext>
            </a:extLst>
          </p:cNvPr>
          <p:cNvCxnSpPr>
            <a:cxnSpLocks/>
          </p:cNvCxnSpPr>
          <p:nvPr userDrawn="1">
            <p:custDataLst>
              <p:tags r:id="rId10"/>
            </p:custDataLst>
          </p:nvPr>
        </p:nvCxnSpPr>
        <p:spPr>
          <a:xfrm>
            <a:off x="255119" y="3903719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E498BC-4F43-75E3-5C1C-1F6384F2E28A}"/>
              </a:ext>
            </a:extLst>
          </p:cNvPr>
          <p:cNvCxnSpPr>
            <a:cxnSpLocks/>
          </p:cNvCxnSpPr>
          <p:nvPr userDrawn="1">
            <p:custDataLst>
              <p:tags r:id="rId11"/>
            </p:custDataLst>
          </p:nvPr>
        </p:nvCxnSpPr>
        <p:spPr>
          <a:xfrm>
            <a:off x="3206404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60B15B-F1C3-E05A-2724-36F7BD3BBD6A}"/>
              </a:ext>
            </a:extLst>
          </p:cNvPr>
          <p:cNvCxnSpPr>
            <a:cxnSpLocks/>
          </p:cNvCxnSpPr>
          <p:nvPr userDrawn="1">
            <p:custDataLst>
              <p:tags r:id="rId12"/>
            </p:custDataLst>
          </p:nvPr>
        </p:nvCxnSpPr>
        <p:spPr>
          <a:xfrm>
            <a:off x="6171653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454395-DC9A-5FA2-3569-814133891717}"/>
              </a:ext>
            </a:extLst>
          </p:cNvPr>
          <p:cNvCxnSpPr>
            <a:cxnSpLocks/>
          </p:cNvCxnSpPr>
          <p:nvPr userDrawn="1">
            <p:custDataLst>
              <p:tags r:id="rId13"/>
            </p:custDataLst>
          </p:nvPr>
        </p:nvCxnSpPr>
        <p:spPr>
          <a:xfrm>
            <a:off x="9122339" y="3902400"/>
            <a:ext cx="28266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2804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03819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773117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91071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933450"/>
            <a:ext cx="5356800" cy="59245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14.88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4694240"/>
            <a:ext cx="4828528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+mj-lt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1199995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5867402"/>
            <a:ext cx="4828528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n-GB" sz="1600" b="0" i="1" kern="1200">
                <a:solidFill>
                  <a:schemeClr val="tx1"/>
                </a:solidFill>
                <a:latin typeface="Source Sans Pro Light" panose="020B0403030403020204" pitchFamily="34" charset="0"/>
                <a:ea typeface="+mn-ea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dirty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F8D621B-A460-9168-F056-B5965A988295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2697166"/>
            <a:ext cx="4830133" cy="1609724"/>
          </a:xfrm>
        </p:spPr>
        <p:txBody>
          <a:bodyPr anchor="b" anchorCtr="0"/>
          <a:lstStyle>
            <a:lvl1pPr>
              <a:defRPr sz="4800" b="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4768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0"/>
            <a:ext cx="5767387" cy="41719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5413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8DFF6-7F1E-2BF4-1803-67A5BC1E0F41}"/>
              </a:ext>
            </a:extLst>
          </p:cNvPr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252413" y="1752600"/>
            <a:ext cx="5767387" cy="41719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4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4780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5468-069D-CA20-097D-23C9CB425A7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0106021-06EC-B891-88CE-0774798438D3}"/>
              </a:ext>
            </a:extLst>
          </p:cNvPr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172202" y="1752601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227F1F8-5D3E-4C52-B12F-843DC280355A}"/>
              </a:ext>
            </a:extLst>
          </p:cNvPr>
          <p:cNvSpPr>
            <a:spLocks noGrp="1"/>
          </p:cNvSpPr>
          <p:nvPr>
            <p:ph sz="quarter" idx="15"/>
            <p:custDataLst>
              <p:tags r:id="rId3"/>
            </p:custDataLst>
          </p:nvPr>
        </p:nvSpPr>
        <p:spPr>
          <a:xfrm>
            <a:off x="6172202" y="3905249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9D5CB1FD-112B-62D4-3A07-BDEEF189C544}"/>
              </a:ext>
            </a:extLst>
          </p:cNvPr>
          <p:cNvSpPr>
            <a:spLocks noGrp="1"/>
          </p:cNvSpPr>
          <p:nvPr>
            <p:ph sz="quarter" idx="16"/>
            <p:custDataLst>
              <p:tags r:id="rId4"/>
            </p:custDataLst>
          </p:nvPr>
        </p:nvSpPr>
        <p:spPr>
          <a:xfrm>
            <a:off x="249238" y="1752601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EACE27F-AA6E-EEAC-79C5-14698CE5F02E}"/>
              </a:ext>
            </a:extLst>
          </p:cNvPr>
          <p:cNvSpPr>
            <a:spLocks noGrp="1"/>
          </p:cNvSpPr>
          <p:nvPr>
            <p:ph sz="quarter" idx="17"/>
            <p:custDataLst>
              <p:tags r:id="rId5"/>
            </p:custDataLst>
          </p:nvPr>
        </p:nvSpPr>
        <p:spPr>
          <a:xfrm>
            <a:off x="249238" y="3905249"/>
            <a:ext cx="5767387" cy="20193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1764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86147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A73C6856-616F-F9E8-793B-1A6ABC6ECCE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10" r="46235" b="4372"/>
          <a:stretch/>
        </p:blipFill>
        <p:spPr>
          <a:xfrm>
            <a:off x="8103429" y="-1"/>
            <a:ext cx="4088571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894CA8-66E0-CE7A-DC6D-EA96B52940C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016" y="6150491"/>
            <a:ext cx="4315968" cy="443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6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7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908483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5BAEA62C-247A-1AEB-4CA8-2BD3EB8C9DD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4866" r="46147" b="4531"/>
          <a:stretch/>
        </p:blipFill>
        <p:spPr>
          <a:xfrm>
            <a:off x="8087114" y="0"/>
            <a:ext cx="41048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63EA2D-8812-9922-9723-E04F79318BD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933450"/>
            <a:ext cx="11660187" cy="681037"/>
          </a:xfrm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6735BBD-5A62-F391-1997-091EE2730581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DAB569E-A21D-CE59-E8F8-A1D5606ED79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3208776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B945CD0-D67F-61FC-4043-41438CC6E4AC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5"/>
            </p:custDataLst>
          </p:nvPr>
        </p:nvSpPr>
        <p:spPr>
          <a:xfrm>
            <a:off x="6166998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840C962-A0D1-C2F8-9A2C-CD0CB605F84D}"/>
              </a:ext>
            </a:extLst>
          </p:cNvPr>
          <p:cNvSpPr>
            <a:spLocks noGrp="1"/>
          </p:cNvSpPr>
          <p:nvPr>
            <p:ph type="body" sz="quarter" idx="19" hasCustomPrompt="1"/>
            <p:custDataLst>
              <p:tags r:id="rId6"/>
            </p:custDataLst>
          </p:nvPr>
        </p:nvSpPr>
        <p:spPr>
          <a:xfrm>
            <a:off x="9123362" y="2689225"/>
            <a:ext cx="2816225" cy="2292350"/>
          </a:xfrm>
        </p:spPr>
        <p:txBody>
          <a:bodyPr/>
          <a:lstStyle>
            <a:lvl1pPr algn="ctr">
              <a:spcBef>
                <a:spcPts val="0"/>
              </a:spcBef>
              <a:defRPr b="1">
                <a:solidFill>
                  <a:srgbClr val="E30613"/>
                </a:solidFill>
              </a:defRPr>
            </a:lvl1pPr>
            <a:lvl2pPr marL="0" indent="0" algn="ctr">
              <a:spcBef>
                <a:spcPts val="300"/>
              </a:spcBef>
              <a:spcAft>
                <a:spcPts val="18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ctr"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6104C9-8DDF-D419-C6BC-7D7872FF33B4}"/>
              </a:ext>
            </a:extLst>
          </p:cNvPr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681" y="6147519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658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4871A-1435-A6FD-F742-779895CF4B7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3" y="1071563"/>
            <a:ext cx="6973888" cy="681037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A8BE66-B89F-8458-E606-6B8197875868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2413" y="1884362"/>
            <a:ext cx="6973887" cy="4040187"/>
          </a:xfrm>
        </p:spPr>
        <p:txBody>
          <a:bodyPr/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B501975-757C-6051-E963-DCA2D3A2B9FA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3"/>
            </p:custDataLst>
          </p:nvPr>
        </p:nvSpPr>
        <p:spPr>
          <a:xfrm>
            <a:off x="7496175" y="0"/>
            <a:ext cx="4695825" cy="6858000"/>
          </a:xfrm>
        </p:spPr>
        <p:txBody>
          <a:bodyPr anchor="ctr" anchorCtr="0"/>
          <a:lstStyle>
            <a:lvl1pPr algn="ctr">
              <a:defRPr/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9A7C7-C9C8-C43E-99BE-74E849CACA30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088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_light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44CA982-37E0-D840-88E1-73AD208BBB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365" y="6692371"/>
            <a:ext cx="3619500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9003" y="6686957"/>
            <a:ext cx="1680632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200" y="2048933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886" y="219624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13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D2834-8F89-F494-71EC-FCB5FC454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AE0C0-830E-4D5C-8BD4-D27E7F35D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6F5F97-5D56-27ED-A693-CC7617DF1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96981B-B295-680E-F349-EA9568CAE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4937-E9E1-4574-A0A6-2B1E36E7667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14ED9E-C9E7-9B1C-6365-328952D5B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F8848E-BC11-0EF0-BA9B-0A796C7A1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275FA-A7C7-4A5D-A522-231BB332A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9847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378000" y="209700"/>
            <a:ext cx="9985200" cy="834719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lang="en-US" sz="3600" b="0" i="0" kern="12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lang="en-GB" sz="1600" b="0" i="0" kern="1200" dirty="0">
                <a:solidFill>
                  <a:srgbClr val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/>
              <a:t>[Title only_v1]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/>
              <a:t>&lt;Subheading&gt;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4668B-5872-4438-9AD1-284C1E784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396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5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22E4C6AF-BC2B-32F9-A87B-4EE4B44D462B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3000" b="6363"/>
          <a:stretch/>
        </p:blipFill>
        <p:spPr>
          <a:xfrm>
            <a:off x="7264232" y="2134291"/>
            <a:ext cx="4927768" cy="4723709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1" y="0"/>
            <a:ext cx="12191998" cy="2689225"/>
          </a:xfrm>
          <a:solidFill>
            <a:schemeClr val="bg1"/>
          </a:solidFill>
        </p:spPr>
        <p:txBody>
          <a:bodyPr anchor="ctr" anchorCtr="0"/>
          <a:lstStyle>
            <a:lvl1pPr marL="4319588" indent="-908050" algn="ctr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4" y="4286250"/>
            <a:ext cx="8716962" cy="674687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rgbClr val="E30613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>
          <a:xfrm>
            <a:off x="252414" y="5110163"/>
            <a:ext cx="8716962" cy="6810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n-GB" sz="1600" b="0" i="1" kern="1200">
                <a:solidFill>
                  <a:schemeClr val="tx1"/>
                </a:solidFill>
                <a:latin typeface="Source Sans Pro Light" panose="020B0403030403020204" pitchFamily="34" charset="0"/>
                <a:ea typeface="+mn-ea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dirty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9FFC07-60D6-03E3-D3CE-CF3CA46A1EA8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252413" y="3081600"/>
            <a:ext cx="8716962" cy="814387"/>
          </a:xfrm>
        </p:spPr>
        <p:txBody>
          <a:bodyPr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050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>
            <a:extLst>
              <a:ext uri="{FF2B5EF4-FFF2-40B4-BE49-F238E27FC236}">
                <a16:creationId xmlns:a16="http://schemas.microsoft.com/office/drawing/2014/main" id="{127476E2-AF97-496A-A748-2B1025E8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08" y="896716"/>
            <a:ext cx="5556765" cy="473074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18158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597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5938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500948"/>
      </p:ext>
    </p:extLst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AD7329-CDAF-4852-B4DA-7E19EEFAF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189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v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fld id="{E0096207-DBD9-AC41-BD6C-8097A31BF10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378000" y="209700"/>
            <a:ext cx="9985200" cy="834719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lang="en-US" sz="3600" b="0" i="0" kern="12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defRPr lang="en-GB" sz="1600" b="0" i="0" kern="1200" dirty="0">
                <a:solidFill>
                  <a:srgbClr val="000000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/>
              <a:t>[Title only_v1]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n-US"/>
              <a:t>&lt;Subheading&gt;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4668B-5872-4438-9AD1-284C1E784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95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378000" y="1458000"/>
            <a:ext cx="11428238" cy="43200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/>
                </a:solidFill>
                <a:latin typeface="+mj-lt"/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78000" y="324000"/>
            <a:ext cx="9468000" cy="834719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700" b="1" i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90000"/>
              </a:lnSpc>
              <a:spcBef>
                <a:spcPts val="0"/>
              </a:spcBef>
              <a:defRPr sz="2100">
                <a:solidFill>
                  <a:srgbClr val="616468"/>
                </a:solidFill>
              </a:defRPr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[Title and </a:t>
            </a:r>
            <a:r>
              <a:rPr lang="en-US" err="1"/>
              <a:t>content_White</a:t>
            </a:r>
            <a:r>
              <a:rPr lang="en-US"/>
              <a:t>]</a:t>
            </a:r>
          </a:p>
          <a:p>
            <a:pPr lvl="1"/>
            <a:r>
              <a:rPr lang="en-US"/>
              <a:t>&lt;Subheading&gt;</a:t>
            </a:r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489" y="375932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49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>
            <a:extLst>
              <a:ext uri="{FF2B5EF4-FFF2-40B4-BE49-F238E27FC236}">
                <a16:creationId xmlns:a16="http://schemas.microsoft.com/office/drawing/2014/main" id="{127476E2-AF97-496A-A748-2B1025E8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08" y="896716"/>
            <a:ext cx="5556765" cy="473074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46235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noProof="0"/>
              <a:t>Subtitle</a:t>
            </a:r>
            <a:r>
              <a:rPr lang="en-US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0286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4937-E9E1-4574-A0A6-2B1E36E7667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275FA-A7C7-4A5D-A522-231BB332A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23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DB3331-262C-8534-3981-2F58A006BC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0"/>
            <a:ext cx="4315968" cy="44337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AF73B90-7678-8C7E-B223-A86C7048B12B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3124199"/>
            <a:ext cx="8386762" cy="104457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000" b="1" dirty="0">
                <a:solidFill>
                  <a:schemeClr val="bg1"/>
                </a:solidFill>
                <a:latin typeface="Source Sans Pro Semibold" panose="020B0603030403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410075"/>
            <a:ext cx="8386762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n-GB" sz="1600" b="0" i="1" kern="1200">
                <a:solidFill>
                  <a:schemeClr val="bg1"/>
                </a:solidFill>
                <a:latin typeface="Source Sans Pro Light" panose="020B0403030403020204" pitchFamily="34" charset="0"/>
                <a:ea typeface="+mn-ea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dirty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2413" y="1066800"/>
            <a:ext cx="8386762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6577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88F250-1103-D513-9319-22017511DB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2"/>
          <a:stretch>
            <a:fillRect/>
          </a:stretch>
        </p:blipFill>
        <p:spPr>
          <a:xfrm>
            <a:off x="5580094" y="252413"/>
            <a:ext cx="5356338" cy="6605587"/>
          </a:xfrm>
          <a:custGeom>
            <a:avLst/>
            <a:gdLst>
              <a:gd name="connsiteX0" fmla="*/ 0 w 5125474"/>
              <a:gd name="connsiteY0" fmla="*/ 0 h 6320880"/>
              <a:gd name="connsiteX1" fmla="*/ 5125474 w 5125474"/>
              <a:gd name="connsiteY1" fmla="*/ 0 h 6320880"/>
              <a:gd name="connsiteX2" fmla="*/ 5125474 w 5125474"/>
              <a:gd name="connsiteY2" fmla="*/ 6320880 h 6320880"/>
              <a:gd name="connsiteX3" fmla="*/ 0 w 5125474"/>
              <a:gd name="connsiteY3" fmla="*/ 6320880 h 632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5474" h="6320880">
                <a:moveTo>
                  <a:pt x="0" y="0"/>
                </a:moveTo>
                <a:lnTo>
                  <a:pt x="5125474" y="0"/>
                </a:lnTo>
                <a:lnTo>
                  <a:pt x="5125474" y="6320880"/>
                </a:lnTo>
                <a:lnTo>
                  <a:pt x="0" y="632088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5966460" y="850105"/>
            <a:ext cx="4648200" cy="60078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98352-13AD-728B-8ADF-774E906B76D2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4124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on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1CC458E8-69AA-E44F-C84C-3D4DDAA1808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43480" t="17361"/>
          <a:stretch/>
        </p:blipFill>
        <p:spPr>
          <a:xfrm flipH="1">
            <a:off x="9515104" y="0"/>
            <a:ext cx="2689596" cy="5924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22439" y="1879601"/>
            <a:ext cx="7383461" cy="3101974"/>
          </a:xfrm>
        </p:spPr>
        <p:txBody>
          <a:bodyPr/>
          <a:lstStyle>
            <a:lvl1pPr>
              <a:defRPr sz="3600"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5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58CD26-0701-FF24-3C13-090DB559B5CA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6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5090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33967-FF17-1096-0C95-389185A9E4B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369C3B-EDA8-43AC-D1AB-815F4066E4D3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F58D2F-38BA-F649-7B37-CBE74CD53EED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4676775" y="1884363"/>
            <a:ext cx="7235825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4FCCF-14D4-85F5-ADE8-A7D6329E6C40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0190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291EF89-97D9-8145-0D30-D9B63AF153C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809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/>
              <a:t>Agenda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BE7B2-50F5-F92A-485A-4C4D5C7E112B}"/>
              </a:ext>
            </a:extLst>
          </p:cNvPr>
          <p:cNvSpPr>
            <a:spLocks noGrp="1"/>
          </p:cNvSpPr>
          <p:nvPr>
            <p:ph type="sldNum" sz="quarter" idx="36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8903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1B6589A-E1AC-A935-63C7-9F66B101CF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24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4B9C855-0338-C519-5FD5-3CB0301199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41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7BCC4-405B-755F-B5CC-7B9E91250AC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658E8-A50C-DCF1-8912-C936ADE9D195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628DACA-46F3-1D52-40F2-1413047F6E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923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FED39B5-2E8E-DE99-64A8-D7ADF370C8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992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659089B5-5761-B01A-EE4B-CD937D283C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05163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87D79CA7-05A4-F5BC-9F92-BCEAE40565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01988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15FA58E-3D55-41F0-2B9E-F810DF4521A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697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242E3F13-D477-D873-0534-D5C96B0139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5315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3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86DF7071-1525-BDCE-2AD9-4AF5E64FE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4997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465705F2-CF7E-9778-08C0-640253C7B0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39729" y="1752600"/>
            <a:ext cx="1145392" cy="936625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D0711743-C1AE-173E-4315-B4EF004B5A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5900" y="2943225"/>
            <a:ext cx="2816225" cy="417513"/>
          </a:xfrm>
        </p:spPr>
        <p:txBody>
          <a:bodyPr/>
          <a:lstStyle>
            <a:lvl1pPr algn="ctr">
              <a:defRPr sz="2800" b="1"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Title 4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EE62117B-821D-F416-E6F3-EC7F290E93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2725" y="3494088"/>
            <a:ext cx="2819400" cy="2297112"/>
          </a:xfrm>
        </p:spPr>
        <p:txBody>
          <a:bodyPr/>
          <a:lstStyle>
            <a:lvl1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 algn="ctr">
              <a:defRPr sz="180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 algn="ctr"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04933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92063-2B2C-7980-66E3-40AF0F1DE67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417F3560-AD84-628A-2103-85F47DBADEB2}"/>
              </a:ext>
            </a:extLst>
          </p:cNvPr>
          <p:cNvSpPr>
            <a:spLocks noGrp="1"/>
          </p:cNvSpPr>
          <p:nvPr>
            <p:ph type="chart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49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1ADC7-DE19-6DE5-6F6E-62462BFC9CBF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7731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57D-6765-874B-0C31-82C59188F2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22439" y="1879601"/>
            <a:ext cx="10202862" cy="3101974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D1741-D914-4112-2263-36201D21AFD8}"/>
              </a:ext>
            </a:extLst>
          </p:cNvPr>
          <p:cNvSpPr txBox="1">
            <a:spLocks/>
          </p:cNvSpPr>
          <p:nvPr userDrawn="1">
            <p:custDataLst>
              <p:tags r:id="rId2"/>
            </p:custDataLst>
          </p:nvPr>
        </p:nvSpPr>
        <p:spPr bwMode="auto">
          <a:xfrm>
            <a:off x="1722438" y="130402"/>
            <a:ext cx="1346200" cy="143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0" b="1" i="0" kern="1200" dirty="0">
                <a:solidFill>
                  <a:schemeClr val="tx1"/>
                </a:solidFill>
                <a:latin typeface="Source Sans Pro Black" panose="020B0403030403020204" pitchFamily="34" charset="0"/>
                <a:ea typeface="Source Sans Pro Black" panose="020B0403030403020204" pitchFamily="34" charset="0"/>
                <a:cs typeface="Source Sans Pro Black" panose="020B0403030403020204" pitchFamily="34" charset="0"/>
              </a:defRPr>
            </a:lvl1pPr>
            <a:lvl2pPr marL="6858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2pPr>
            <a:lvl3pPr marL="13716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3pPr>
            <a:lvl4pPr marL="20574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4pPr>
            <a:lvl5pPr marL="2743200" indent="0" algn="l" rtl="0" eaLnBrk="0" fontAlgn="base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Source Sans Pro Light" panose="020B040303040302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600" i="0" u="none" strike="noStrike" kern="1200" cap="none" spc="0" normalizeH="0" baseline="0" noProof="0">
                <a:ln>
                  <a:noFill/>
                </a:ln>
                <a:solidFill>
                  <a:srgbClr val="E3061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FFD7FA-8DE1-9DBD-F9C8-9CD84D17F9E1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1252085" y="551543"/>
            <a:ext cx="0" cy="5373007"/>
          </a:xfrm>
          <a:prstGeom prst="line">
            <a:avLst/>
          </a:prstGeom>
          <a:ln w="508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AB50A4-0AA1-D9D3-08E0-60C9C26DD60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4"/>
            </p:custDataLst>
          </p:nvPr>
        </p:nvSpPr>
        <p:spPr>
          <a:xfrm>
            <a:off x="1722438" y="5110163"/>
            <a:ext cx="10202862" cy="681037"/>
          </a:xfrm>
        </p:spPr>
        <p:txBody>
          <a:bodyPr/>
          <a:lstStyle>
            <a:lvl1pPr>
              <a:spcBef>
                <a:spcPts val="800"/>
              </a:spcBef>
              <a:spcAft>
                <a:spcPts val="0"/>
              </a:spcAft>
              <a:defRPr sz="1800" b="1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spcAft>
                <a:spcPts val="0"/>
              </a:spcAft>
              <a:buNone/>
              <a:defRPr sz="1800" i="0"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692C34-34B6-F688-C5CF-8D1F1A71D436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5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431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_light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44CA982-37E0-D840-88E1-73AD208BBB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365" y="6692371"/>
            <a:ext cx="3619500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9003" y="6686957"/>
            <a:ext cx="1680632" cy="1656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0096207-DBD9-AC41-BD6C-8097A31BF105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200" y="2048933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6886" y="219624"/>
            <a:ext cx="962749" cy="42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22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1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5640E62-EABE-B820-EADE-9C6922375D0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252412" y="4410075"/>
            <a:ext cx="83880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n-GB" sz="1600" b="0" i="1" kern="1200">
                <a:solidFill>
                  <a:schemeClr val="tx1"/>
                </a:solidFill>
                <a:latin typeface="Source Sans Pro Light" panose="020B0403030403020204" pitchFamily="34" charset="0"/>
                <a:ea typeface="+mn-ea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dirty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1066800"/>
            <a:ext cx="8388000" cy="1660525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DFCCB-5A02-2F62-C8C0-3E29D79D1837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B760345-F05A-DF36-0527-BD8BAFEC056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24199"/>
            <a:ext cx="8386762" cy="1044575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+mj-lt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90131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+ Image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D50DB8-2FB1-4E93-8925-8A666D944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89376" y="6611329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1AFA55A-6C67-4A02-8A4E-F585BE5CB1B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7190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Title">
    <p:bg>
      <p:bgPr>
        <a:solidFill>
          <a:srgbClr val="B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524000" y="2817019"/>
            <a:ext cx="9144000" cy="1223963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889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FI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3142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 Mon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5341620" y="1158240"/>
            <a:ext cx="5875020" cy="32994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A6672-E6A8-0990-0E04-5AED9E6DE24F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45" y="891339"/>
            <a:ext cx="6403210" cy="51045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BBC79-56AE-422A-87C4-B0A68038E5C9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3945949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D8B7-B8EE-48B4-2222-2BC9D0D75B9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5DC2F6-959B-87E4-9DB7-AEF622FDADE5}"/>
              </a:ext>
            </a:extLst>
          </p:cNvPr>
          <p:cNvSpPr>
            <a:spLocks noGrp="1"/>
          </p:cNvSpPr>
          <p:nvPr>
            <p:ph type="pic" sz="quarter" idx="12"/>
            <p:custDataLst>
              <p:tags r:id="rId2"/>
            </p:custDataLst>
          </p:nvPr>
        </p:nvSpPr>
        <p:spPr>
          <a:xfrm>
            <a:off x="252413" y="1752600"/>
            <a:ext cx="11660187" cy="4171950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797962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29EFAB-7464-34FA-0716-095AF09E804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4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2274B8-83A5-4425-AB2A-76B729FB75AE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474119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C1C6A6-6EF9-4C7A-BD55-220336722CE2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46712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DAD9D8C-A3CC-B789-F66F-61D4A76B7C81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>
          <a:xfrm>
            <a:off x="4676775" y="0"/>
            <a:ext cx="7515225" cy="6857999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DD136-07DC-B0FA-905D-866FED0052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2412" y="252413"/>
            <a:ext cx="4291013" cy="15001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94F2621-4BD8-E445-27F7-ABC92AD4572F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250825" y="1884363"/>
            <a:ext cx="4292600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44361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95629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67580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C1C6A6-6EF9-4C7A-BD55-220336722CE2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>
                <a:solidFill>
                  <a:schemeClr val="bg1"/>
                </a:solidFill>
              </a:rPr>
              <a:pPr lvl="0"/>
              <a:t>‹#›</a:t>
            </a:fld>
            <a:r>
              <a:rPr lang="en-US" dirty="0">
                <a:solidFill>
                  <a:schemeClr val="bg1"/>
                </a:solidFill>
              </a:rPr>
              <a:t>  |  © 2022 Jones Lang LaSalle IP,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364462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1" y="-2"/>
            <a:ext cx="5356800" cy="5924551"/>
          </a:xfrm>
          <a:prstGeom prst="rect">
            <a:avLst/>
          </a:prstGeom>
          <a:solidFill>
            <a:srgbClr val="BBDD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3895725"/>
            <a:ext cx="4831200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 noProof="0"/>
              <a:t>Subtitle</a:t>
            </a:r>
            <a:r>
              <a:rPr lang="en-US"/>
              <a:t>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266543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933950"/>
            <a:ext cx="48312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5AF3029-1792-454D-671B-8B105641FB0B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1903414"/>
            <a:ext cx="4831200" cy="1609724"/>
          </a:xfrm>
        </p:spPr>
        <p:txBody>
          <a:bodyPr anchor="b" anchorCtr="0"/>
          <a:lstStyle>
            <a:lvl1pPr>
              <a:defRPr sz="48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283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1"/>
            </p:custDataLst>
          </p:nvPr>
        </p:nvSpPr>
        <p:spPr>
          <a:xfrm>
            <a:off x="252413" y="3117850"/>
            <a:ext cx="5767387" cy="607559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DDD2E6-D94B-4F36-8AE2-49B78BD49D2A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1"/>
            <a:ext cx="4315968" cy="443373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75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89ED0235-D323-761D-EEF7-E0523C5C3578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066800"/>
            <a:ext cx="5767387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CB504939-9242-1201-8ADD-5898C0D971CB}"/>
              </a:ext>
            </a:extLst>
          </p:cNvPr>
          <p:cNvSpPr>
            <a:spLocks noGrp="1"/>
          </p:cNvSpPr>
          <p:nvPr>
            <p:ph type="pic" sz="quarter" idx="15" hasCustomPrompt="1"/>
            <p:custDataLst>
              <p:tags r:id="rId5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2813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26670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3"/>
            </p:custDataLst>
          </p:nvPr>
        </p:nvSpPr>
        <p:spPr>
          <a:xfrm>
            <a:off x="252413" y="4410000"/>
            <a:ext cx="5767387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66C183-11CB-6D09-DF0F-07D41F14976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2413" y="1117601"/>
            <a:ext cx="5767387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1666300-AC96-9E5B-73E2-1938B47672B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17850"/>
            <a:ext cx="5767387" cy="607559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06724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060801-8FDC-4C0D-8DF6-54DE3EBACFB3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933450"/>
            <a:ext cx="5356800" cy="59245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Source Sans Pro" panose="020B0503030403020204" pitchFamily="34" charset="0"/>
              </a:rPr>
              <a:t>14.88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52413" y="4694240"/>
            <a:ext cx="4828528" cy="674687"/>
          </a:xfrm>
        </p:spPr>
        <p:txBody>
          <a:bodyPr anchor="t" anchorCtr="0"/>
          <a:lstStyle>
            <a:lvl1pPr>
              <a:defRPr sz="18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5CB4FC-66E7-03AE-C10E-88891D3FBC07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1199995"/>
            <a:ext cx="4320000" cy="44378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C0BDB0-5E7F-5FDD-B275-011DA96F31C1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5867402"/>
            <a:ext cx="4828528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F8D621B-A460-9168-F056-B5965A988295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0825" y="2697166"/>
            <a:ext cx="4830133" cy="1609724"/>
          </a:xfrm>
        </p:spPr>
        <p:txBody>
          <a:bodyPr anchor="b" anchorCtr="0"/>
          <a:lstStyle>
            <a:lvl1pPr>
              <a:defRPr sz="48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63043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5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22E4C6AF-BC2B-32F9-A87B-4EE4B44D462B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3000" b="6363"/>
          <a:stretch/>
        </p:blipFill>
        <p:spPr>
          <a:xfrm>
            <a:off x="7264232" y="2134291"/>
            <a:ext cx="4927768" cy="4723709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1" y="0"/>
            <a:ext cx="12191998" cy="2689225"/>
          </a:xfrm>
          <a:solidFill>
            <a:schemeClr val="bg1"/>
          </a:solidFill>
        </p:spPr>
        <p:txBody>
          <a:bodyPr anchor="ctr" anchorCtr="0"/>
          <a:lstStyle>
            <a:lvl1pPr marL="4319588" indent="-90805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3A061-74D9-74B3-758D-7C3529A56C8A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252414" y="4286250"/>
            <a:ext cx="8716962" cy="674687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>
          <a:xfrm>
            <a:off x="252414" y="5110163"/>
            <a:ext cx="8716962" cy="6810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9FFC07-60D6-03E3-D3CE-CF3CA46A1EA8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252413" y="3081600"/>
            <a:ext cx="8716962" cy="814387"/>
          </a:xfrm>
        </p:spPr>
        <p:txBody>
          <a:bodyPr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69088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DB3331-262C-8534-3981-2F58A006BC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0490"/>
            <a:ext cx="4315968" cy="44337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AF73B90-7678-8C7E-B223-A86C7048B12B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603055-0C3A-4F1B-B936-540A4B6E9A39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252413" y="3124199"/>
            <a:ext cx="8386762" cy="1044575"/>
          </a:xfrm>
        </p:spPr>
        <p:txBody>
          <a:bodyPr anchor="t" anchorCtr="0"/>
          <a:lstStyle>
            <a:lvl1pPr>
              <a:defRPr sz="2000" b="1" i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252413" y="4410075"/>
            <a:ext cx="8386762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2413" y="1066800"/>
            <a:ext cx="8386762" cy="1660525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52109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5640E62-EABE-B820-EADE-9C6922375D0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1988" t="1833" b="11566"/>
          <a:stretch/>
        </p:blipFill>
        <p:spPr>
          <a:xfrm flipH="1">
            <a:off x="4108994" y="-1"/>
            <a:ext cx="8083005" cy="6858001"/>
          </a:xfrm>
          <a:prstGeom prst="rect">
            <a:avLst/>
          </a:prstGeom>
        </p:spPr>
      </p:pic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032E0255-35FE-A1A0-2506-3155C2A117F9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252412" y="4410075"/>
            <a:ext cx="8388000" cy="85724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i="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440BD-A2CC-7C6E-4BB1-05FAE88DB362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412" y="1066800"/>
            <a:ext cx="8388000" cy="1660525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DFCCB-5A02-2F62-C8C0-3E29D79D1837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1" y="6155582"/>
            <a:ext cx="4315968" cy="443372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B760345-F05A-DF36-0527-BD8BAFEC056F}"/>
              </a:ext>
            </a:extLst>
          </p:cNvPr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252413" y="3124199"/>
            <a:ext cx="8386762" cy="1044575"/>
          </a:xfrm>
        </p:spPr>
        <p:txBody>
          <a:bodyPr anchor="t" anchorCtr="0"/>
          <a:lstStyle>
            <a:lvl1pPr>
              <a:defRPr sz="2000" b="1" i="0">
                <a:solidFill>
                  <a:srgbClr val="E30613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 sz="2000" b="1" i="0">
                <a:latin typeface="+mj-lt"/>
              </a:defRPr>
            </a:lvl2pPr>
            <a:lvl3pPr>
              <a:defRPr sz="2000" b="1" i="0">
                <a:latin typeface="+mj-lt"/>
              </a:defRPr>
            </a:lvl3pPr>
            <a:lvl4pPr>
              <a:defRPr sz="2000" b="1" i="0">
                <a:latin typeface="+mj-lt"/>
              </a:defRPr>
            </a:lvl4pPr>
            <a:lvl5pPr>
              <a:defRPr sz="2000" b="1" i="0">
                <a:latin typeface="+mj-lt"/>
              </a:defRPr>
            </a:lvl5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20347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0" indent="0" algn="ctr">
              <a:defRPr sz="1400" i="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95576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8000D4-08B4-E10E-EDA4-46D8E75AF904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1958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4319588" indent="0" algn="ct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49600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E4FD5-4F7F-9997-714C-FDC645C6AE1C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3247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anchor="t" anchorCtr="0"/>
          <a:lstStyle>
            <a:lvl1pPr marL="4320000" algn="l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200" y="1753200"/>
            <a:ext cx="6174000" cy="3229200"/>
          </a:xfrm>
          <a:solidFill>
            <a:schemeClr val="tx1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B6DCA7-D61C-B660-5C48-E2953E892F5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733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6149975" y="0"/>
            <a:ext cx="6042023" cy="6857999"/>
          </a:xfrm>
        </p:spPr>
        <p:txBody>
          <a:bodyPr anchor="ctr" anchorCtr="0"/>
          <a:lstStyle>
            <a:lvl1pPr marL="4319588" indent="0" algn="ctr">
              <a:defRPr sz="1400" i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4320000" marR="0" lvl="0" indent="0" algn="l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2649600"/>
            <a:ext cx="5768975" cy="1609724"/>
          </a:xfrm>
        </p:spPr>
        <p:txBody>
          <a:bodyPr anchor="b" anchorCtr="0"/>
          <a:lstStyle>
            <a:lvl1pPr>
              <a:defRPr sz="5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3634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  <p:custDataLst>
              <p:tags r:id="rId1"/>
            </p:custDataLst>
          </p:nvPr>
        </p:nvSpPr>
        <p:spPr>
          <a:xfrm>
            <a:off x="1" y="0"/>
            <a:ext cx="12191998" cy="6857999"/>
          </a:xfrm>
        </p:spPr>
        <p:txBody>
          <a:bodyPr wrap="square" anchor="ctr" anchorCtr="0"/>
          <a:lstStyle>
            <a:lvl1pPr marL="4320000" algn="r"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</a:lstStyle>
          <a:p>
            <a:pPr marL="4320000" marR="0" lvl="0" indent="0" algn="ctr" defTabSz="914377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icon to add picture, then send picture to the back so the JLL logo appears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B67E41-1E65-CC02-0282-AE9749E503ED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85913" y="-1"/>
            <a:ext cx="4564062" cy="5110163"/>
          </a:xfrm>
          <a:solidFill>
            <a:schemeClr val="bg2"/>
          </a:solidFill>
        </p:spPr>
        <p:txBody>
          <a:bodyPr lIns="273600" tIns="46800" rIns="90000" bIns="46800"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C36901-734F-F3F5-A022-046C6BFAF8AE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0019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6A652B5-0AD2-8B25-9F37-4F7BE7868BA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268" t="1833" b="11566"/>
          <a:stretch/>
        </p:blipFill>
        <p:spPr>
          <a:xfrm flipV="1">
            <a:off x="0" y="-9"/>
            <a:ext cx="9919134" cy="68580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FA7297-110E-7B95-9276-EBEA991955DA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8451E0-1554-6A5B-015D-1377DA96902E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307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bg>
      <p:bgPr>
        <a:solidFill>
          <a:srgbClr val="BBD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A5D67D11-B1DF-64DE-C8AA-69045D193FE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91" r="2791" b="17511"/>
          <a:stretch/>
        </p:blipFill>
        <p:spPr>
          <a:xfrm flipV="1">
            <a:off x="5842575" y="-1"/>
            <a:ext cx="6349425" cy="68800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1892301"/>
            <a:ext cx="7378700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75A1FA-71AD-D797-7EB8-1352B92A2AC2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4191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A2F81D88-7F64-46A8-5A85-63E7422A2715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344" t="2618" b="3121"/>
          <a:stretch/>
        </p:blipFill>
        <p:spPr>
          <a:xfrm>
            <a:off x="0" y="-1"/>
            <a:ext cx="89154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0C576-968F-4EBC-6269-927D466E42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49974" y="1892301"/>
            <a:ext cx="5762625" cy="2276474"/>
          </a:xfrm>
        </p:spPr>
        <p:txBody>
          <a:bodyPr anchor="ctr" anchorCtr="0"/>
          <a:lstStyle>
            <a:lvl1pPr>
              <a:defRPr sz="5400" b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538935-50E6-E3B1-F822-E26CEFB3842E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552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">
    <p:bg>
      <p:bgPr>
        <a:solidFill>
          <a:srgbClr val="E0C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2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15422F-8845-ED84-E212-EAE076669F0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813947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Divider Spac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9C61A4-B27B-118C-ACC5-F3DA1D37E00B}"/>
              </a:ext>
            </a:extLst>
          </p:cNvPr>
          <p:cNvSpPr>
            <a:spLocks noGrp="1"/>
          </p:cNvSpPr>
          <p:nvPr>
            <p:ph type="body" sz="quarter" idx="11" hasCustomPrompt="1"/>
            <p:custDataLst>
              <p:tags r:id="rId1"/>
            </p:custDataLst>
          </p:nvPr>
        </p:nvSpPr>
        <p:spPr>
          <a:xfrm>
            <a:off x="-867600" y="1490661"/>
            <a:ext cx="8506800" cy="6343200"/>
          </a:xfrm>
        </p:spPr>
        <p:txBody>
          <a:bodyPr/>
          <a:lstStyle>
            <a:lvl1pPr>
              <a:defRPr sz="53000">
                <a:solidFill>
                  <a:schemeClr val="bg1">
                    <a:alpha val="10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766373-7FAA-5AC5-8660-102B3955201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9706" y="1752600"/>
            <a:ext cx="11660187" cy="2320927"/>
          </a:xfrm>
        </p:spPr>
        <p:txBody>
          <a:bodyPr anchor="b" anchorCtr="0"/>
          <a:lstStyle>
            <a:lvl1pPr>
              <a:defRPr sz="54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 noProof="0"/>
              <a:t>Click to edit Master title style</a:t>
            </a:r>
            <a:endParaRPr lang="en-US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D8643-25C6-D48A-8B74-7F6FBD808775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35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D6136B9-1BE5-38AE-6BFB-D9C88BA6355D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6"/>
          <a:srcRect l="-1" t="1157" r="4026" b="7757"/>
          <a:stretch/>
        </p:blipFill>
        <p:spPr>
          <a:xfrm>
            <a:off x="7424338" y="-1"/>
            <a:ext cx="476766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7243762" cy="390683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4C780B-19B4-4F3F-D1AA-CC1C9FD6A277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/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67525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0E60F34E-8AF7-F145-9BFC-232742B98A0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634" t="-3743" r="10" b="4789"/>
          <a:stretch/>
        </p:blipFill>
        <p:spPr>
          <a:xfrm flipH="1">
            <a:off x="3868737" y="-348845"/>
            <a:ext cx="8324218" cy="72068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3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291EF89-97D9-8145-0D30-D9B63AF153C0}"/>
              </a:ext>
            </a:extLst>
          </p:cNvPr>
          <p:cNvSpPr>
            <a:spLocks noGrp="1"/>
          </p:cNvSpPr>
          <p:nvPr>
            <p:ph type="sldNum" sz="quarter" idx="13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E30C8-CEDB-A379-E230-CEBEFBD470DC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8794"/>
            <a:ext cx="656793" cy="29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105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E58FC-6186-2607-EDB2-F0CD0D10393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D9CCD684-F2C2-AC46-74DA-0708B691ACCF}"/>
              </a:ext>
            </a:extLst>
          </p:cNvPr>
          <p:cNvSpPr>
            <a:spLocks noGrp="1"/>
          </p:cNvSpPr>
          <p:nvPr>
            <p:ph type="tbl" sz="quarter" idx="12"/>
            <p:custDataLst>
              <p:tags r:id="rId2"/>
            </p:custDataLst>
          </p:nvPr>
        </p:nvSpPr>
        <p:spPr>
          <a:xfrm>
            <a:off x="252413" y="1884363"/>
            <a:ext cx="5767387" cy="390683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table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C7E7CD6-3871-ACFA-6D44-4D40F353D58C}"/>
              </a:ext>
            </a:extLst>
          </p:cNvPr>
          <p:cNvSpPr>
            <a:spLocks noGrp="1"/>
          </p:cNvSpPr>
          <p:nvPr>
            <p:ph type="pic" sz="quarter" idx="13"/>
            <p:custDataLst>
              <p:tags r:id="rId3"/>
            </p:custDataLst>
          </p:nvPr>
        </p:nvSpPr>
        <p:spPr>
          <a:xfrm>
            <a:off x="6149975" y="1884363"/>
            <a:ext cx="5775325" cy="3906837"/>
          </a:xfrm>
        </p:spPr>
        <p:txBody>
          <a:bodyPr/>
          <a:lstStyle>
            <a:lvl1pPr>
              <a:defRPr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CF20D0-1B36-E46F-523B-5AD8C7C5A32B}"/>
              </a:ext>
            </a:extLst>
          </p:cNvPr>
          <p:cNvSpPr>
            <a:spLocks noGrp="1"/>
          </p:cNvSpPr>
          <p:nvPr>
            <p:ph type="sldNum" sz="quarter" idx="14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6CE1B1-FDB9-E72C-3567-515468E4AE62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20"/>
            <a:ext cx="656793" cy="2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868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rge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08093-E937-040A-468D-B30E4A2543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5114" y="908050"/>
            <a:ext cx="4278312" cy="844550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/>
              <a:t>Agenda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4FCA9-7F65-0CBA-9488-22A7C7A88534}"/>
              </a:ext>
            </a:extLst>
          </p:cNvPr>
          <p:cNvSpPr>
            <a:spLocks noGrp="1"/>
          </p:cNvSpPr>
          <p:nvPr>
            <p:ph type="body" sz="quarter" idx="12" hasCustomPrompt="1"/>
            <p:custDataLst>
              <p:tags r:id="rId2"/>
            </p:custDataLst>
          </p:nvPr>
        </p:nvSpPr>
        <p:spPr>
          <a:xfrm>
            <a:off x="4676774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D2C12A8-43C9-2C10-87D0-62D824CD07E2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590449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28D3359-3F54-133B-F65F-F81BEA0DFD64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>
          <a:xfrm>
            <a:off x="8522925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CE32D85-28BF-9FDA-70CA-A921D1853B4F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5"/>
            </p:custDataLst>
          </p:nvPr>
        </p:nvSpPr>
        <p:spPr>
          <a:xfrm>
            <a:off x="10436600" y="908050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BDE02E-3429-51C6-26C5-EE26B2E12511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4676774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1B472C6-A46C-167E-363C-97ACB5A1625F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6590449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97B637-B80F-20FF-87F7-53B87AB6A861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8522925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5E373FB1-3B61-6374-FCC9-6EA98A9C690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10436600" y="1752600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1846771-2428-0853-D42F-461553D6D394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676774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CB9BCB7-6C00-957C-E706-962A56BD2C00}"/>
              </a:ext>
            </a:extLst>
          </p:cNvPr>
          <p:cNvSpPr>
            <a:spLocks noGrp="1"/>
          </p:cNvSpPr>
          <p:nvPr>
            <p:ph type="body" sz="quarter" idx="21" hasCustomPrompt="1"/>
            <p:custDataLst>
              <p:tags r:id="rId11"/>
            </p:custDataLst>
          </p:nvPr>
        </p:nvSpPr>
        <p:spPr>
          <a:xfrm>
            <a:off x="6590449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C9FC2A9-0FA4-2D3F-E65A-E9CAA7A6728E}"/>
              </a:ext>
            </a:extLst>
          </p:cNvPr>
          <p:cNvSpPr>
            <a:spLocks noGrp="1"/>
          </p:cNvSpPr>
          <p:nvPr>
            <p:ph type="body" sz="quarter" idx="22" hasCustomPrompt="1"/>
            <p:custDataLst>
              <p:tags r:id="rId12"/>
            </p:custDataLst>
          </p:nvPr>
        </p:nvSpPr>
        <p:spPr>
          <a:xfrm>
            <a:off x="8522925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4322199-3A8A-485E-4A0C-A21923CBA661}"/>
              </a:ext>
            </a:extLst>
          </p:cNvPr>
          <p:cNvSpPr>
            <a:spLocks noGrp="1"/>
          </p:cNvSpPr>
          <p:nvPr>
            <p:ph type="body" sz="quarter" idx="23" hasCustomPrompt="1"/>
            <p:custDataLst>
              <p:tags r:id="rId13"/>
            </p:custDataLst>
          </p:nvPr>
        </p:nvSpPr>
        <p:spPr>
          <a:xfrm>
            <a:off x="10436600" y="2516188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3F9502E-FF73-D995-6F3C-9302497FE1A7}"/>
              </a:ext>
            </a:extLst>
          </p:cNvPr>
          <p:cNvSpPr>
            <a:spLocks noGrp="1"/>
          </p:cNvSpPr>
          <p:nvPr>
            <p:ph type="body" sz="quarter" idx="24"/>
            <p:custDataLst>
              <p:tags r:id="rId14"/>
            </p:custDataLst>
          </p:nvPr>
        </p:nvSpPr>
        <p:spPr>
          <a:xfrm>
            <a:off x="4676774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72AA1FB-1BC9-4B6F-A6BB-3B1C85DE2024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5"/>
            </p:custDataLst>
          </p:nvPr>
        </p:nvSpPr>
        <p:spPr>
          <a:xfrm>
            <a:off x="6590449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84F10A8-A8D8-266A-08BA-80EA5E16312F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6"/>
            </p:custDataLst>
          </p:nvPr>
        </p:nvSpPr>
        <p:spPr>
          <a:xfrm>
            <a:off x="8522925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DDF6D27E-2141-31D1-3D5D-860903300867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7"/>
            </p:custDataLst>
          </p:nvPr>
        </p:nvSpPr>
        <p:spPr>
          <a:xfrm>
            <a:off x="10436600" y="3360738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ADDA4466-74D2-BFE6-7ED5-F8CA98C09101}"/>
              </a:ext>
            </a:extLst>
          </p:cNvPr>
          <p:cNvSpPr>
            <a:spLocks noGrp="1"/>
          </p:cNvSpPr>
          <p:nvPr>
            <p:ph type="body" sz="quarter" idx="28" hasCustomPrompt="1"/>
            <p:custDataLst>
              <p:tags r:id="rId18"/>
            </p:custDataLst>
          </p:nvPr>
        </p:nvSpPr>
        <p:spPr>
          <a:xfrm>
            <a:off x="4676774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09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A4942136-F421-D540-7E19-FA2659569AF4}"/>
              </a:ext>
            </a:extLst>
          </p:cNvPr>
          <p:cNvSpPr>
            <a:spLocks noGrp="1"/>
          </p:cNvSpPr>
          <p:nvPr>
            <p:ph type="body" sz="quarter" idx="29" hasCustomPrompt="1"/>
            <p:custDataLst>
              <p:tags r:id="rId19"/>
            </p:custDataLst>
          </p:nvPr>
        </p:nvSpPr>
        <p:spPr>
          <a:xfrm>
            <a:off x="6590449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10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AE27636-31BB-A878-3912-17361466ED33}"/>
              </a:ext>
            </a:extLst>
          </p:cNvPr>
          <p:cNvSpPr>
            <a:spLocks noGrp="1"/>
          </p:cNvSpPr>
          <p:nvPr>
            <p:ph type="body" sz="quarter" idx="30" hasCustomPrompt="1"/>
            <p:custDataLst>
              <p:tags r:id="rId20"/>
            </p:custDataLst>
          </p:nvPr>
        </p:nvSpPr>
        <p:spPr>
          <a:xfrm>
            <a:off x="8522925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11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1B96FF7-254A-A952-B5FF-CD86005BFB01}"/>
              </a:ext>
            </a:extLst>
          </p:cNvPr>
          <p:cNvSpPr>
            <a:spLocks noGrp="1"/>
          </p:cNvSpPr>
          <p:nvPr>
            <p:ph type="body" sz="quarter" idx="31" hasCustomPrompt="1"/>
            <p:custDataLst>
              <p:tags r:id="rId21"/>
            </p:custDataLst>
          </p:nvPr>
        </p:nvSpPr>
        <p:spPr>
          <a:xfrm>
            <a:off x="10436600" y="4137025"/>
            <a:ext cx="1476000" cy="844550"/>
          </a:xfrm>
        </p:spPr>
        <p:txBody>
          <a:bodyPr/>
          <a:lstStyle>
            <a:lvl1pPr>
              <a:defRPr sz="5400" b="1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defRPr>
            </a:lvl1pPr>
          </a:lstStyle>
          <a:p>
            <a:pPr lvl="0"/>
            <a:r>
              <a:rPr lang="en-US"/>
              <a:t>12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5D64A45-1FCF-699B-01B7-47B1A68BA3EC}"/>
              </a:ext>
            </a:extLst>
          </p:cNvPr>
          <p:cNvSpPr>
            <a:spLocks noGrp="1"/>
          </p:cNvSpPr>
          <p:nvPr>
            <p:ph type="body" sz="quarter" idx="32"/>
            <p:custDataLst>
              <p:tags r:id="rId22"/>
            </p:custDataLst>
          </p:nvPr>
        </p:nvSpPr>
        <p:spPr>
          <a:xfrm>
            <a:off x="4676774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9525A5C5-AFB4-E77C-A5F0-974A95FD3D4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3"/>
            </p:custDataLst>
          </p:nvPr>
        </p:nvSpPr>
        <p:spPr>
          <a:xfrm>
            <a:off x="6590449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E051BD9-C653-1831-A949-C71076F43D5B}"/>
              </a:ext>
            </a:extLst>
          </p:cNvPr>
          <p:cNvSpPr>
            <a:spLocks noGrp="1"/>
          </p:cNvSpPr>
          <p:nvPr>
            <p:ph type="body" sz="quarter" idx="34"/>
            <p:custDataLst>
              <p:tags r:id="rId24"/>
            </p:custDataLst>
          </p:nvPr>
        </p:nvSpPr>
        <p:spPr>
          <a:xfrm>
            <a:off x="8522925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9559B0CE-13EF-416F-08A0-C4DBAC601BE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5"/>
            </p:custDataLst>
          </p:nvPr>
        </p:nvSpPr>
        <p:spPr>
          <a:xfrm>
            <a:off x="10436600" y="4981575"/>
            <a:ext cx="1476000" cy="763588"/>
          </a:xfrm>
        </p:spPr>
        <p:txBody>
          <a:bodyPr/>
          <a:lstStyle>
            <a:lvl1pPr>
              <a:spcBef>
                <a:spcPts val="100"/>
              </a:spcBef>
              <a:defRPr sz="1400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BE7B2-50F5-F92A-485A-4C4D5C7E112B}"/>
              </a:ext>
            </a:extLst>
          </p:cNvPr>
          <p:cNvSpPr>
            <a:spLocks noGrp="1"/>
          </p:cNvSpPr>
          <p:nvPr>
            <p:ph type="sldNum" sz="quarter" idx="36"/>
            <p:custDataLst>
              <p:tags r:id="rId26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49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slideLayout" Target="../slideLayouts/slideLayout105.xml"/><Relationship Id="rId39" Type="http://schemas.openxmlformats.org/officeDocument/2006/relationships/slideLayout" Target="../slideLayouts/slideLayout118.xml"/><Relationship Id="rId21" Type="http://schemas.openxmlformats.org/officeDocument/2006/relationships/slideLayout" Target="../slideLayouts/slideLayout100.xml"/><Relationship Id="rId34" Type="http://schemas.openxmlformats.org/officeDocument/2006/relationships/slideLayout" Target="../slideLayouts/slideLayout113.xml"/><Relationship Id="rId42" Type="http://schemas.openxmlformats.org/officeDocument/2006/relationships/slideLayout" Target="../slideLayouts/slideLayout121.xml"/><Relationship Id="rId47" Type="http://schemas.openxmlformats.org/officeDocument/2006/relationships/slideLayout" Target="../slideLayouts/slideLayout126.xml"/><Relationship Id="rId50" Type="http://schemas.openxmlformats.org/officeDocument/2006/relationships/slideLayout" Target="../slideLayouts/slideLayout129.xml"/><Relationship Id="rId55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9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32" Type="http://schemas.openxmlformats.org/officeDocument/2006/relationships/slideLayout" Target="../slideLayouts/slideLayout111.xml"/><Relationship Id="rId37" Type="http://schemas.openxmlformats.org/officeDocument/2006/relationships/slideLayout" Target="../slideLayouts/slideLayout116.xml"/><Relationship Id="rId40" Type="http://schemas.openxmlformats.org/officeDocument/2006/relationships/slideLayout" Target="../slideLayouts/slideLayout119.xml"/><Relationship Id="rId45" Type="http://schemas.openxmlformats.org/officeDocument/2006/relationships/slideLayout" Target="../slideLayouts/slideLayout124.xml"/><Relationship Id="rId53" Type="http://schemas.openxmlformats.org/officeDocument/2006/relationships/slideLayout" Target="../slideLayouts/slideLayout132.xml"/><Relationship Id="rId58" Type="http://schemas.openxmlformats.org/officeDocument/2006/relationships/tags" Target="../tags/tag305.xml"/><Relationship Id="rId5" Type="http://schemas.openxmlformats.org/officeDocument/2006/relationships/slideLayout" Target="../slideLayouts/slideLayout84.xml"/><Relationship Id="rId61" Type="http://schemas.openxmlformats.org/officeDocument/2006/relationships/tags" Target="../tags/tag308.xml"/><Relationship Id="rId1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6.xml"/><Relationship Id="rId30" Type="http://schemas.openxmlformats.org/officeDocument/2006/relationships/slideLayout" Target="../slideLayouts/slideLayout109.xml"/><Relationship Id="rId35" Type="http://schemas.openxmlformats.org/officeDocument/2006/relationships/slideLayout" Target="../slideLayouts/slideLayout114.xml"/><Relationship Id="rId43" Type="http://schemas.openxmlformats.org/officeDocument/2006/relationships/slideLayout" Target="../slideLayouts/slideLayout122.xml"/><Relationship Id="rId48" Type="http://schemas.openxmlformats.org/officeDocument/2006/relationships/slideLayout" Target="../slideLayouts/slideLayout127.xml"/><Relationship Id="rId56" Type="http://schemas.openxmlformats.org/officeDocument/2006/relationships/slideLayout" Target="../slideLayouts/slideLayout135.xml"/><Relationship Id="rId8" Type="http://schemas.openxmlformats.org/officeDocument/2006/relationships/slideLayout" Target="../slideLayouts/slideLayout87.xml"/><Relationship Id="rId51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slideLayout" Target="../slideLayouts/slideLayout104.xml"/><Relationship Id="rId33" Type="http://schemas.openxmlformats.org/officeDocument/2006/relationships/slideLayout" Target="../slideLayouts/slideLayout112.xml"/><Relationship Id="rId38" Type="http://schemas.openxmlformats.org/officeDocument/2006/relationships/slideLayout" Target="../slideLayouts/slideLayout117.xml"/><Relationship Id="rId46" Type="http://schemas.openxmlformats.org/officeDocument/2006/relationships/slideLayout" Target="../slideLayouts/slideLayout125.xml"/><Relationship Id="rId59" Type="http://schemas.openxmlformats.org/officeDocument/2006/relationships/tags" Target="../tags/tag306.xml"/><Relationship Id="rId20" Type="http://schemas.openxmlformats.org/officeDocument/2006/relationships/slideLayout" Target="../slideLayouts/slideLayout99.xml"/><Relationship Id="rId41" Type="http://schemas.openxmlformats.org/officeDocument/2006/relationships/slideLayout" Target="../slideLayouts/slideLayout120.xml"/><Relationship Id="rId54" Type="http://schemas.openxmlformats.org/officeDocument/2006/relationships/slideLayout" Target="../slideLayouts/slideLayout133.xml"/><Relationship Id="rId62" Type="http://schemas.openxmlformats.org/officeDocument/2006/relationships/image" Target="../media/image1.emf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28" Type="http://schemas.openxmlformats.org/officeDocument/2006/relationships/slideLayout" Target="../slideLayouts/slideLayout107.xml"/><Relationship Id="rId36" Type="http://schemas.openxmlformats.org/officeDocument/2006/relationships/slideLayout" Target="../slideLayouts/slideLayout115.xml"/><Relationship Id="rId49" Type="http://schemas.openxmlformats.org/officeDocument/2006/relationships/slideLayout" Target="../slideLayouts/slideLayout128.xml"/><Relationship Id="rId57" Type="http://schemas.openxmlformats.org/officeDocument/2006/relationships/theme" Target="../theme/theme3.xml"/><Relationship Id="rId10" Type="http://schemas.openxmlformats.org/officeDocument/2006/relationships/slideLayout" Target="../slideLayouts/slideLayout89.xml"/><Relationship Id="rId31" Type="http://schemas.openxmlformats.org/officeDocument/2006/relationships/slideLayout" Target="../slideLayouts/slideLayout110.xml"/><Relationship Id="rId44" Type="http://schemas.openxmlformats.org/officeDocument/2006/relationships/slideLayout" Target="../slideLayouts/slideLayout123.xml"/><Relationship Id="rId52" Type="http://schemas.openxmlformats.org/officeDocument/2006/relationships/slideLayout" Target="../slideLayouts/slideLayout131.xml"/><Relationship Id="rId60" Type="http://schemas.openxmlformats.org/officeDocument/2006/relationships/tags" Target="../tags/tag307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61.xml"/><Relationship Id="rId21" Type="http://schemas.openxmlformats.org/officeDocument/2006/relationships/slideLayout" Target="../slideLayouts/slideLayout156.xml"/><Relationship Id="rId42" Type="http://schemas.openxmlformats.org/officeDocument/2006/relationships/slideLayout" Target="../slideLayouts/slideLayout177.xml"/><Relationship Id="rId47" Type="http://schemas.openxmlformats.org/officeDocument/2006/relationships/slideLayout" Target="../slideLayouts/slideLayout182.xml"/><Relationship Id="rId63" Type="http://schemas.openxmlformats.org/officeDocument/2006/relationships/slideLayout" Target="../slideLayouts/slideLayout198.xml"/><Relationship Id="rId68" Type="http://schemas.openxmlformats.org/officeDocument/2006/relationships/theme" Target="../theme/theme4.xml"/><Relationship Id="rId2" Type="http://schemas.openxmlformats.org/officeDocument/2006/relationships/slideLayout" Target="../slideLayouts/slideLayout137.xml"/><Relationship Id="rId16" Type="http://schemas.openxmlformats.org/officeDocument/2006/relationships/slideLayout" Target="../slideLayouts/slideLayout151.xml"/><Relationship Id="rId29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59.xml"/><Relationship Id="rId32" Type="http://schemas.openxmlformats.org/officeDocument/2006/relationships/slideLayout" Target="../slideLayouts/slideLayout167.xml"/><Relationship Id="rId37" Type="http://schemas.openxmlformats.org/officeDocument/2006/relationships/slideLayout" Target="../slideLayouts/slideLayout172.xml"/><Relationship Id="rId40" Type="http://schemas.openxmlformats.org/officeDocument/2006/relationships/slideLayout" Target="../slideLayouts/slideLayout175.xml"/><Relationship Id="rId45" Type="http://schemas.openxmlformats.org/officeDocument/2006/relationships/slideLayout" Target="../slideLayouts/slideLayout180.xml"/><Relationship Id="rId53" Type="http://schemas.openxmlformats.org/officeDocument/2006/relationships/slideLayout" Target="../slideLayouts/slideLayout188.xml"/><Relationship Id="rId58" Type="http://schemas.openxmlformats.org/officeDocument/2006/relationships/slideLayout" Target="../slideLayouts/slideLayout193.xml"/><Relationship Id="rId66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40.xml"/><Relationship Id="rId61" Type="http://schemas.openxmlformats.org/officeDocument/2006/relationships/slideLayout" Target="../slideLayouts/slideLayout196.xml"/><Relationship Id="rId19" Type="http://schemas.openxmlformats.org/officeDocument/2006/relationships/slideLayout" Target="../slideLayouts/slideLayout154.xml"/><Relationship Id="rId14" Type="http://schemas.openxmlformats.org/officeDocument/2006/relationships/slideLayout" Target="../slideLayouts/slideLayout149.xml"/><Relationship Id="rId22" Type="http://schemas.openxmlformats.org/officeDocument/2006/relationships/slideLayout" Target="../slideLayouts/slideLayout157.xml"/><Relationship Id="rId27" Type="http://schemas.openxmlformats.org/officeDocument/2006/relationships/slideLayout" Target="../slideLayouts/slideLayout162.xml"/><Relationship Id="rId30" Type="http://schemas.openxmlformats.org/officeDocument/2006/relationships/slideLayout" Target="../slideLayouts/slideLayout165.xml"/><Relationship Id="rId35" Type="http://schemas.openxmlformats.org/officeDocument/2006/relationships/slideLayout" Target="../slideLayouts/slideLayout170.xml"/><Relationship Id="rId43" Type="http://schemas.openxmlformats.org/officeDocument/2006/relationships/slideLayout" Target="../slideLayouts/slideLayout178.xml"/><Relationship Id="rId48" Type="http://schemas.openxmlformats.org/officeDocument/2006/relationships/slideLayout" Target="../slideLayouts/slideLayout183.xml"/><Relationship Id="rId56" Type="http://schemas.openxmlformats.org/officeDocument/2006/relationships/slideLayout" Target="../slideLayouts/slideLayout191.xml"/><Relationship Id="rId64" Type="http://schemas.openxmlformats.org/officeDocument/2006/relationships/slideLayout" Target="../slideLayouts/slideLayout199.xml"/><Relationship Id="rId69" Type="http://schemas.openxmlformats.org/officeDocument/2006/relationships/tags" Target="../tags/tag560.xml"/><Relationship Id="rId8" Type="http://schemas.openxmlformats.org/officeDocument/2006/relationships/slideLayout" Target="../slideLayouts/slideLayout143.xml"/><Relationship Id="rId51" Type="http://schemas.openxmlformats.org/officeDocument/2006/relationships/slideLayout" Target="../slideLayouts/slideLayout186.xml"/><Relationship Id="rId72" Type="http://schemas.openxmlformats.org/officeDocument/2006/relationships/tags" Target="../tags/tag563.xml"/><Relationship Id="rId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52.xml"/><Relationship Id="rId25" Type="http://schemas.openxmlformats.org/officeDocument/2006/relationships/slideLayout" Target="../slideLayouts/slideLayout160.xml"/><Relationship Id="rId33" Type="http://schemas.openxmlformats.org/officeDocument/2006/relationships/slideLayout" Target="../slideLayouts/slideLayout168.xml"/><Relationship Id="rId38" Type="http://schemas.openxmlformats.org/officeDocument/2006/relationships/slideLayout" Target="../slideLayouts/slideLayout173.xml"/><Relationship Id="rId46" Type="http://schemas.openxmlformats.org/officeDocument/2006/relationships/slideLayout" Target="../slideLayouts/slideLayout181.xml"/><Relationship Id="rId59" Type="http://schemas.openxmlformats.org/officeDocument/2006/relationships/slideLayout" Target="../slideLayouts/slideLayout194.xml"/><Relationship Id="rId67" Type="http://schemas.openxmlformats.org/officeDocument/2006/relationships/slideLayout" Target="../slideLayouts/slideLayout202.xml"/><Relationship Id="rId20" Type="http://schemas.openxmlformats.org/officeDocument/2006/relationships/slideLayout" Target="../slideLayouts/slideLayout155.xml"/><Relationship Id="rId41" Type="http://schemas.openxmlformats.org/officeDocument/2006/relationships/slideLayout" Target="../slideLayouts/slideLayout176.xml"/><Relationship Id="rId54" Type="http://schemas.openxmlformats.org/officeDocument/2006/relationships/slideLayout" Target="../slideLayouts/slideLayout189.xml"/><Relationship Id="rId62" Type="http://schemas.openxmlformats.org/officeDocument/2006/relationships/slideLayout" Target="../slideLayouts/slideLayout197.xml"/><Relationship Id="rId70" Type="http://schemas.openxmlformats.org/officeDocument/2006/relationships/tags" Target="../tags/tag561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0.xml"/><Relationship Id="rId23" Type="http://schemas.openxmlformats.org/officeDocument/2006/relationships/slideLayout" Target="../slideLayouts/slideLayout158.xml"/><Relationship Id="rId28" Type="http://schemas.openxmlformats.org/officeDocument/2006/relationships/slideLayout" Target="../slideLayouts/slideLayout163.xml"/><Relationship Id="rId36" Type="http://schemas.openxmlformats.org/officeDocument/2006/relationships/slideLayout" Target="../slideLayouts/slideLayout171.xml"/><Relationship Id="rId49" Type="http://schemas.openxmlformats.org/officeDocument/2006/relationships/slideLayout" Target="../slideLayouts/slideLayout184.xml"/><Relationship Id="rId57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45.xml"/><Relationship Id="rId31" Type="http://schemas.openxmlformats.org/officeDocument/2006/relationships/slideLayout" Target="../slideLayouts/slideLayout166.xml"/><Relationship Id="rId44" Type="http://schemas.openxmlformats.org/officeDocument/2006/relationships/slideLayout" Target="../slideLayouts/slideLayout179.xml"/><Relationship Id="rId52" Type="http://schemas.openxmlformats.org/officeDocument/2006/relationships/slideLayout" Target="../slideLayouts/slideLayout187.xml"/><Relationship Id="rId60" Type="http://schemas.openxmlformats.org/officeDocument/2006/relationships/slideLayout" Target="../slideLayouts/slideLayout195.xml"/><Relationship Id="rId65" Type="http://schemas.openxmlformats.org/officeDocument/2006/relationships/slideLayout" Target="../slideLayouts/slideLayout200.xml"/><Relationship Id="rId73" Type="http://schemas.openxmlformats.org/officeDocument/2006/relationships/image" Target="../media/image1.emf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8.xml"/><Relationship Id="rId18" Type="http://schemas.openxmlformats.org/officeDocument/2006/relationships/slideLayout" Target="../slideLayouts/slideLayout153.xml"/><Relationship Id="rId39" Type="http://schemas.openxmlformats.org/officeDocument/2006/relationships/slideLayout" Target="../slideLayouts/slideLayout174.xml"/><Relationship Id="rId34" Type="http://schemas.openxmlformats.org/officeDocument/2006/relationships/slideLayout" Target="../slideLayouts/slideLayout169.xml"/><Relationship Id="rId50" Type="http://schemas.openxmlformats.org/officeDocument/2006/relationships/slideLayout" Target="../slideLayouts/slideLayout185.xml"/><Relationship Id="rId55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42.xml"/><Relationship Id="rId71" Type="http://schemas.openxmlformats.org/officeDocument/2006/relationships/tags" Target="../tags/tag562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5.xml"/><Relationship Id="rId18" Type="http://schemas.openxmlformats.org/officeDocument/2006/relationships/slideLayout" Target="../slideLayouts/slideLayout220.xml"/><Relationship Id="rId26" Type="http://schemas.openxmlformats.org/officeDocument/2006/relationships/slideLayout" Target="../slideLayouts/slideLayout228.xml"/><Relationship Id="rId39" Type="http://schemas.openxmlformats.org/officeDocument/2006/relationships/theme" Target="../theme/theme5.xml"/><Relationship Id="rId21" Type="http://schemas.openxmlformats.org/officeDocument/2006/relationships/slideLayout" Target="../slideLayouts/slideLayout223.xml"/><Relationship Id="rId34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17" Type="http://schemas.openxmlformats.org/officeDocument/2006/relationships/slideLayout" Target="../slideLayouts/slideLayout219.xml"/><Relationship Id="rId25" Type="http://schemas.openxmlformats.org/officeDocument/2006/relationships/slideLayout" Target="../slideLayouts/slideLayout227.xml"/><Relationship Id="rId33" Type="http://schemas.openxmlformats.org/officeDocument/2006/relationships/slideLayout" Target="../slideLayouts/slideLayout235.xml"/><Relationship Id="rId38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04.xml"/><Relationship Id="rId16" Type="http://schemas.openxmlformats.org/officeDocument/2006/relationships/slideLayout" Target="../slideLayouts/slideLayout218.xml"/><Relationship Id="rId20" Type="http://schemas.openxmlformats.org/officeDocument/2006/relationships/slideLayout" Target="../slideLayouts/slideLayout222.xml"/><Relationship Id="rId29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24" Type="http://schemas.openxmlformats.org/officeDocument/2006/relationships/slideLayout" Target="../slideLayouts/slideLayout226.xml"/><Relationship Id="rId32" Type="http://schemas.openxmlformats.org/officeDocument/2006/relationships/slideLayout" Target="../slideLayouts/slideLayout234.xml"/><Relationship Id="rId37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217.xml"/><Relationship Id="rId23" Type="http://schemas.openxmlformats.org/officeDocument/2006/relationships/slideLayout" Target="../slideLayouts/slideLayout225.xml"/><Relationship Id="rId28" Type="http://schemas.openxmlformats.org/officeDocument/2006/relationships/slideLayout" Target="../slideLayouts/slideLayout230.xml"/><Relationship Id="rId36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12.xml"/><Relationship Id="rId19" Type="http://schemas.openxmlformats.org/officeDocument/2006/relationships/slideLayout" Target="../slideLayouts/slideLayout221.xml"/><Relationship Id="rId31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Relationship Id="rId14" Type="http://schemas.openxmlformats.org/officeDocument/2006/relationships/slideLayout" Target="../slideLayouts/slideLayout216.xml"/><Relationship Id="rId22" Type="http://schemas.openxmlformats.org/officeDocument/2006/relationships/slideLayout" Target="../slideLayouts/slideLayout224.xml"/><Relationship Id="rId27" Type="http://schemas.openxmlformats.org/officeDocument/2006/relationships/slideLayout" Target="../slideLayouts/slideLayout229.xml"/><Relationship Id="rId30" Type="http://schemas.openxmlformats.org/officeDocument/2006/relationships/slideLayout" Target="../slideLayouts/slideLayout232.xml"/><Relationship Id="rId35" Type="http://schemas.openxmlformats.org/officeDocument/2006/relationships/slideLayout" Target="../slideLayouts/slideLayout237.xml"/><Relationship Id="rId8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D1EFDE8-0223-4ACC-A377-793E3EDF069B}"/>
              </a:ext>
            </a:extLst>
          </p:cNvPr>
          <p:cNvSpPr txBox="1"/>
          <p:nvPr userDrawn="1"/>
        </p:nvSpPr>
        <p:spPr>
          <a:xfrm>
            <a:off x="266700" y="6421665"/>
            <a:ext cx="3619499" cy="21544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>
              <a:defRPr sz="800">
                <a:latin typeface="Source Sans Pro Light" panose="020B0403030403020204" pitchFamily="34" charset="0"/>
              </a:defRPr>
            </a:lvl1pPr>
          </a:lstStyle>
          <a:p>
            <a:pPr lvl="0"/>
            <a:fld id="{0001D976-1952-4225-8B5D-FB6C01AF759E}" type="slidenum">
              <a:rPr lang="en-US" smtClean="0"/>
              <a:pPr lvl="0"/>
              <a:t>‹#›</a:t>
            </a:fld>
            <a:r>
              <a:rPr lang="en-US" dirty="0"/>
              <a:t>  |  © 2022 Jones Lang LaSalle IP, Inc. All rights reserved.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252412" y="252413"/>
            <a:ext cx="11660187" cy="681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56"/>
            </p:custDataLst>
          </p:nvPr>
        </p:nvSpPr>
        <p:spPr>
          <a:xfrm>
            <a:off x="252412" y="1884363"/>
            <a:ext cx="11672887" cy="4319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41F50A-7CF9-76A8-6E7B-932CCB6D283A}"/>
              </a:ext>
            </a:extLst>
          </p:cNvPr>
          <p:cNvPicPr>
            <a:picLocks noChangeAspect="1"/>
          </p:cNvPicPr>
          <p:nvPr userDrawn="1">
            <p:custDataLst>
              <p:tags r:id="rId57"/>
            </p:custDataLst>
          </p:nvPr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43"/>
            <a:ext cx="656793" cy="29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3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8" r:id="rId47"/>
    <p:sldLayoutId id="2147483847" r:id="rId48"/>
    <p:sldLayoutId id="2147483848" r:id="rId49"/>
    <p:sldLayoutId id="2147483849" r:id="rId50"/>
    <p:sldLayoutId id="2147483842" r:id="rId51"/>
    <p:sldLayoutId id="2147484089" r:id="rId52"/>
    <p:sldLayoutId id="2147484131" r:id="rId53"/>
  </p:sldLayoutIdLst>
  <p:hf sldNum="0" hdr="0" ft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Source Sans Pro Light" panose="020B0403030403020204" pitchFamily="34" charset="0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300"/>
        </a:spcBef>
        <a:spcAft>
          <a:spcPts val="0"/>
        </a:spcAft>
        <a:buFontTx/>
        <a:buNone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Times New Roman" charset="0"/>
        </a:defRPr>
      </a:lvl1pPr>
      <a:lvl2pPr marL="180975" indent="-180975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+mn-ea"/>
          <a:cs typeface="+mn-cs"/>
        </a:defRPr>
      </a:lvl2pPr>
      <a:lvl3pPr marL="361950" indent="-179388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+mn-ea"/>
          <a:cs typeface="+mn-cs"/>
        </a:defRPr>
      </a:lvl3pPr>
      <a:lvl4pPr marL="54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+mn-ea"/>
          <a:cs typeface="+mn-cs"/>
        </a:defRPr>
      </a:lvl4pPr>
      <a:lvl5pPr marL="72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9">
          <p15:clr>
            <a:srgbClr val="F26B43"/>
          </p15:clr>
        </p15:guide>
        <p15:guide id="3" orient="horz" pos="4152">
          <p15:clr>
            <a:srgbClr val="F26B43"/>
          </p15:clr>
        </p15:guide>
        <p15:guide id="5" pos="999">
          <p15:clr>
            <a:srgbClr val="F26B43"/>
          </p15:clr>
        </p15:guide>
        <p15:guide id="6" pos="1085">
          <p15:clr>
            <a:srgbClr val="F26B43"/>
          </p15:clr>
        </p15:guide>
        <p15:guide id="7" pos="1933">
          <p15:clr>
            <a:srgbClr val="F26B43"/>
          </p15:clr>
        </p15:guide>
        <p15:guide id="8" pos="2017">
          <p15:clr>
            <a:srgbClr val="F26B43"/>
          </p15:clr>
        </p15:guide>
        <p15:guide id="9" pos="2862">
          <p15:clr>
            <a:srgbClr val="F26B43"/>
          </p15:clr>
        </p15:guide>
        <p15:guide id="10" pos="3792">
          <p15:clr>
            <a:srgbClr val="F26B43"/>
          </p15:clr>
        </p15:guide>
        <p15:guide id="11" pos="3874">
          <p15:clr>
            <a:srgbClr val="F26B43"/>
          </p15:clr>
        </p15:guide>
        <p15:guide id="12" pos="4722">
          <p15:clr>
            <a:srgbClr val="F26B43"/>
          </p15:clr>
        </p15:guide>
        <p15:guide id="13" pos="4806">
          <p15:clr>
            <a:srgbClr val="F26B43"/>
          </p15:clr>
        </p15:guide>
        <p15:guide id="14" pos="5736">
          <p15:clr>
            <a:srgbClr val="F26B43"/>
          </p15:clr>
        </p15:guide>
        <p15:guide id="15" orient="horz" pos="588">
          <p15:clr>
            <a:srgbClr val="F26B43"/>
          </p15:clr>
        </p15:guide>
        <p15:guide id="16" orient="horz" pos="672">
          <p15:clr>
            <a:srgbClr val="F26B43"/>
          </p15:clr>
        </p15:guide>
        <p15:guide id="17" orient="horz" pos="1104">
          <p15:clr>
            <a:srgbClr val="F26B43"/>
          </p15:clr>
        </p15:guide>
        <p15:guide id="18" orient="horz" pos="1187">
          <p15:clr>
            <a:srgbClr val="F26B43"/>
          </p15:clr>
        </p15:guide>
        <p15:guide id="19" orient="horz" pos="1609">
          <p15:clr>
            <a:srgbClr val="F26B43"/>
          </p15:clr>
        </p15:guide>
        <p15:guide id="20" orient="horz" pos="2201">
          <p15:clr>
            <a:srgbClr val="F26B43"/>
          </p15:clr>
        </p15:guide>
        <p15:guide id="21" orient="horz" pos="2117">
          <p15:clr>
            <a:srgbClr val="F26B43"/>
          </p15:clr>
        </p15:guide>
        <p15:guide id="22" orient="horz" pos="2626">
          <p15:clr>
            <a:srgbClr val="F26B43"/>
          </p15:clr>
        </p15:guide>
        <p15:guide id="23" orient="horz" pos="2712">
          <p15:clr>
            <a:srgbClr val="F26B43"/>
          </p15:clr>
        </p15:guide>
        <p15:guide id="24" orient="horz" pos="3138">
          <p15:clr>
            <a:srgbClr val="F26B43"/>
          </p15:clr>
        </p15:guide>
        <p15:guide id="25" orient="horz" pos="3219">
          <p15:clr>
            <a:srgbClr val="F26B43"/>
          </p15:clr>
        </p15:guide>
        <p15:guide id="26" pos="2946">
          <p15:clr>
            <a:srgbClr val="F26B43"/>
          </p15:clr>
        </p15:guide>
        <p15:guide id="27" pos="5650">
          <p15:clr>
            <a:srgbClr val="F26B43"/>
          </p15:clr>
        </p15:guide>
        <p15:guide id="28" orient="horz" pos="1694">
          <p15:clr>
            <a:srgbClr val="F26B43"/>
          </p15:clr>
        </p15:guide>
        <p15:guide id="29" orient="horz" pos="3648">
          <p15:clr>
            <a:srgbClr val="F26B43"/>
          </p15:clr>
        </p15:guide>
        <p15:guide id="30" orient="horz" pos="3732">
          <p15:clr>
            <a:srgbClr val="F26B43"/>
          </p15:clr>
        </p15:guide>
        <p15:guide id="31" pos="6669">
          <p15:clr>
            <a:srgbClr val="F26B43"/>
          </p15:clr>
        </p15:guide>
        <p15:guide id="32" pos="6582">
          <p15:clr>
            <a:srgbClr val="F26B43"/>
          </p15:clr>
        </p15:guide>
        <p15:guide id="33" pos="158">
          <p15:clr>
            <a:srgbClr val="F26B43"/>
          </p15:clr>
        </p15:guide>
        <p15:guide id="34" pos="75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8000" y="324000"/>
            <a:ext cx="9469967" cy="54049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000" y="1458000"/>
            <a:ext cx="11428238" cy="4319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07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827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62" r:id="rId14"/>
    <p:sldLayoutId id="2147484063" r:id="rId15"/>
    <p:sldLayoutId id="2147484064" r:id="rId16"/>
    <p:sldLayoutId id="2147484065" r:id="rId17"/>
    <p:sldLayoutId id="2147484066" r:id="rId18"/>
    <p:sldLayoutId id="2147484067" r:id="rId19"/>
    <p:sldLayoutId id="2147484090" r:id="rId20"/>
    <p:sldLayoutId id="2147484091" r:id="rId21"/>
    <p:sldLayoutId id="2147484092" r:id="rId22"/>
    <p:sldLayoutId id="2147484093" r:id="rId23"/>
    <p:sldLayoutId id="2147484094" r:id="rId24"/>
    <p:sldLayoutId id="2147484095" r:id="rId25"/>
    <p:sldLayoutId id="2147484130" r:id="rId26"/>
  </p:sldLayoutIdLs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US" sz="2700" b="1" i="0" kern="1200" dirty="0">
          <a:solidFill>
            <a:schemeClr val="tx1"/>
          </a:solidFill>
          <a:latin typeface="Source Sans Pro SemiBold" panose="020B0503030403020204" pitchFamily="34" charset="0"/>
          <a:ea typeface="Source Sans Pro SemiBold" panose="020B0503030403020204" pitchFamily="34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95000"/>
        </a:lnSpc>
        <a:spcBef>
          <a:spcPts val="1300"/>
        </a:spcBef>
        <a:spcAft>
          <a:spcPts val="0"/>
        </a:spcAft>
        <a:buFontTx/>
        <a:buNone/>
        <a:defRPr sz="2700" b="0" i="1" kern="1200">
          <a:solidFill>
            <a:srgbClr val="616468"/>
          </a:solidFill>
          <a:latin typeface="Times New Roman" charset="0"/>
          <a:ea typeface="Times New Roman" charset="0"/>
          <a:cs typeface="Times New Roman" charset="0"/>
        </a:defRPr>
      </a:lvl1pPr>
      <a:lvl2pPr marL="0" indent="0" algn="l" defTabSz="914377" rtl="0" eaLnBrk="1" latinLnBrk="0" hangingPunct="1">
        <a:lnSpc>
          <a:spcPct val="95000"/>
        </a:lnSpc>
        <a:spcBef>
          <a:spcPts val="1300"/>
        </a:spcBef>
        <a:buFontTx/>
        <a:buNone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2pPr>
      <a:lvl3pPr marL="180000" indent="-180000" algn="l" defTabSz="914377" rtl="0" eaLnBrk="1" latinLnBrk="0" hangingPunct="1">
        <a:lnSpc>
          <a:spcPct val="95000"/>
        </a:lnSpc>
        <a:spcBef>
          <a:spcPts val="1300"/>
        </a:spcBef>
        <a:buClr>
          <a:srgbClr val="E30613"/>
        </a:buClr>
        <a:buFont typeface="Arial" charset="0"/>
        <a:buChar char="•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3pPr>
      <a:lvl4pPr marL="396000" indent="-216000" algn="l" defTabSz="914377" rtl="0" eaLnBrk="1" latinLnBrk="0" hangingPunct="1">
        <a:lnSpc>
          <a:spcPct val="95000"/>
        </a:lnSpc>
        <a:spcBef>
          <a:spcPts val="600"/>
        </a:spcBef>
        <a:buClr>
          <a:srgbClr val="E30613"/>
        </a:buClr>
        <a:buFont typeface=".HelveticaNeueDeskInterface-Regular" charset="-120"/>
        <a:buChar char="–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4pPr>
      <a:lvl5pPr marL="612000" indent="-216000" algn="l" defTabSz="914377" rtl="0" eaLnBrk="1" latinLnBrk="0" hangingPunct="1">
        <a:lnSpc>
          <a:spcPct val="95000"/>
        </a:lnSpc>
        <a:spcBef>
          <a:spcPts val="600"/>
        </a:spcBef>
        <a:buClr>
          <a:srgbClr val="E30613"/>
        </a:buClr>
        <a:buFont typeface=".HelveticaNeueDeskInterface-Regular" charset="-120"/>
        <a:buChar char="–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38">
          <p15:clr>
            <a:srgbClr val="F26B43"/>
          </p15:clr>
        </p15:guide>
        <p15:guide id="3" orient="horz" pos="4065">
          <p15:clr>
            <a:srgbClr val="F26B43"/>
          </p15:clr>
        </p15:guide>
        <p15:guide id="4" pos="7441">
          <p15:clr>
            <a:srgbClr val="F26B43"/>
          </p15:clr>
        </p15:guide>
        <p15:guide id="5" pos="1292">
          <p15:clr>
            <a:srgbClr val="F26B43"/>
          </p15:clr>
        </p15:guide>
        <p15:guide id="6" pos="1464">
          <p15:clr>
            <a:srgbClr val="F26B43"/>
          </p15:clr>
        </p15:guide>
        <p15:guide id="7" pos="2522">
          <p15:clr>
            <a:srgbClr val="F26B43"/>
          </p15:clr>
        </p15:guide>
        <p15:guide id="8" pos="2694">
          <p15:clr>
            <a:srgbClr val="F26B43"/>
          </p15:clr>
        </p15:guide>
        <p15:guide id="9" pos="3750">
          <p15:clr>
            <a:srgbClr val="F26B43"/>
          </p15:clr>
        </p15:guide>
        <p15:guide id="10" pos="3922">
          <p15:clr>
            <a:srgbClr val="F26B43"/>
          </p15:clr>
        </p15:guide>
        <p15:guide id="11" pos="4978">
          <p15:clr>
            <a:srgbClr val="F26B43"/>
          </p15:clr>
        </p15:guide>
        <p15:guide id="12" pos="5150">
          <p15:clr>
            <a:srgbClr val="F26B43"/>
          </p15:clr>
        </p15:guide>
        <p15:guide id="13" pos="6205">
          <p15:clr>
            <a:srgbClr val="F26B43"/>
          </p15:clr>
        </p15:guide>
        <p15:guide id="14" pos="6378">
          <p15:clr>
            <a:srgbClr val="F26B43"/>
          </p15:clr>
        </p15:guide>
        <p15:guide id="15" orient="horz" pos="572">
          <p15:clr>
            <a:srgbClr val="F26B43"/>
          </p15:clr>
        </p15:guide>
        <p15:guide id="16" orient="horz" pos="918">
          <p15:clr>
            <a:srgbClr val="F26B43"/>
          </p15:clr>
        </p15:guide>
        <p15:guide id="17" orient="horz" pos="1253">
          <p15:clr>
            <a:srgbClr val="F26B43"/>
          </p15:clr>
        </p15:guide>
        <p15:guide id="18" orient="horz" pos="1593">
          <p15:clr>
            <a:srgbClr val="F26B43"/>
          </p15:clr>
        </p15:guide>
        <p15:guide id="19" orient="horz" pos="1933">
          <p15:clr>
            <a:srgbClr val="F26B43"/>
          </p15:clr>
        </p15:guide>
        <p15:guide id="20" orient="horz" pos="2273">
          <p15:clr>
            <a:srgbClr val="F26B43"/>
          </p15:clr>
        </p15:guide>
        <p15:guide id="21" orient="horz" pos="2614">
          <p15:clr>
            <a:srgbClr val="F26B43"/>
          </p15:clr>
        </p15:guide>
        <p15:guide id="22" orient="horz" pos="2954">
          <p15:clr>
            <a:srgbClr val="F26B43"/>
          </p15:clr>
        </p15:guide>
        <p15:guide id="23" orient="horz" pos="3294">
          <p15:clr>
            <a:srgbClr val="F26B43"/>
          </p15:clr>
        </p15:guide>
        <p15:guide id="24" orient="horz" pos="3634">
          <p15:clr>
            <a:srgbClr val="F26B43"/>
          </p15:clr>
        </p15:guide>
        <p15:guide id="25" orient="horz" pos="3974">
          <p15:clr>
            <a:srgbClr val="F26B43"/>
          </p15:clr>
        </p15:guide>
        <p15:guide id="26" pos="374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1A7957-D67C-D995-EBB1-DFD3D7433B9E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58"/>
            </p:custDataLst>
          </p:nvPr>
        </p:nvSpPr>
        <p:spPr>
          <a:xfrm>
            <a:off x="249238" y="6467475"/>
            <a:ext cx="3619499" cy="1238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</a:t>
            </a:r>
            <a:r>
              <a:rPr lang="en-GB">
                <a:latin typeface="Source Sans Pro" panose="020B0503030403020204" pitchFamily="34" charset="0"/>
              </a:rPr>
              <a:t>© 2023 Jones Lang LaSalle IP, Inc. All rights reserved.</a:t>
            </a:r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252412" y="252413"/>
            <a:ext cx="11660187" cy="681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252412" y="1884363"/>
            <a:ext cx="11672887" cy="4319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41F50A-7CF9-76A8-6E7B-932CCB6D283A}"/>
              </a:ext>
            </a:extLst>
          </p:cNvPr>
          <p:cNvPicPr>
            <a:picLocks noChangeAspect="1"/>
          </p:cNvPicPr>
          <p:nvPr userDrawn="1">
            <p:custDataLst>
              <p:tags r:id="rId61"/>
            </p:custDataLst>
          </p:nvPr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43"/>
            <a:ext cx="656793" cy="29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8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4042" r:id="rId47"/>
    <p:sldLayoutId id="2147484043" r:id="rId48"/>
    <p:sldLayoutId id="2147484044" r:id="rId49"/>
    <p:sldLayoutId id="2147484045" r:id="rId50"/>
    <p:sldLayoutId id="2147484046" r:id="rId51"/>
    <p:sldLayoutId id="2147484047" r:id="rId52"/>
    <p:sldLayoutId id="2147484048" r:id="rId53"/>
    <p:sldLayoutId id="2147484049" r:id="rId54"/>
    <p:sldLayoutId id="2147484050" r:id="rId55"/>
    <p:sldLayoutId id="2147484051" r:id="rId56"/>
  </p:sldLayoutIdLst>
  <p:hf sldNum="0" hdr="0" ft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300"/>
        </a:spcBef>
        <a:spcAft>
          <a:spcPts val="0"/>
        </a:spcAft>
        <a:buFontTx/>
        <a:buNone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Times New Roman" charset="0"/>
        </a:defRPr>
      </a:lvl1pPr>
      <a:lvl2pPr marL="180975" indent="-180975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2pPr>
      <a:lvl3pPr marL="361950" indent="-179388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3pPr>
      <a:lvl4pPr marL="54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4pPr>
      <a:lvl5pPr marL="72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9">
          <p15:clr>
            <a:srgbClr val="F26B43"/>
          </p15:clr>
        </p15:guide>
        <p15:guide id="3" orient="horz" pos="4152">
          <p15:clr>
            <a:srgbClr val="F26B43"/>
          </p15:clr>
        </p15:guide>
        <p15:guide id="5" pos="999">
          <p15:clr>
            <a:srgbClr val="F26B43"/>
          </p15:clr>
        </p15:guide>
        <p15:guide id="6" pos="1085">
          <p15:clr>
            <a:srgbClr val="F26B43"/>
          </p15:clr>
        </p15:guide>
        <p15:guide id="7" pos="1933">
          <p15:clr>
            <a:srgbClr val="F26B43"/>
          </p15:clr>
        </p15:guide>
        <p15:guide id="8" pos="2017">
          <p15:clr>
            <a:srgbClr val="F26B43"/>
          </p15:clr>
        </p15:guide>
        <p15:guide id="9" pos="2862">
          <p15:clr>
            <a:srgbClr val="F26B43"/>
          </p15:clr>
        </p15:guide>
        <p15:guide id="10" pos="3792">
          <p15:clr>
            <a:srgbClr val="F26B43"/>
          </p15:clr>
        </p15:guide>
        <p15:guide id="11" pos="3874">
          <p15:clr>
            <a:srgbClr val="F26B43"/>
          </p15:clr>
        </p15:guide>
        <p15:guide id="12" pos="4722">
          <p15:clr>
            <a:srgbClr val="F26B43"/>
          </p15:clr>
        </p15:guide>
        <p15:guide id="13" pos="4806">
          <p15:clr>
            <a:srgbClr val="F26B43"/>
          </p15:clr>
        </p15:guide>
        <p15:guide id="14" pos="5736">
          <p15:clr>
            <a:srgbClr val="F26B43"/>
          </p15:clr>
        </p15:guide>
        <p15:guide id="15" orient="horz" pos="588">
          <p15:clr>
            <a:srgbClr val="F26B43"/>
          </p15:clr>
        </p15:guide>
        <p15:guide id="16" orient="horz" pos="672">
          <p15:clr>
            <a:srgbClr val="F26B43"/>
          </p15:clr>
        </p15:guide>
        <p15:guide id="17" orient="horz" pos="1104">
          <p15:clr>
            <a:srgbClr val="F26B43"/>
          </p15:clr>
        </p15:guide>
        <p15:guide id="18" orient="horz" pos="1187">
          <p15:clr>
            <a:srgbClr val="F26B43"/>
          </p15:clr>
        </p15:guide>
        <p15:guide id="19" orient="horz" pos="1609">
          <p15:clr>
            <a:srgbClr val="F26B43"/>
          </p15:clr>
        </p15:guide>
        <p15:guide id="20" orient="horz" pos="2201">
          <p15:clr>
            <a:srgbClr val="F26B43"/>
          </p15:clr>
        </p15:guide>
        <p15:guide id="21" orient="horz" pos="2117">
          <p15:clr>
            <a:srgbClr val="F26B43"/>
          </p15:clr>
        </p15:guide>
        <p15:guide id="22" orient="horz" pos="2626">
          <p15:clr>
            <a:srgbClr val="F26B43"/>
          </p15:clr>
        </p15:guide>
        <p15:guide id="23" orient="horz" pos="2712">
          <p15:clr>
            <a:srgbClr val="F26B43"/>
          </p15:clr>
        </p15:guide>
        <p15:guide id="24" orient="horz" pos="3138">
          <p15:clr>
            <a:srgbClr val="F26B43"/>
          </p15:clr>
        </p15:guide>
        <p15:guide id="25" orient="horz" pos="3219">
          <p15:clr>
            <a:srgbClr val="F26B43"/>
          </p15:clr>
        </p15:guide>
        <p15:guide id="26" pos="2946">
          <p15:clr>
            <a:srgbClr val="F26B43"/>
          </p15:clr>
        </p15:guide>
        <p15:guide id="27" pos="5650">
          <p15:clr>
            <a:srgbClr val="F26B43"/>
          </p15:clr>
        </p15:guide>
        <p15:guide id="28" orient="horz" pos="1694">
          <p15:clr>
            <a:srgbClr val="F26B43"/>
          </p15:clr>
        </p15:guide>
        <p15:guide id="29" orient="horz" pos="3648">
          <p15:clr>
            <a:srgbClr val="F26B43"/>
          </p15:clr>
        </p15:guide>
        <p15:guide id="30" orient="horz" pos="3732">
          <p15:clr>
            <a:srgbClr val="F26B43"/>
          </p15:clr>
        </p15:guide>
        <p15:guide id="31" pos="6669">
          <p15:clr>
            <a:srgbClr val="F26B43"/>
          </p15:clr>
        </p15:guide>
        <p15:guide id="32" pos="6582">
          <p15:clr>
            <a:srgbClr val="F26B43"/>
          </p15:clr>
        </p15:guide>
        <p15:guide id="33" pos="158">
          <p15:clr>
            <a:srgbClr val="F26B43"/>
          </p15:clr>
        </p15:guide>
        <p15:guide id="34" pos="750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1A7957-D67C-D995-EBB1-DFD3D7433B9E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69"/>
            </p:custDataLst>
          </p:nvPr>
        </p:nvSpPr>
        <p:spPr>
          <a:xfrm>
            <a:off x="249238" y="6467475"/>
            <a:ext cx="3619499" cy="1238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0001D976-1952-4225-8B5D-FB6C01AF759E}" type="slidenum">
              <a:rPr lang="en-US" smtClean="0">
                <a:latin typeface="Source Sans Pro" panose="020B0503030403020204" pitchFamily="34" charset="0"/>
              </a:rPr>
              <a:pPr/>
              <a:t>‹#›</a:t>
            </a:fld>
            <a:r>
              <a:rPr lang="en-US">
                <a:latin typeface="Source Sans Pro" panose="020B0503030403020204" pitchFamily="34" charset="0"/>
              </a:rPr>
              <a:t>  |  © 2023 Jones Lang LaSalle IP, Inc. All rights reserved.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70"/>
            </p:custDataLst>
          </p:nvPr>
        </p:nvSpPr>
        <p:spPr>
          <a:xfrm>
            <a:off x="252412" y="252413"/>
            <a:ext cx="11660187" cy="681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71"/>
            </p:custDataLst>
          </p:nvPr>
        </p:nvSpPr>
        <p:spPr>
          <a:xfrm>
            <a:off x="252412" y="1884363"/>
            <a:ext cx="11672887" cy="4319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41F50A-7CF9-76A8-6E7B-932CCB6D283A}"/>
              </a:ext>
            </a:extLst>
          </p:cNvPr>
          <p:cNvPicPr>
            <a:picLocks noChangeAspect="1"/>
          </p:cNvPicPr>
          <p:nvPr userDrawn="1">
            <p:custDataLst>
              <p:tags r:id="rId72"/>
            </p:custDataLst>
          </p:nvPr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507" y="6299043"/>
            <a:ext cx="656793" cy="29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  <p:sldLayoutId id="2147483781" r:id="rId20"/>
    <p:sldLayoutId id="2147483782" r:id="rId21"/>
    <p:sldLayoutId id="2147483783" r:id="rId22"/>
    <p:sldLayoutId id="2147483784" r:id="rId23"/>
    <p:sldLayoutId id="2147483785" r:id="rId24"/>
    <p:sldLayoutId id="2147483786" r:id="rId25"/>
    <p:sldLayoutId id="2147483787" r:id="rId26"/>
    <p:sldLayoutId id="2147483788" r:id="rId27"/>
    <p:sldLayoutId id="2147483789" r:id="rId28"/>
    <p:sldLayoutId id="2147483790" r:id="rId29"/>
    <p:sldLayoutId id="2147483791" r:id="rId30"/>
    <p:sldLayoutId id="2147483792" r:id="rId31"/>
    <p:sldLayoutId id="2147483793" r:id="rId32"/>
    <p:sldLayoutId id="2147483794" r:id="rId33"/>
    <p:sldLayoutId id="2147483795" r:id="rId34"/>
    <p:sldLayoutId id="2147483796" r:id="rId35"/>
    <p:sldLayoutId id="2147483797" r:id="rId36"/>
    <p:sldLayoutId id="2147483798" r:id="rId37"/>
    <p:sldLayoutId id="2147483799" r:id="rId38"/>
    <p:sldLayoutId id="2147483800" r:id="rId39"/>
    <p:sldLayoutId id="2147483801" r:id="rId40"/>
    <p:sldLayoutId id="2147483802" r:id="rId41"/>
    <p:sldLayoutId id="2147483803" r:id="rId42"/>
    <p:sldLayoutId id="2147483804" r:id="rId43"/>
    <p:sldLayoutId id="2147483805" r:id="rId44"/>
    <p:sldLayoutId id="2147483806" r:id="rId45"/>
    <p:sldLayoutId id="2147483807" r:id="rId46"/>
    <p:sldLayoutId id="2147483808" r:id="rId47"/>
    <p:sldLayoutId id="2147483809" r:id="rId48"/>
    <p:sldLayoutId id="2147483810" r:id="rId49"/>
    <p:sldLayoutId id="2147483811" r:id="rId50"/>
    <p:sldLayoutId id="2147484035" r:id="rId51"/>
    <p:sldLayoutId id="2147484036" r:id="rId52"/>
    <p:sldLayoutId id="2147484037" r:id="rId53"/>
    <p:sldLayoutId id="2147484038" r:id="rId54"/>
    <p:sldLayoutId id="2147484039" r:id="rId55"/>
    <p:sldLayoutId id="2147484040" r:id="rId56"/>
    <p:sldLayoutId id="2147484041" r:id="rId57"/>
    <p:sldLayoutId id="2147484017" r:id="rId58"/>
    <p:sldLayoutId id="2147484018" r:id="rId59"/>
    <p:sldLayoutId id="2147484019" r:id="rId60"/>
    <p:sldLayoutId id="2147484020" r:id="rId61"/>
    <p:sldLayoutId id="2147484021" r:id="rId62"/>
    <p:sldLayoutId id="2147484022" r:id="rId63"/>
    <p:sldLayoutId id="2147484023" r:id="rId64"/>
    <p:sldLayoutId id="2147484024" r:id="rId65"/>
    <p:sldLayoutId id="2147484025" r:id="rId66"/>
    <p:sldLayoutId id="2147484031" r:id="rId67"/>
  </p:sldLayoutIdLst>
  <p:hf sldNum="0" hdr="0" ft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300"/>
        </a:spcBef>
        <a:spcAft>
          <a:spcPts val="0"/>
        </a:spcAft>
        <a:buFontTx/>
        <a:buNone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Times New Roman" charset="0"/>
        </a:defRPr>
      </a:lvl1pPr>
      <a:lvl2pPr marL="180975" indent="-180975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2pPr>
      <a:lvl3pPr marL="361950" indent="-179388" algn="l" defTabSz="91437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3pPr>
      <a:lvl4pPr marL="54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4pPr>
      <a:lvl5pPr marL="720000" indent="-180000" algn="l" defTabSz="914377" rtl="0" eaLnBrk="1" latinLnBrk="0" hangingPunct="1">
        <a:lnSpc>
          <a:spcPct val="100000"/>
        </a:lnSpc>
        <a:spcBef>
          <a:spcPts val="600"/>
        </a:spcBef>
        <a:buClrTx/>
        <a:buFont typeface=".HelveticaNeueDeskInterface-Regular" charset="-120"/>
        <a:buChar char="–"/>
        <a:defRPr sz="1600" i="0" kern="1200">
          <a:solidFill>
            <a:schemeClr val="tx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9">
          <p15:clr>
            <a:srgbClr val="F26B43"/>
          </p15:clr>
        </p15:guide>
        <p15:guide id="3" orient="horz" pos="4152">
          <p15:clr>
            <a:srgbClr val="F26B43"/>
          </p15:clr>
        </p15:guide>
        <p15:guide id="5" pos="999">
          <p15:clr>
            <a:srgbClr val="F26B43"/>
          </p15:clr>
        </p15:guide>
        <p15:guide id="6" pos="1085">
          <p15:clr>
            <a:srgbClr val="F26B43"/>
          </p15:clr>
        </p15:guide>
        <p15:guide id="7" pos="1933">
          <p15:clr>
            <a:srgbClr val="F26B43"/>
          </p15:clr>
        </p15:guide>
        <p15:guide id="8" pos="2017">
          <p15:clr>
            <a:srgbClr val="F26B43"/>
          </p15:clr>
        </p15:guide>
        <p15:guide id="9" pos="2862">
          <p15:clr>
            <a:srgbClr val="F26B43"/>
          </p15:clr>
        </p15:guide>
        <p15:guide id="10" pos="3792">
          <p15:clr>
            <a:srgbClr val="F26B43"/>
          </p15:clr>
        </p15:guide>
        <p15:guide id="11" pos="3874">
          <p15:clr>
            <a:srgbClr val="F26B43"/>
          </p15:clr>
        </p15:guide>
        <p15:guide id="12" pos="4722">
          <p15:clr>
            <a:srgbClr val="F26B43"/>
          </p15:clr>
        </p15:guide>
        <p15:guide id="13" pos="4806">
          <p15:clr>
            <a:srgbClr val="F26B43"/>
          </p15:clr>
        </p15:guide>
        <p15:guide id="14" pos="5736">
          <p15:clr>
            <a:srgbClr val="F26B43"/>
          </p15:clr>
        </p15:guide>
        <p15:guide id="15" orient="horz" pos="588">
          <p15:clr>
            <a:srgbClr val="F26B43"/>
          </p15:clr>
        </p15:guide>
        <p15:guide id="16" orient="horz" pos="672">
          <p15:clr>
            <a:srgbClr val="F26B43"/>
          </p15:clr>
        </p15:guide>
        <p15:guide id="17" orient="horz" pos="1104">
          <p15:clr>
            <a:srgbClr val="F26B43"/>
          </p15:clr>
        </p15:guide>
        <p15:guide id="18" orient="horz" pos="1187">
          <p15:clr>
            <a:srgbClr val="F26B43"/>
          </p15:clr>
        </p15:guide>
        <p15:guide id="19" orient="horz" pos="1609">
          <p15:clr>
            <a:srgbClr val="F26B43"/>
          </p15:clr>
        </p15:guide>
        <p15:guide id="20" orient="horz" pos="2201">
          <p15:clr>
            <a:srgbClr val="F26B43"/>
          </p15:clr>
        </p15:guide>
        <p15:guide id="21" orient="horz" pos="2117">
          <p15:clr>
            <a:srgbClr val="F26B43"/>
          </p15:clr>
        </p15:guide>
        <p15:guide id="22" orient="horz" pos="2626">
          <p15:clr>
            <a:srgbClr val="F26B43"/>
          </p15:clr>
        </p15:guide>
        <p15:guide id="23" orient="horz" pos="2712">
          <p15:clr>
            <a:srgbClr val="F26B43"/>
          </p15:clr>
        </p15:guide>
        <p15:guide id="24" orient="horz" pos="3138">
          <p15:clr>
            <a:srgbClr val="F26B43"/>
          </p15:clr>
        </p15:guide>
        <p15:guide id="25" orient="horz" pos="3219">
          <p15:clr>
            <a:srgbClr val="F26B43"/>
          </p15:clr>
        </p15:guide>
        <p15:guide id="26" pos="2946">
          <p15:clr>
            <a:srgbClr val="F26B43"/>
          </p15:clr>
        </p15:guide>
        <p15:guide id="27" pos="5650">
          <p15:clr>
            <a:srgbClr val="F26B43"/>
          </p15:clr>
        </p15:guide>
        <p15:guide id="28" orient="horz" pos="1694">
          <p15:clr>
            <a:srgbClr val="F26B43"/>
          </p15:clr>
        </p15:guide>
        <p15:guide id="29" orient="horz" pos="3648">
          <p15:clr>
            <a:srgbClr val="F26B43"/>
          </p15:clr>
        </p15:guide>
        <p15:guide id="30" orient="horz" pos="3732">
          <p15:clr>
            <a:srgbClr val="F26B43"/>
          </p15:clr>
        </p15:guide>
        <p15:guide id="31" pos="6669">
          <p15:clr>
            <a:srgbClr val="F26B43"/>
          </p15:clr>
        </p15:guide>
        <p15:guide id="32" pos="6582">
          <p15:clr>
            <a:srgbClr val="F26B43"/>
          </p15:clr>
        </p15:guide>
        <p15:guide id="33" pos="158">
          <p15:clr>
            <a:srgbClr val="F26B43"/>
          </p15:clr>
        </p15:guide>
        <p15:guide id="34" pos="750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8000" y="324000"/>
            <a:ext cx="9469967" cy="54049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000" y="1458000"/>
            <a:ext cx="11428238" cy="4319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000" y="6444000"/>
            <a:ext cx="3619500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26133" y="6445071"/>
            <a:ext cx="1680632" cy="16562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="0" i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96207-DBD9-AC41-BD6C-8097A31BF10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2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  <p:sldLayoutId id="2147484081" r:id="rId13"/>
    <p:sldLayoutId id="2147484082" r:id="rId14"/>
    <p:sldLayoutId id="2147484083" r:id="rId15"/>
    <p:sldLayoutId id="2147484084" r:id="rId16"/>
    <p:sldLayoutId id="2147484085" r:id="rId17"/>
    <p:sldLayoutId id="2147484086" r:id="rId18"/>
    <p:sldLayoutId id="2147484087" r:id="rId19"/>
    <p:sldLayoutId id="2147484088" r:id="rId20"/>
    <p:sldLayoutId id="2147484096" r:id="rId21"/>
    <p:sldLayoutId id="2147484097" r:id="rId22"/>
    <p:sldLayoutId id="2147484098" r:id="rId23"/>
    <p:sldLayoutId id="2147484099" r:id="rId24"/>
    <p:sldLayoutId id="2147484100" r:id="rId25"/>
    <p:sldLayoutId id="2147484101" r:id="rId26"/>
    <p:sldLayoutId id="2147484144" r:id="rId27"/>
    <p:sldLayoutId id="2147484145" r:id="rId28"/>
    <p:sldLayoutId id="2147484146" r:id="rId29"/>
    <p:sldLayoutId id="2147484147" r:id="rId30"/>
    <p:sldLayoutId id="2147484148" r:id="rId31"/>
    <p:sldLayoutId id="2147484149" r:id="rId32"/>
    <p:sldLayoutId id="2147484150" r:id="rId33"/>
    <p:sldLayoutId id="2147484151" r:id="rId34"/>
    <p:sldLayoutId id="2147484156" r:id="rId35"/>
    <p:sldLayoutId id="2147484157" r:id="rId36"/>
    <p:sldLayoutId id="2147484158" r:id="rId37"/>
    <p:sldLayoutId id="2147484159" r:id="rId38"/>
  </p:sldLayoutIdLs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US" sz="2700" b="1" i="0" kern="1200" dirty="0">
          <a:solidFill>
            <a:schemeClr val="tx1"/>
          </a:solidFill>
          <a:latin typeface="Source Sans Pro SemiBold" panose="020B0503030403020204" pitchFamily="34" charset="0"/>
          <a:ea typeface="Source Sans Pro SemiBold" panose="020B0503030403020204" pitchFamily="34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95000"/>
        </a:lnSpc>
        <a:spcBef>
          <a:spcPts val="1300"/>
        </a:spcBef>
        <a:spcAft>
          <a:spcPts val="0"/>
        </a:spcAft>
        <a:buFontTx/>
        <a:buNone/>
        <a:defRPr sz="2700" b="0" i="1" kern="1200">
          <a:solidFill>
            <a:srgbClr val="616468"/>
          </a:solidFill>
          <a:latin typeface="Times New Roman" charset="0"/>
          <a:ea typeface="Times New Roman" charset="0"/>
          <a:cs typeface="Times New Roman" charset="0"/>
        </a:defRPr>
      </a:lvl1pPr>
      <a:lvl2pPr marL="0" indent="0" algn="l" defTabSz="914377" rtl="0" eaLnBrk="1" latinLnBrk="0" hangingPunct="1">
        <a:lnSpc>
          <a:spcPct val="95000"/>
        </a:lnSpc>
        <a:spcBef>
          <a:spcPts val="1300"/>
        </a:spcBef>
        <a:buFontTx/>
        <a:buNone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2pPr>
      <a:lvl3pPr marL="180000" indent="-180000" algn="l" defTabSz="914377" rtl="0" eaLnBrk="1" latinLnBrk="0" hangingPunct="1">
        <a:lnSpc>
          <a:spcPct val="95000"/>
        </a:lnSpc>
        <a:spcBef>
          <a:spcPts val="1300"/>
        </a:spcBef>
        <a:buClr>
          <a:srgbClr val="E30613"/>
        </a:buClr>
        <a:buFont typeface="Arial" charset="0"/>
        <a:buChar char="•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3pPr>
      <a:lvl4pPr marL="396000" indent="-216000" algn="l" defTabSz="914377" rtl="0" eaLnBrk="1" latinLnBrk="0" hangingPunct="1">
        <a:lnSpc>
          <a:spcPct val="95000"/>
        </a:lnSpc>
        <a:spcBef>
          <a:spcPts val="600"/>
        </a:spcBef>
        <a:buClr>
          <a:srgbClr val="E30613"/>
        </a:buClr>
        <a:buFont typeface=".HelveticaNeueDeskInterface-Regular" charset="-120"/>
        <a:buChar char="–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4pPr>
      <a:lvl5pPr marL="612000" indent="-216000" algn="l" defTabSz="914377" rtl="0" eaLnBrk="1" latinLnBrk="0" hangingPunct="1">
        <a:lnSpc>
          <a:spcPct val="95000"/>
        </a:lnSpc>
        <a:spcBef>
          <a:spcPts val="600"/>
        </a:spcBef>
        <a:buClr>
          <a:srgbClr val="E30613"/>
        </a:buClr>
        <a:buFont typeface=".HelveticaNeueDeskInterface-Regular" charset="-120"/>
        <a:buChar char="–"/>
        <a:defRPr sz="1800" b="0" i="0" kern="1200">
          <a:solidFill>
            <a:srgbClr val="616468"/>
          </a:solidFill>
          <a:latin typeface="Source Sans Pro Light" panose="020F030202020403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F26B43"/>
          </p15:clr>
        </p15:guide>
        <p15:guide id="2" pos="238">
          <p15:clr>
            <a:srgbClr val="F26B43"/>
          </p15:clr>
        </p15:guide>
        <p15:guide id="3" orient="horz" pos="4065">
          <p15:clr>
            <a:srgbClr val="F26B43"/>
          </p15:clr>
        </p15:guide>
        <p15:guide id="4" pos="7441">
          <p15:clr>
            <a:srgbClr val="F26B43"/>
          </p15:clr>
        </p15:guide>
        <p15:guide id="5" pos="1292">
          <p15:clr>
            <a:srgbClr val="F26B43"/>
          </p15:clr>
        </p15:guide>
        <p15:guide id="6" pos="1464">
          <p15:clr>
            <a:srgbClr val="F26B43"/>
          </p15:clr>
        </p15:guide>
        <p15:guide id="7" pos="2522">
          <p15:clr>
            <a:srgbClr val="F26B43"/>
          </p15:clr>
        </p15:guide>
        <p15:guide id="8" pos="2694">
          <p15:clr>
            <a:srgbClr val="F26B43"/>
          </p15:clr>
        </p15:guide>
        <p15:guide id="9" pos="3750">
          <p15:clr>
            <a:srgbClr val="F26B43"/>
          </p15:clr>
        </p15:guide>
        <p15:guide id="10" pos="3922">
          <p15:clr>
            <a:srgbClr val="F26B43"/>
          </p15:clr>
        </p15:guide>
        <p15:guide id="11" pos="4978">
          <p15:clr>
            <a:srgbClr val="F26B43"/>
          </p15:clr>
        </p15:guide>
        <p15:guide id="12" pos="5150">
          <p15:clr>
            <a:srgbClr val="F26B43"/>
          </p15:clr>
        </p15:guide>
        <p15:guide id="13" pos="6205">
          <p15:clr>
            <a:srgbClr val="F26B43"/>
          </p15:clr>
        </p15:guide>
        <p15:guide id="14" pos="6378">
          <p15:clr>
            <a:srgbClr val="F26B43"/>
          </p15:clr>
        </p15:guide>
        <p15:guide id="15" orient="horz" pos="572">
          <p15:clr>
            <a:srgbClr val="F26B43"/>
          </p15:clr>
        </p15:guide>
        <p15:guide id="16" orient="horz" pos="918">
          <p15:clr>
            <a:srgbClr val="F26B43"/>
          </p15:clr>
        </p15:guide>
        <p15:guide id="17" orient="horz" pos="1253">
          <p15:clr>
            <a:srgbClr val="F26B43"/>
          </p15:clr>
        </p15:guide>
        <p15:guide id="18" orient="horz" pos="1593">
          <p15:clr>
            <a:srgbClr val="F26B43"/>
          </p15:clr>
        </p15:guide>
        <p15:guide id="19" orient="horz" pos="1933">
          <p15:clr>
            <a:srgbClr val="F26B43"/>
          </p15:clr>
        </p15:guide>
        <p15:guide id="20" orient="horz" pos="2273">
          <p15:clr>
            <a:srgbClr val="F26B43"/>
          </p15:clr>
        </p15:guide>
        <p15:guide id="21" orient="horz" pos="2614">
          <p15:clr>
            <a:srgbClr val="F26B43"/>
          </p15:clr>
        </p15:guide>
        <p15:guide id="22" orient="horz" pos="2954">
          <p15:clr>
            <a:srgbClr val="F26B43"/>
          </p15:clr>
        </p15:guide>
        <p15:guide id="23" orient="horz" pos="3294">
          <p15:clr>
            <a:srgbClr val="F26B43"/>
          </p15:clr>
        </p15:guide>
        <p15:guide id="24" orient="horz" pos="3634">
          <p15:clr>
            <a:srgbClr val="F26B43"/>
          </p15:clr>
        </p15:guide>
        <p15:guide id="25" orient="horz" pos="3974">
          <p15:clr>
            <a:srgbClr val="F26B43"/>
          </p15:clr>
        </p15:guide>
        <p15:guide id="26" pos="37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24.xml"/><Relationship Id="rId2" Type="http://schemas.openxmlformats.org/officeDocument/2006/relationships/tags" Target="../tags/tag1023.xml"/><Relationship Id="rId1" Type="http://schemas.openxmlformats.org/officeDocument/2006/relationships/tags" Target="../tags/tag1022.xml"/><Relationship Id="rId5" Type="http://schemas.openxmlformats.org/officeDocument/2006/relationships/image" Target="../media/image27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039.xml"/><Relationship Id="rId1" Type="http://schemas.openxmlformats.org/officeDocument/2006/relationships/tags" Target="../tags/tag1038.xml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tiff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88.png"/><Relationship Id="rId7" Type="http://schemas.microsoft.com/office/2007/relationships/hdphoto" Target="../media/hdphoto1.wdp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91.png"/><Relationship Id="rId11" Type="http://schemas.openxmlformats.org/officeDocument/2006/relationships/image" Target="../media/image95.png"/><Relationship Id="rId5" Type="http://schemas.openxmlformats.org/officeDocument/2006/relationships/image" Target="../media/image90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117.sv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10.sv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3" Type="http://schemas.openxmlformats.org/officeDocument/2006/relationships/image" Target="../media/image109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12.svg"/><Relationship Id="rId11" Type="http://schemas.openxmlformats.org/officeDocument/2006/relationships/image" Target="../media/image124.png"/><Relationship Id="rId5" Type="http://schemas.openxmlformats.org/officeDocument/2006/relationships/image" Target="../media/image111.png"/><Relationship Id="rId10" Type="http://schemas.openxmlformats.org/officeDocument/2006/relationships/image" Target="../media/image123.png"/><Relationship Id="rId4" Type="http://schemas.openxmlformats.org/officeDocument/2006/relationships/image" Target="../media/image110.svg"/><Relationship Id="rId9" Type="http://schemas.openxmlformats.org/officeDocument/2006/relationships/image" Target="../media/image1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14.png"/><Relationship Id="rId4" Type="http://schemas.openxmlformats.org/officeDocument/2006/relationships/image" Target="../media/image1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gif"/><Relationship Id="rId3" Type="http://schemas.openxmlformats.org/officeDocument/2006/relationships/image" Target="../media/image114.png"/><Relationship Id="rId7" Type="http://schemas.openxmlformats.org/officeDocument/2006/relationships/image" Target="../media/image131.gif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30.gif"/><Relationship Id="rId5" Type="http://schemas.openxmlformats.org/officeDocument/2006/relationships/image" Target="../media/image129.png"/><Relationship Id="rId10" Type="http://schemas.openxmlformats.org/officeDocument/2006/relationships/image" Target="../media/image119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hyperlink" Target="http://jll.maps.arcgis.com/apps/MapSeries/index.html?appid=f0f6f15d39a442718059930ed12d7b7b" TargetMode="Externa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5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sv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4.xml"/><Relationship Id="rId4" Type="http://schemas.openxmlformats.org/officeDocument/2006/relationships/hyperlink" Target="mailto:Christopher.street@jll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tags" Target="../tags/tag1026.xml"/><Relationship Id="rId1" Type="http://schemas.openxmlformats.org/officeDocument/2006/relationships/tags" Target="../tags/tag1025.xm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tags" Target="../tags/tag1029.xml"/><Relationship Id="rId7" Type="http://schemas.openxmlformats.org/officeDocument/2006/relationships/tags" Target="../tags/tag1033.xml"/><Relationship Id="rId2" Type="http://schemas.openxmlformats.org/officeDocument/2006/relationships/tags" Target="../tags/tag1028.xml"/><Relationship Id="rId1" Type="http://schemas.openxmlformats.org/officeDocument/2006/relationships/tags" Target="../tags/tag1027.xml"/><Relationship Id="rId6" Type="http://schemas.openxmlformats.org/officeDocument/2006/relationships/tags" Target="../tags/tag1032.xml"/><Relationship Id="rId5" Type="http://schemas.openxmlformats.org/officeDocument/2006/relationships/tags" Target="../tags/tag1031.xml"/><Relationship Id="rId4" Type="http://schemas.openxmlformats.org/officeDocument/2006/relationships/tags" Target="../tags/tag10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035.xml"/><Relationship Id="rId1" Type="http://schemas.openxmlformats.org/officeDocument/2006/relationships/tags" Target="../tags/tag1034.xml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sv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9" Type="http://schemas.openxmlformats.org/officeDocument/2006/relationships/image" Target="../media/image70.svg"/><Relationship Id="rId21" Type="http://schemas.openxmlformats.org/officeDocument/2006/relationships/image" Target="../media/image52.svg"/><Relationship Id="rId34" Type="http://schemas.openxmlformats.org/officeDocument/2006/relationships/image" Target="../media/image65.png"/><Relationship Id="rId42" Type="http://schemas.openxmlformats.org/officeDocument/2006/relationships/hyperlink" Target="http://www.statista.com/statistics/632723/asia-pacific-urbanization-by-country" TargetMode="External"/><Relationship Id="rId7" Type="http://schemas.openxmlformats.org/officeDocument/2006/relationships/image" Target="../media/image38.sv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60.svg"/><Relationship Id="rId41" Type="http://schemas.openxmlformats.org/officeDocument/2006/relationships/image" Target="../media/image72.svg"/><Relationship Id="rId1" Type="http://schemas.openxmlformats.org/officeDocument/2006/relationships/tags" Target="../tags/tag1036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24" Type="http://schemas.openxmlformats.org/officeDocument/2006/relationships/image" Target="../media/image55.png"/><Relationship Id="rId32" Type="http://schemas.openxmlformats.org/officeDocument/2006/relationships/image" Target="../media/image63.png"/><Relationship Id="rId37" Type="http://schemas.openxmlformats.org/officeDocument/2006/relationships/image" Target="../media/image68.svg"/><Relationship Id="rId40" Type="http://schemas.openxmlformats.org/officeDocument/2006/relationships/image" Target="../media/image71.pn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23" Type="http://schemas.openxmlformats.org/officeDocument/2006/relationships/image" Target="../media/image54.svg"/><Relationship Id="rId28" Type="http://schemas.openxmlformats.org/officeDocument/2006/relationships/image" Target="../media/image59.png"/><Relationship Id="rId36" Type="http://schemas.openxmlformats.org/officeDocument/2006/relationships/image" Target="../media/image67.png"/><Relationship Id="rId10" Type="http://schemas.openxmlformats.org/officeDocument/2006/relationships/image" Target="../media/image41.png"/><Relationship Id="rId19" Type="http://schemas.openxmlformats.org/officeDocument/2006/relationships/image" Target="../media/image50.svg"/><Relationship Id="rId31" Type="http://schemas.openxmlformats.org/officeDocument/2006/relationships/image" Target="../media/image62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svg"/><Relationship Id="rId30" Type="http://schemas.openxmlformats.org/officeDocument/2006/relationships/image" Target="../media/image61.png"/><Relationship Id="rId35" Type="http://schemas.openxmlformats.org/officeDocument/2006/relationships/image" Target="../media/image66.svg"/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4.xml"/><Relationship Id="rId12" Type="http://schemas.openxmlformats.org/officeDocument/2006/relationships/image" Target="../media/image43.png"/><Relationship Id="rId17" Type="http://schemas.openxmlformats.org/officeDocument/2006/relationships/image" Target="../media/image48.svg"/><Relationship Id="rId25" Type="http://schemas.openxmlformats.org/officeDocument/2006/relationships/image" Target="../media/image56.svg"/><Relationship Id="rId33" Type="http://schemas.openxmlformats.org/officeDocument/2006/relationships/image" Target="../media/image64.svg"/><Relationship Id="rId38" Type="http://schemas.openxmlformats.org/officeDocument/2006/relationships/image" Target="../media/image6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sv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2" Type="http://schemas.openxmlformats.org/officeDocument/2006/relationships/slideLayout" Target="../slideLayouts/slideLayout38.xml"/><Relationship Id="rId16" Type="http://schemas.openxmlformats.org/officeDocument/2006/relationships/hyperlink" Target="http://www.statista.com/statistics/632723/asia-pacific-urbanization-by-country" TargetMode="External"/><Relationship Id="rId1" Type="http://schemas.openxmlformats.org/officeDocument/2006/relationships/tags" Target="../tags/tag1037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5" Type="http://schemas.openxmlformats.org/officeDocument/2006/relationships/image" Target="../media/image74.svg"/><Relationship Id="rId15" Type="http://schemas.openxmlformats.org/officeDocument/2006/relationships/image" Target="../media/image8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AA36C1-D0A5-4968-867B-A18AC13334E4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/>
              <a:t>Sify</a:t>
            </a:r>
            <a:r>
              <a:rPr lang="en-US" dirty="0"/>
              <a:t> 4.0</a:t>
            </a:r>
            <a:endParaRPr 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5A4FA5-FEAD-4135-A87F-8C12C1F74C20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/>
        <p:txBody>
          <a:bodyPr/>
          <a:lstStyle/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32C29D4-A28B-1533-E824-19EE89D266A5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GB" dirty="0"/>
              <a:t>Tales of Digital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995265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4FD00-49E9-EF7F-BC64-D93410F215A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We live in a world where a lot of people need goals, motivation, and a lot of other words to get started.  It’s just a big excuse to not get started.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611233-C3BD-6216-4889-719B20693C8C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Source Sans Pro Semibold" panose="020B0603030403020204" pitchFamily="34" charset="0"/>
              </a:rPr>
              <a:t>David </a:t>
            </a:r>
            <a:r>
              <a:rPr lang="en-US" dirty="0" err="1">
                <a:latin typeface="Source Sans Pro Semibold" panose="020B0603030403020204" pitchFamily="34" charset="0"/>
              </a:rPr>
              <a:t>Goggins</a:t>
            </a:r>
            <a:endParaRPr lang="en-US" dirty="0">
              <a:latin typeface="Source Sans Pro Semibold" panose="020B0603030403020204" pitchFamily="34" charset="0"/>
            </a:endParaRPr>
          </a:p>
          <a:p>
            <a:pPr lvl="1"/>
            <a:r>
              <a:rPr lang="en-US" dirty="0">
                <a:latin typeface="Source Sans Pro Light" panose="020B0403030403020204" pitchFamily="34" charset="0"/>
              </a:rPr>
              <a:t>General, all-around Bad Ass</a:t>
            </a:r>
          </a:p>
        </p:txBody>
      </p:sp>
    </p:spTree>
    <p:extLst>
      <p:ext uri="{BB962C8B-B14F-4D97-AF65-F5344CB8AC3E}">
        <p14:creationId xmlns:p14="http://schemas.microsoft.com/office/powerpoint/2010/main" val="1556466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A22BEC-3CBF-4292-9123-113E00C21AF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We Understand Data Centres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3B32233-EAF0-4F6C-9427-9AF2A079A6A4}"/>
              </a:ext>
            </a:extLst>
          </p:cNvPr>
          <p:cNvSpPr/>
          <p:nvPr/>
        </p:nvSpPr>
        <p:spPr>
          <a:xfrm>
            <a:off x="0" y="908050"/>
            <a:ext cx="12192000" cy="5949950"/>
          </a:xfrm>
          <a:prstGeom prst="rect">
            <a:avLst/>
          </a:prstGeom>
          <a:solidFill>
            <a:srgbClr val="F7F1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09DB314-7D8E-40BC-98D1-BF47C51A8A7D}"/>
              </a:ext>
            </a:extLst>
          </p:cNvPr>
          <p:cNvSpPr/>
          <p:nvPr/>
        </p:nvSpPr>
        <p:spPr>
          <a:xfrm>
            <a:off x="7308322" y="4089584"/>
            <a:ext cx="4504266" cy="2104356"/>
          </a:xfrm>
          <a:prstGeom prst="roundRect">
            <a:avLst>
              <a:gd name="adj" fmla="val 8555"/>
            </a:avLst>
          </a:prstGeom>
          <a:solidFill>
            <a:schemeClr val="bg1"/>
          </a:solidFill>
          <a:ln w="2857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DDA1A198-BBBA-4024-BD34-9ABC137980A0}"/>
              </a:ext>
            </a:extLst>
          </p:cNvPr>
          <p:cNvSpPr/>
          <p:nvPr/>
        </p:nvSpPr>
        <p:spPr>
          <a:xfrm>
            <a:off x="7308322" y="1617531"/>
            <a:ext cx="4504266" cy="2104356"/>
          </a:xfrm>
          <a:prstGeom prst="roundRect">
            <a:avLst>
              <a:gd name="adj" fmla="val 8555"/>
            </a:avLst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1" name="Picture 40" descr="A group of people working on a computer&#10;&#10;Description automatically generated with low confidence">
            <a:extLst>
              <a:ext uri="{FF2B5EF4-FFF2-40B4-BE49-F238E27FC236}">
                <a16:creationId xmlns:a16="http://schemas.microsoft.com/office/drawing/2014/main" id="{AD5CD916-19AF-4902-8363-C004CB4F938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10" t="24953" r="21175" b="34387"/>
          <a:stretch>
            <a:fillRect/>
          </a:stretch>
        </p:blipFill>
        <p:spPr>
          <a:xfrm>
            <a:off x="6118860" y="2240220"/>
            <a:ext cx="1884622" cy="2788480"/>
          </a:xfrm>
          <a:custGeom>
            <a:avLst/>
            <a:gdLst>
              <a:gd name="connsiteX0" fmla="*/ 0 w 1884622"/>
              <a:gd name="connsiteY0" fmla="*/ 0 h 2788480"/>
              <a:gd name="connsiteX1" fmla="*/ 172169 w 1884622"/>
              <a:gd name="connsiteY1" fmla="*/ 8694 h 2788480"/>
              <a:gd name="connsiteX2" fmla="*/ 1884622 w 1884622"/>
              <a:gd name="connsiteY2" fmla="*/ 1906328 h 2788480"/>
              <a:gd name="connsiteX3" fmla="*/ 1734723 w 1884622"/>
              <a:gd name="connsiteY3" fmla="*/ 2648806 h 2788480"/>
              <a:gd name="connsiteX4" fmla="*/ 1667439 w 1884622"/>
              <a:gd name="connsiteY4" fmla="*/ 2788480 h 2788480"/>
              <a:gd name="connsiteX5" fmla="*/ 0 w 1884622"/>
              <a:gd name="connsiteY5" fmla="*/ 1838386 h 278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4622" h="2788480">
                <a:moveTo>
                  <a:pt x="0" y="0"/>
                </a:moveTo>
                <a:lnTo>
                  <a:pt x="172169" y="8694"/>
                </a:lnTo>
                <a:cubicBezTo>
                  <a:pt x="1134028" y="106376"/>
                  <a:pt x="1884622" y="918697"/>
                  <a:pt x="1884622" y="1906328"/>
                </a:cubicBezTo>
                <a:cubicBezTo>
                  <a:pt x="1884622" y="2169696"/>
                  <a:pt x="1831247" y="2420598"/>
                  <a:pt x="1734723" y="2648806"/>
                </a:cubicBezTo>
                <a:lnTo>
                  <a:pt x="1667439" y="2788480"/>
                </a:lnTo>
                <a:lnTo>
                  <a:pt x="0" y="1838386"/>
                </a:lnTo>
                <a:close/>
              </a:path>
            </a:pathLst>
          </a:custGeom>
        </p:spPr>
      </p:pic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785B4A8-3680-4DC8-BEA5-7F6792A88AFB}"/>
              </a:ext>
            </a:extLst>
          </p:cNvPr>
          <p:cNvSpPr/>
          <p:nvPr/>
        </p:nvSpPr>
        <p:spPr>
          <a:xfrm>
            <a:off x="379519" y="4089584"/>
            <a:ext cx="4504266" cy="2104356"/>
          </a:xfrm>
          <a:prstGeom prst="roundRect">
            <a:avLst>
              <a:gd name="adj" fmla="val 8555"/>
            </a:avLst>
          </a:prstGeom>
          <a:solidFill>
            <a:schemeClr val="bg1"/>
          </a:solidFill>
          <a:ln w="285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C921445-9020-4783-84F7-71149F2DBA2B}"/>
              </a:ext>
            </a:extLst>
          </p:cNvPr>
          <p:cNvSpPr/>
          <p:nvPr/>
        </p:nvSpPr>
        <p:spPr>
          <a:xfrm>
            <a:off x="379519" y="1617531"/>
            <a:ext cx="4504266" cy="2104356"/>
          </a:xfrm>
          <a:prstGeom prst="roundRect">
            <a:avLst>
              <a:gd name="adj" fmla="val 8555"/>
            </a:avLst>
          </a:prstGeom>
          <a:solidFill>
            <a:schemeClr val="bg1"/>
          </a:solidFill>
          <a:ln w="28575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5BDB6A96-D4BB-49F7-8A23-87B3E0E3B506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8" b="3678"/>
          <a:stretch/>
        </p:blipFill>
        <p:spPr>
          <a:xfrm>
            <a:off x="4477188" y="4124308"/>
            <a:ext cx="3287893" cy="1929723"/>
          </a:xfrm>
          <a:custGeom>
            <a:avLst/>
            <a:gdLst>
              <a:gd name="connsiteX0" fmla="*/ 1629530 w 3287893"/>
              <a:gd name="connsiteY0" fmla="*/ 0 h 1929723"/>
              <a:gd name="connsiteX1" fmla="*/ 3287893 w 3287893"/>
              <a:gd name="connsiteY1" fmla="*/ 944923 h 1929723"/>
              <a:gd name="connsiteX2" fmla="*/ 3200527 w 3287893"/>
              <a:gd name="connsiteY2" fmla="*/ 1088732 h 1929723"/>
              <a:gd name="connsiteX3" fmla="*/ 1618813 w 3287893"/>
              <a:gd name="connsiteY3" fmla="*/ 1929723 h 1929723"/>
              <a:gd name="connsiteX4" fmla="*/ 37099 w 3287893"/>
              <a:gd name="connsiteY4" fmla="*/ 1088732 h 1929723"/>
              <a:gd name="connsiteX5" fmla="*/ 0 w 3287893"/>
              <a:gd name="connsiteY5" fmla="*/ 1027665 h 192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7893" h="1929723">
                <a:moveTo>
                  <a:pt x="1629530" y="0"/>
                </a:moveTo>
                <a:lnTo>
                  <a:pt x="3287893" y="944923"/>
                </a:lnTo>
                <a:lnTo>
                  <a:pt x="3200527" y="1088732"/>
                </a:lnTo>
                <a:cubicBezTo>
                  <a:pt x="2857739" y="1596126"/>
                  <a:pt x="2277234" y="1929723"/>
                  <a:pt x="1618813" y="1929723"/>
                </a:cubicBezTo>
                <a:cubicBezTo>
                  <a:pt x="960393" y="1929723"/>
                  <a:pt x="379888" y="1596126"/>
                  <a:pt x="37099" y="1088732"/>
                </a:cubicBezTo>
                <a:lnTo>
                  <a:pt x="0" y="10276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2763FB0D-B66A-4F79-B510-80BA442678CE}"/>
              </a:ext>
            </a:extLst>
          </p:cNvPr>
          <p:cNvSpPr/>
          <p:nvPr/>
        </p:nvSpPr>
        <p:spPr>
          <a:xfrm>
            <a:off x="8550576" y="4668292"/>
            <a:ext cx="2750878" cy="144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Project Advisory	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Cost Consultancy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Project Management Consultancy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Engineering Design Services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Energy consulting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Clean energy solutions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Testing and Commissioning</a:t>
            </a: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id="{79CDED7E-AD46-4091-8062-D6A0EE09AD64}"/>
              </a:ext>
            </a:extLst>
          </p:cNvPr>
          <p:cNvSpPr txBox="1">
            <a:spLocks noChangeArrowheads="1"/>
          </p:cNvSpPr>
          <p:nvPr/>
        </p:nvSpPr>
        <p:spPr>
          <a:xfrm>
            <a:off x="979782" y="1770572"/>
            <a:ext cx="77649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Times New Roman" charset="0"/>
              </a:rPr>
              <a:t>Advisory</a:t>
            </a:r>
          </a:p>
        </p:txBody>
      </p:sp>
      <p:sp>
        <p:nvSpPr>
          <p:cNvPr id="52" name="Rectangle 3">
            <a:extLst>
              <a:ext uri="{FF2B5EF4-FFF2-40B4-BE49-F238E27FC236}">
                <a16:creationId xmlns:a16="http://schemas.microsoft.com/office/drawing/2014/main" id="{D629458E-5B80-4C66-A023-2283A75AC761}"/>
              </a:ext>
            </a:extLst>
          </p:cNvPr>
          <p:cNvSpPr txBox="1">
            <a:spLocks noChangeArrowheads="1"/>
          </p:cNvSpPr>
          <p:nvPr/>
        </p:nvSpPr>
        <p:spPr>
          <a:xfrm>
            <a:off x="979782" y="4363462"/>
            <a:ext cx="108129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Times New Roman" charset="0"/>
              </a:rPr>
              <a:t>Management </a:t>
            </a:r>
          </a:p>
        </p:txBody>
      </p:sp>
      <p:sp>
        <p:nvSpPr>
          <p:cNvPr id="53" name="Rectangle 3">
            <a:extLst>
              <a:ext uri="{FF2B5EF4-FFF2-40B4-BE49-F238E27FC236}">
                <a16:creationId xmlns:a16="http://schemas.microsoft.com/office/drawing/2014/main" id="{AAE47767-C959-4C5F-9E51-CF9B94784336}"/>
              </a:ext>
            </a:extLst>
          </p:cNvPr>
          <p:cNvSpPr txBox="1">
            <a:spLocks noChangeArrowheads="1"/>
          </p:cNvSpPr>
          <p:nvPr/>
        </p:nvSpPr>
        <p:spPr>
          <a:xfrm>
            <a:off x="8550576" y="1770572"/>
            <a:ext cx="977371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Times New Roman" charset="0"/>
              </a:rPr>
              <a:t>Transaction</a:t>
            </a:r>
          </a:p>
        </p:txBody>
      </p:sp>
      <p:sp>
        <p:nvSpPr>
          <p:cNvPr id="54" name="Rectangle 3">
            <a:extLst>
              <a:ext uri="{FF2B5EF4-FFF2-40B4-BE49-F238E27FC236}">
                <a16:creationId xmlns:a16="http://schemas.microsoft.com/office/drawing/2014/main" id="{C641DF16-5909-4FAA-BA09-BA283E5D48A0}"/>
              </a:ext>
            </a:extLst>
          </p:cNvPr>
          <p:cNvSpPr txBox="1">
            <a:spLocks noChangeArrowheads="1"/>
          </p:cNvSpPr>
          <p:nvPr/>
        </p:nvSpPr>
        <p:spPr>
          <a:xfrm>
            <a:off x="8550576" y="4363462"/>
            <a:ext cx="113496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Times New Roman" charset="0"/>
              </a:rPr>
              <a:t>Development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07A281D-8EFB-42AB-AA3E-977E4761638E}"/>
              </a:ext>
            </a:extLst>
          </p:cNvPr>
          <p:cNvSpPr/>
          <p:nvPr/>
        </p:nvSpPr>
        <p:spPr>
          <a:xfrm>
            <a:off x="979782" y="2022093"/>
            <a:ext cx="3231458" cy="10259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Buy &amp; Sell Side advisory 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Equity – Debt advisory 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  <a:sym typeface="Source Sans Pro"/>
              </a:rPr>
              <a:t>Consulting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Technical Due Diligence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Valuation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1625A0A-CD34-40C4-8F2F-CF6B4ACECBC2}"/>
              </a:ext>
            </a:extLst>
          </p:cNvPr>
          <p:cNvSpPr/>
          <p:nvPr/>
        </p:nvSpPr>
        <p:spPr>
          <a:xfrm>
            <a:off x="8550576" y="2022093"/>
            <a:ext cx="3231458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Site Selection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Divestment &amp; Acquisition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Leasing </a:t>
            </a:r>
          </a:p>
          <a:p>
            <a:pPr marL="171450" marR="0" lvl="0" indent="-171450" algn="l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Corporate Finance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1149F8B-411D-455B-9AED-5AD5E7A7A73B}"/>
              </a:ext>
            </a:extLst>
          </p:cNvPr>
          <p:cNvSpPr txBox="1"/>
          <p:nvPr/>
        </p:nvSpPr>
        <p:spPr>
          <a:xfrm>
            <a:off x="979782" y="4668292"/>
            <a:ext cx="3336819" cy="11075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171450" indent="-171450" defTabSz="969963">
              <a:lnSpc>
                <a:spcPct val="110000"/>
              </a:lnSpc>
              <a:buClr>
                <a:srgbClr val="CC0033"/>
              </a:buClr>
              <a:buSzPct val="85000"/>
              <a:buFont typeface="Arial" panose="020B0604020202020204" pitchFamily="34" charset="0"/>
              <a:buChar char="•"/>
              <a:defRPr sz="110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marL="171450" marR="0" lvl="0" indent="-171450" algn="l" defTabSz="96996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Integrated Facilities  Management </a:t>
            </a:r>
          </a:p>
          <a:p>
            <a:pPr marL="171450" marR="0" lvl="0" indent="-171450" algn="l" defTabSz="96996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Remote asset management capabilities</a:t>
            </a:r>
          </a:p>
          <a:p>
            <a:pPr marL="171450" marR="0" lvl="0" indent="-171450" algn="l" defTabSz="96996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Compliance and governance programs</a:t>
            </a:r>
          </a:p>
          <a:p>
            <a:pPr marL="171450" marR="0" lvl="0" indent="-171450" algn="l" defTabSz="96996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Technology</a:t>
            </a:r>
          </a:p>
          <a:p>
            <a:pPr marL="171450" marR="0" lvl="0" indent="-171450" algn="l" defTabSz="96996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E0C6AD"/>
              </a:buClr>
              <a:buSzPct val="85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+mn-cs"/>
              </a:rPr>
              <a:t>Procurement services</a:t>
            </a:r>
          </a:p>
        </p:txBody>
      </p:sp>
      <p:pic>
        <p:nvPicPr>
          <p:cNvPr id="58" name="Picture 57" descr="A person standing in a server room&#10;&#10;Description automatically generated with medium confidence">
            <a:extLst>
              <a:ext uri="{FF2B5EF4-FFF2-40B4-BE49-F238E27FC236}">
                <a16:creationId xmlns:a16="http://schemas.microsoft.com/office/drawing/2014/main" id="{704CDCA8-AF7D-4C51-BAF8-416620FA70C3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6" t="4899" r="22500" b="7130"/>
          <a:stretch/>
        </p:blipFill>
        <p:spPr>
          <a:xfrm>
            <a:off x="4188519" y="2240221"/>
            <a:ext cx="1884623" cy="2872673"/>
          </a:xfrm>
          <a:custGeom>
            <a:avLst/>
            <a:gdLst>
              <a:gd name="connsiteX0" fmla="*/ 1884623 w 1884623"/>
              <a:gd name="connsiteY0" fmla="*/ 0 h 2872673"/>
              <a:gd name="connsiteX1" fmla="*/ 1884623 w 1884623"/>
              <a:gd name="connsiteY1" fmla="*/ 1851210 h 2872673"/>
              <a:gd name="connsiteX2" fmla="*/ 264928 w 1884623"/>
              <a:gd name="connsiteY2" fmla="*/ 2872673 h 2872673"/>
              <a:gd name="connsiteX3" fmla="*/ 230223 w 1884623"/>
              <a:gd name="connsiteY3" fmla="*/ 2815547 h 2872673"/>
              <a:gd name="connsiteX4" fmla="*/ 0 w 1884623"/>
              <a:gd name="connsiteY4" fmla="*/ 1906328 h 2872673"/>
              <a:gd name="connsiteX5" fmla="*/ 1712453 w 1884623"/>
              <a:gd name="connsiteY5" fmla="*/ 8694 h 287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4623" h="2872673">
                <a:moveTo>
                  <a:pt x="1884623" y="0"/>
                </a:moveTo>
                <a:lnTo>
                  <a:pt x="1884623" y="1851210"/>
                </a:lnTo>
                <a:lnTo>
                  <a:pt x="264928" y="2872673"/>
                </a:lnTo>
                <a:lnTo>
                  <a:pt x="230223" y="2815547"/>
                </a:lnTo>
                <a:cubicBezTo>
                  <a:pt x="83400" y="2545270"/>
                  <a:pt x="0" y="2235539"/>
                  <a:pt x="0" y="1906328"/>
                </a:cubicBezTo>
                <a:cubicBezTo>
                  <a:pt x="0" y="918697"/>
                  <a:pt x="750594" y="106376"/>
                  <a:pt x="1712453" y="8694"/>
                </a:cubicBezTo>
                <a:close/>
              </a:path>
            </a:pathLst>
          </a:custGeom>
        </p:spPr>
      </p:pic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FAE75A9A-4EE7-434C-B590-0D8B5C620DE3}"/>
              </a:ext>
            </a:extLst>
          </p:cNvPr>
          <p:cNvSpPr/>
          <p:nvPr/>
        </p:nvSpPr>
        <p:spPr>
          <a:xfrm>
            <a:off x="4188519" y="2240221"/>
            <a:ext cx="1884623" cy="2872673"/>
          </a:xfrm>
          <a:custGeom>
            <a:avLst/>
            <a:gdLst>
              <a:gd name="connsiteX0" fmla="*/ 1884623 w 1884623"/>
              <a:gd name="connsiteY0" fmla="*/ 0 h 2872673"/>
              <a:gd name="connsiteX1" fmla="*/ 1884623 w 1884623"/>
              <a:gd name="connsiteY1" fmla="*/ 1851210 h 2872673"/>
              <a:gd name="connsiteX2" fmla="*/ 264928 w 1884623"/>
              <a:gd name="connsiteY2" fmla="*/ 2872673 h 2872673"/>
              <a:gd name="connsiteX3" fmla="*/ 230223 w 1884623"/>
              <a:gd name="connsiteY3" fmla="*/ 2815547 h 2872673"/>
              <a:gd name="connsiteX4" fmla="*/ 0 w 1884623"/>
              <a:gd name="connsiteY4" fmla="*/ 1906328 h 2872673"/>
              <a:gd name="connsiteX5" fmla="*/ 1712453 w 1884623"/>
              <a:gd name="connsiteY5" fmla="*/ 8694 h 2872673"/>
              <a:gd name="connsiteX6" fmla="*/ 1884623 w 1884623"/>
              <a:gd name="connsiteY6" fmla="*/ 0 h 287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623" h="2872673">
                <a:moveTo>
                  <a:pt x="1884623" y="0"/>
                </a:moveTo>
                <a:lnTo>
                  <a:pt x="1884623" y="1851210"/>
                </a:lnTo>
                <a:lnTo>
                  <a:pt x="264928" y="2872673"/>
                </a:lnTo>
                <a:lnTo>
                  <a:pt x="230223" y="2815547"/>
                </a:lnTo>
                <a:cubicBezTo>
                  <a:pt x="83400" y="2545270"/>
                  <a:pt x="0" y="2235539"/>
                  <a:pt x="0" y="1906328"/>
                </a:cubicBezTo>
                <a:cubicBezTo>
                  <a:pt x="0" y="918697"/>
                  <a:pt x="750594" y="106376"/>
                  <a:pt x="1712453" y="8694"/>
                </a:cubicBezTo>
                <a:lnTo>
                  <a:pt x="1884623" y="0"/>
                </a:lnTo>
                <a:close/>
              </a:path>
            </a:pathLst>
          </a:cu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9DD6A6C1-631D-4DDB-93F5-5E738EC15418}"/>
              </a:ext>
            </a:extLst>
          </p:cNvPr>
          <p:cNvSpPr/>
          <p:nvPr/>
        </p:nvSpPr>
        <p:spPr>
          <a:xfrm>
            <a:off x="6118860" y="2240220"/>
            <a:ext cx="1884622" cy="2788480"/>
          </a:xfrm>
          <a:custGeom>
            <a:avLst/>
            <a:gdLst>
              <a:gd name="connsiteX0" fmla="*/ 0 w 1884622"/>
              <a:gd name="connsiteY0" fmla="*/ 0 h 2788480"/>
              <a:gd name="connsiteX1" fmla="*/ 172169 w 1884622"/>
              <a:gd name="connsiteY1" fmla="*/ 8694 h 2788480"/>
              <a:gd name="connsiteX2" fmla="*/ 1884622 w 1884622"/>
              <a:gd name="connsiteY2" fmla="*/ 1906328 h 2788480"/>
              <a:gd name="connsiteX3" fmla="*/ 1734723 w 1884622"/>
              <a:gd name="connsiteY3" fmla="*/ 2648806 h 2788480"/>
              <a:gd name="connsiteX4" fmla="*/ 1667439 w 1884622"/>
              <a:gd name="connsiteY4" fmla="*/ 2788480 h 2788480"/>
              <a:gd name="connsiteX5" fmla="*/ 0 w 1884622"/>
              <a:gd name="connsiteY5" fmla="*/ 1838386 h 2788480"/>
              <a:gd name="connsiteX6" fmla="*/ 0 w 1884622"/>
              <a:gd name="connsiteY6" fmla="*/ 0 h 278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622" h="2788480">
                <a:moveTo>
                  <a:pt x="0" y="0"/>
                </a:moveTo>
                <a:lnTo>
                  <a:pt x="172169" y="8694"/>
                </a:lnTo>
                <a:cubicBezTo>
                  <a:pt x="1134028" y="106376"/>
                  <a:pt x="1884622" y="918697"/>
                  <a:pt x="1884622" y="1906328"/>
                </a:cubicBezTo>
                <a:cubicBezTo>
                  <a:pt x="1884622" y="2169696"/>
                  <a:pt x="1831247" y="2420598"/>
                  <a:pt x="1734723" y="2648806"/>
                </a:cubicBezTo>
                <a:lnTo>
                  <a:pt x="1667439" y="2788480"/>
                </a:lnTo>
                <a:lnTo>
                  <a:pt x="0" y="183838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62A0EBF-B5BA-4358-8502-1DE0187D650B}"/>
              </a:ext>
            </a:extLst>
          </p:cNvPr>
          <p:cNvSpPr/>
          <p:nvPr/>
        </p:nvSpPr>
        <p:spPr>
          <a:xfrm>
            <a:off x="4477188" y="4124308"/>
            <a:ext cx="3287893" cy="1929723"/>
          </a:xfrm>
          <a:custGeom>
            <a:avLst/>
            <a:gdLst>
              <a:gd name="connsiteX0" fmla="*/ 1629530 w 3287893"/>
              <a:gd name="connsiteY0" fmla="*/ 0 h 1929723"/>
              <a:gd name="connsiteX1" fmla="*/ 3287893 w 3287893"/>
              <a:gd name="connsiteY1" fmla="*/ 944923 h 1929723"/>
              <a:gd name="connsiteX2" fmla="*/ 3200527 w 3287893"/>
              <a:gd name="connsiteY2" fmla="*/ 1088732 h 1929723"/>
              <a:gd name="connsiteX3" fmla="*/ 1618813 w 3287893"/>
              <a:gd name="connsiteY3" fmla="*/ 1929723 h 1929723"/>
              <a:gd name="connsiteX4" fmla="*/ 37099 w 3287893"/>
              <a:gd name="connsiteY4" fmla="*/ 1088732 h 1929723"/>
              <a:gd name="connsiteX5" fmla="*/ 0 w 3287893"/>
              <a:gd name="connsiteY5" fmla="*/ 1027665 h 1929723"/>
              <a:gd name="connsiteX6" fmla="*/ 1629530 w 3287893"/>
              <a:gd name="connsiteY6" fmla="*/ 0 h 192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893" h="1929723">
                <a:moveTo>
                  <a:pt x="1629530" y="0"/>
                </a:moveTo>
                <a:lnTo>
                  <a:pt x="3287893" y="944923"/>
                </a:lnTo>
                <a:lnTo>
                  <a:pt x="3200527" y="1088732"/>
                </a:lnTo>
                <a:cubicBezTo>
                  <a:pt x="2857739" y="1596126"/>
                  <a:pt x="2277234" y="1929723"/>
                  <a:pt x="1618813" y="1929723"/>
                </a:cubicBezTo>
                <a:cubicBezTo>
                  <a:pt x="960393" y="1929723"/>
                  <a:pt x="379888" y="1596126"/>
                  <a:pt x="37099" y="1088732"/>
                </a:cubicBezTo>
                <a:lnTo>
                  <a:pt x="0" y="1027665"/>
                </a:lnTo>
                <a:lnTo>
                  <a:pt x="1629530" y="0"/>
                </a:lnTo>
                <a:close/>
              </a:path>
            </a:pathLst>
          </a:custGeom>
          <a:solidFill>
            <a:schemeClr val="tx1"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32F068B-F91C-44D3-958A-B478B99F3B6E}"/>
              </a:ext>
            </a:extLst>
          </p:cNvPr>
          <p:cNvSpPr/>
          <p:nvPr/>
        </p:nvSpPr>
        <p:spPr>
          <a:xfrm>
            <a:off x="5870427" y="3910385"/>
            <a:ext cx="451146" cy="4511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4AFA0B7-D595-44FD-80B9-46DF65A4B910}"/>
              </a:ext>
            </a:extLst>
          </p:cNvPr>
          <p:cNvSpPr txBox="1"/>
          <p:nvPr/>
        </p:nvSpPr>
        <p:spPr>
          <a:xfrm>
            <a:off x="5022050" y="4844798"/>
            <a:ext cx="2198169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Black" panose="020B0803030403020204" pitchFamily="34" charset="0"/>
                <a:cs typeface="+mn-cs"/>
              </a:rPr>
              <a:t>Energy &amp;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Black" panose="020B0803030403020204" pitchFamily="34" charset="0"/>
                <a:cs typeface="+mn-cs"/>
              </a:rPr>
              <a:t>Sustainability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B992F0E-8E66-4545-9756-29FB428446FE}"/>
              </a:ext>
            </a:extLst>
          </p:cNvPr>
          <p:cNvSpPr txBox="1"/>
          <p:nvPr/>
        </p:nvSpPr>
        <p:spPr>
          <a:xfrm>
            <a:off x="4326683" y="3461311"/>
            <a:ext cx="1703939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Black" panose="020B0803030403020204" pitchFamily="34" charset="0"/>
                <a:cs typeface="+mn-cs"/>
              </a:rPr>
              <a:t>Technology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C8A3799-EEF6-438B-98BB-3C2522C4E747}"/>
              </a:ext>
            </a:extLst>
          </p:cNvPr>
          <p:cNvSpPr txBox="1"/>
          <p:nvPr/>
        </p:nvSpPr>
        <p:spPr>
          <a:xfrm>
            <a:off x="6158733" y="3461311"/>
            <a:ext cx="168580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Black" panose="020B0803030403020204" pitchFamily="34" charset="0"/>
                <a:cs typeface="+mn-cs"/>
              </a:rPr>
              <a:t>Research 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8FA75EE-E526-4E98-82C7-48168B33EC60}"/>
              </a:ext>
            </a:extLst>
          </p:cNvPr>
          <p:cNvGrpSpPr/>
          <p:nvPr/>
        </p:nvGrpSpPr>
        <p:grpSpPr>
          <a:xfrm>
            <a:off x="536864" y="1699760"/>
            <a:ext cx="332516" cy="326282"/>
            <a:chOff x="4682514" y="2097522"/>
            <a:chExt cx="1232213" cy="1209108"/>
          </a:xfrm>
          <a:solidFill>
            <a:schemeClr val="tx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F864E0D-5E80-4AF2-83B2-2F9E25351DA4}"/>
                </a:ext>
              </a:extLst>
            </p:cNvPr>
            <p:cNvSpPr/>
            <p:nvPr/>
          </p:nvSpPr>
          <p:spPr>
            <a:xfrm>
              <a:off x="5233165" y="2975471"/>
              <a:ext cx="146417" cy="227179"/>
            </a:xfrm>
            <a:custGeom>
              <a:avLst/>
              <a:gdLst>
                <a:gd name="connsiteX0" fmla="*/ 86633 w 146417"/>
                <a:gd name="connsiteY0" fmla="*/ 94337 h 227179"/>
                <a:gd name="connsiteX1" fmla="*/ 86633 w 146417"/>
                <a:gd name="connsiteY1" fmla="*/ 42351 h 227179"/>
                <a:gd name="connsiteX2" fmla="*/ 125138 w 146417"/>
                <a:gd name="connsiteY2" fmla="*/ 57756 h 227179"/>
                <a:gd name="connsiteX3" fmla="*/ 142468 w 146417"/>
                <a:gd name="connsiteY3" fmla="*/ 34647 h 227179"/>
                <a:gd name="connsiteX4" fmla="*/ 84711 w 146417"/>
                <a:gd name="connsiteY4" fmla="*/ 13472 h 227179"/>
                <a:gd name="connsiteX5" fmla="*/ 84711 w 146417"/>
                <a:gd name="connsiteY5" fmla="*/ 0 h 227179"/>
                <a:gd name="connsiteX6" fmla="*/ 67382 w 146417"/>
                <a:gd name="connsiteY6" fmla="*/ 0 h 227179"/>
                <a:gd name="connsiteX7" fmla="*/ 67382 w 146417"/>
                <a:gd name="connsiteY7" fmla="*/ 13472 h 227179"/>
                <a:gd name="connsiteX8" fmla="*/ 7692 w 146417"/>
                <a:gd name="connsiteY8" fmla="*/ 69304 h 227179"/>
                <a:gd name="connsiteX9" fmla="*/ 67382 w 146417"/>
                <a:gd name="connsiteY9" fmla="*/ 125136 h 227179"/>
                <a:gd name="connsiteX10" fmla="*/ 67382 w 146417"/>
                <a:gd name="connsiteY10" fmla="*/ 179046 h 227179"/>
                <a:gd name="connsiteX11" fmla="*/ 19251 w 146417"/>
                <a:gd name="connsiteY11" fmla="*/ 155937 h 227179"/>
                <a:gd name="connsiteX12" fmla="*/ 0 w 146417"/>
                <a:gd name="connsiteY12" fmla="*/ 179046 h 227179"/>
                <a:gd name="connsiteX13" fmla="*/ 67382 w 146417"/>
                <a:gd name="connsiteY13" fmla="*/ 207925 h 227179"/>
                <a:gd name="connsiteX14" fmla="*/ 67382 w 146417"/>
                <a:gd name="connsiteY14" fmla="*/ 227179 h 227179"/>
                <a:gd name="connsiteX15" fmla="*/ 84709 w 146417"/>
                <a:gd name="connsiteY15" fmla="*/ 227179 h 227179"/>
                <a:gd name="connsiteX16" fmla="*/ 84709 w 146417"/>
                <a:gd name="connsiteY16" fmla="*/ 207925 h 227179"/>
                <a:gd name="connsiteX17" fmla="*/ 146321 w 146417"/>
                <a:gd name="connsiteY17" fmla="*/ 152093 h 227179"/>
                <a:gd name="connsiteX18" fmla="*/ 86631 w 146417"/>
                <a:gd name="connsiteY18" fmla="*/ 94337 h 227179"/>
                <a:gd name="connsiteX19" fmla="*/ 69304 w 146417"/>
                <a:gd name="connsiteY19" fmla="*/ 88558 h 227179"/>
                <a:gd name="connsiteX20" fmla="*/ 42349 w 146417"/>
                <a:gd name="connsiteY20" fmla="*/ 63527 h 227179"/>
                <a:gd name="connsiteX21" fmla="*/ 69304 w 146417"/>
                <a:gd name="connsiteY21" fmla="*/ 40418 h 227179"/>
                <a:gd name="connsiteX22" fmla="*/ 86633 w 146417"/>
                <a:gd name="connsiteY22" fmla="*/ 177124 h 227179"/>
                <a:gd name="connsiteX23" fmla="*/ 86633 w 146417"/>
                <a:gd name="connsiteY23" fmla="*/ 127063 h 227179"/>
                <a:gd name="connsiteX24" fmla="*/ 115513 w 146417"/>
                <a:gd name="connsiteY24" fmla="*/ 152093 h 227179"/>
                <a:gd name="connsiteX25" fmla="*/ 86633 w 146417"/>
                <a:gd name="connsiteY25" fmla="*/ 177124 h 22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6417" h="227179">
                  <a:moveTo>
                    <a:pt x="86633" y="94337"/>
                  </a:moveTo>
                  <a:lnTo>
                    <a:pt x="86633" y="42351"/>
                  </a:lnTo>
                  <a:cubicBezTo>
                    <a:pt x="100105" y="44275"/>
                    <a:pt x="113588" y="50053"/>
                    <a:pt x="125138" y="57756"/>
                  </a:cubicBezTo>
                  <a:lnTo>
                    <a:pt x="142468" y="34647"/>
                  </a:lnTo>
                  <a:cubicBezTo>
                    <a:pt x="125138" y="23098"/>
                    <a:pt x="105887" y="15396"/>
                    <a:pt x="84711" y="13472"/>
                  </a:cubicBezTo>
                  <a:lnTo>
                    <a:pt x="84711" y="0"/>
                  </a:lnTo>
                  <a:lnTo>
                    <a:pt x="67382" y="0"/>
                  </a:lnTo>
                  <a:lnTo>
                    <a:pt x="67382" y="13472"/>
                  </a:lnTo>
                  <a:cubicBezTo>
                    <a:pt x="34647" y="15396"/>
                    <a:pt x="7692" y="34647"/>
                    <a:pt x="7692" y="69304"/>
                  </a:cubicBezTo>
                  <a:cubicBezTo>
                    <a:pt x="7692" y="103960"/>
                    <a:pt x="30801" y="115510"/>
                    <a:pt x="67382" y="125136"/>
                  </a:cubicBezTo>
                  <a:lnTo>
                    <a:pt x="67382" y="179046"/>
                  </a:lnTo>
                  <a:cubicBezTo>
                    <a:pt x="51977" y="177122"/>
                    <a:pt x="34647" y="169420"/>
                    <a:pt x="19251" y="155937"/>
                  </a:cubicBezTo>
                  <a:lnTo>
                    <a:pt x="0" y="179046"/>
                  </a:lnTo>
                  <a:cubicBezTo>
                    <a:pt x="19251" y="196376"/>
                    <a:pt x="42360" y="206001"/>
                    <a:pt x="67382" y="207925"/>
                  </a:cubicBezTo>
                  <a:lnTo>
                    <a:pt x="67382" y="227179"/>
                  </a:lnTo>
                  <a:lnTo>
                    <a:pt x="84709" y="227179"/>
                  </a:lnTo>
                  <a:lnTo>
                    <a:pt x="84709" y="207925"/>
                  </a:lnTo>
                  <a:cubicBezTo>
                    <a:pt x="119366" y="206001"/>
                    <a:pt x="146321" y="186750"/>
                    <a:pt x="146321" y="152093"/>
                  </a:cubicBezTo>
                  <a:cubicBezTo>
                    <a:pt x="148245" y="115513"/>
                    <a:pt x="121290" y="102032"/>
                    <a:pt x="86631" y="94337"/>
                  </a:cubicBezTo>
                  <a:close/>
                  <a:moveTo>
                    <a:pt x="69304" y="88558"/>
                  </a:moveTo>
                  <a:cubicBezTo>
                    <a:pt x="53899" y="82778"/>
                    <a:pt x="42349" y="78932"/>
                    <a:pt x="42349" y="63527"/>
                  </a:cubicBezTo>
                  <a:cubicBezTo>
                    <a:pt x="42349" y="50055"/>
                    <a:pt x="53899" y="42351"/>
                    <a:pt x="69304" y="40418"/>
                  </a:cubicBezTo>
                  <a:close/>
                  <a:moveTo>
                    <a:pt x="86633" y="177124"/>
                  </a:moveTo>
                  <a:lnTo>
                    <a:pt x="86633" y="127063"/>
                  </a:lnTo>
                  <a:cubicBezTo>
                    <a:pt x="102038" y="132842"/>
                    <a:pt x="115513" y="136688"/>
                    <a:pt x="115513" y="152093"/>
                  </a:cubicBezTo>
                  <a:cubicBezTo>
                    <a:pt x="115522" y="167499"/>
                    <a:pt x="100117" y="175193"/>
                    <a:pt x="86633" y="177124"/>
                  </a:cubicBezTo>
                  <a:close/>
                </a:path>
              </a:pathLst>
            </a:custGeom>
            <a:grpFill/>
            <a:ln w="22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385EFF7-03CE-4589-941F-7510B1287B3E}"/>
                </a:ext>
              </a:extLst>
            </p:cNvPr>
            <p:cNvSpPr/>
            <p:nvPr/>
          </p:nvSpPr>
          <p:spPr>
            <a:xfrm>
              <a:off x="4682514" y="2097522"/>
              <a:ext cx="1232213" cy="1209108"/>
            </a:xfrm>
            <a:custGeom>
              <a:avLst/>
              <a:gdLst>
                <a:gd name="connsiteX0" fmla="*/ 55841 w 1232213"/>
                <a:gd name="connsiteY0" fmla="*/ 1064708 h 1209108"/>
                <a:gd name="connsiteX1" fmla="*/ 419720 w 1232213"/>
                <a:gd name="connsiteY1" fmla="*/ 1064708 h 1209108"/>
                <a:gd name="connsiteX2" fmla="*/ 625732 w 1232213"/>
                <a:gd name="connsiteY2" fmla="*/ 1209109 h 1209108"/>
                <a:gd name="connsiteX3" fmla="*/ 831745 w 1232213"/>
                <a:gd name="connsiteY3" fmla="*/ 1064708 h 1209108"/>
                <a:gd name="connsiteX4" fmla="*/ 1176381 w 1232213"/>
                <a:gd name="connsiteY4" fmla="*/ 1064708 h 1209108"/>
                <a:gd name="connsiteX5" fmla="*/ 1232213 w 1232213"/>
                <a:gd name="connsiteY5" fmla="*/ 1008876 h 1209108"/>
                <a:gd name="connsiteX6" fmla="*/ 1232213 w 1232213"/>
                <a:gd name="connsiteY6" fmla="*/ 209868 h 1209108"/>
                <a:gd name="connsiteX7" fmla="*/ 1176381 w 1232213"/>
                <a:gd name="connsiteY7" fmla="*/ 154036 h 1209108"/>
                <a:gd name="connsiteX8" fmla="*/ 833674 w 1232213"/>
                <a:gd name="connsiteY8" fmla="*/ 154027 h 1209108"/>
                <a:gd name="connsiteX9" fmla="*/ 833674 w 1232213"/>
                <a:gd name="connsiteY9" fmla="*/ 100117 h 1209108"/>
                <a:gd name="connsiteX10" fmla="*/ 733557 w 1232213"/>
                <a:gd name="connsiteY10" fmla="*/ 0 h 1209108"/>
                <a:gd name="connsiteX11" fmla="*/ 498656 w 1232213"/>
                <a:gd name="connsiteY11" fmla="*/ 0 h 1209108"/>
                <a:gd name="connsiteX12" fmla="*/ 398540 w 1232213"/>
                <a:gd name="connsiteY12" fmla="*/ 100117 h 1209108"/>
                <a:gd name="connsiteX13" fmla="*/ 398540 w 1232213"/>
                <a:gd name="connsiteY13" fmla="*/ 154027 h 1209108"/>
                <a:gd name="connsiteX14" fmla="*/ 55832 w 1232213"/>
                <a:gd name="connsiteY14" fmla="*/ 154027 h 1209108"/>
                <a:gd name="connsiteX15" fmla="*/ 0 w 1232213"/>
                <a:gd name="connsiteY15" fmla="*/ 209868 h 1209108"/>
                <a:gd name="connsiteX16" fmla="*/ 0 w 1232213"/>
                <a:gd name="connsiteY16" fmla="*/ 1008876 h 1209108"/>
                <a:gd name="connsiteX17" fmla="*/ 55832 w 1232213"/>
                <a:gd name="connsiteY17" fmla="*/ 1064708 h 1209108"/>
                <a:gd name="connsiteX18" fmla="*/ 437056 w 1232213"/>
                <a:gd name="connsiteY18" fmla="*/ 100121 h 1209108"/>
                <a:gd name="connsiteX19" fmla="*/ 498668 w 1232213"/>
                <a:gd name="connsiteY19" fmla="*/ 38509 h 1209108"/>
                <a:gd name="connsiteX20" fmla="*/ 733568 w 1232213"/>
                <a:gd name="connsiteY20" fmla="*/ 38509 h 1209108"/>
                <a:gd name="connsiteX21" fmla="*/ 795180 w 1232213"/>
                <a:gd name="connsiteY21" fmla="*/ 100121 h 1209108"/>
                <a:gd name="connsiteX22" fmla="*/ 795180 w 1232213"/>
                <a:gd name="connsiteY22" fmla="*/ 154031 h 1209108"/>
                <a:gd name="connsiteX23" fmla="*/ 437065 w 1232213"/>
                <a:gd name="connsiteY23" fmla="*/ 154031 h 1209108"/>
                <a:gd name="connsiteX24" fmla="*/ 55841 w 1232213"/>
                <a:gd name="connsiteY24" fmla="*/ 1026201 h 1209108"/>
                <a:gd name="connsiteX25" fmla="*/ 38512 w 1232213"/>
                <a:gd name="connsiteY25" fmla="*/ 1008880 h 1209108"/>
                <a:gd name="connsiteX26" fmla="*/ 38512 w 1232213"/>
                <a:gd name="connsiteY26" fmla="*/ 460158 h 1209108"/>
                <a:gd name="connsiteX27" fmla="*/ 257998 w 1232213"/>
                <a:gd name="connsiteY27" fmla="*/ 460158 h 1209108"/>
                <a:gd name="connsiteX28" fmla="*/ 257998 w 1232213"/>
                <a:gd name="connsiteY28" fmla="*/ 531397 h 1209108"/>
                <a:gd name="connsiteX29" fmla="*/ 277252 w 1232213"/>
                <a:gd name="connsiteY29" fmla="*/ 550651 h 1209108"/>
                <a:gd name="connsiteX30" fmla="*/ 392774 w 1232213"/>
                <a:gd name="connsiteY30" fmla="*/ 550651 h 1209108"/>
                <a:gd name="connsiteX31" fmla="*/ 412025 w 1232213"/>
                <a:gd name="connsiteY31" fmla="*/ 531397 h 1209108"/>
                <a:gd name="connsiteX32" fmla="*/ 412025 w 1232213"/>
                <a:gd name="connsiteY32" fmla="*/ 460158 h 1209108"/>
                <a:gd name="connsiteX33" fmla="*/ 606479 w 1232213"/>
                <a:gd name="connsiteY33" fmla="*/ 460158 h 1209108"/>
                <a:gd name="connsiteX34" fmla="*/ 606479 w 1232213"/>
                <a:gd name="connsiteY34" fmla="*/ 772051 h 1209108"/>
                <a:gd name="connsiteX35" fmla="*/ 406246 w 1232213"/>
                <a:gd name="connsiteY35" fmla="*/ 989613 h 1209108"/>
                <a:gd name="connsiteX36" fmla="*/ 410092 w 1232213"/>
                <a:gd name="connsiteY36" fmla="*/ 1026194 h 1209108"/>
                <a:gd name="connsiteX37" fmla="*/ 38512 w 1232213"/>
                <a:gd name="connsiteY37" fmla="*/ 352335 h 1209108"/>
                <a:gd name="connsiteX38" fmla="*/ 257998 w 1232213"/>
                <a:gd name="connsiteY38" fmla="*/ 352335 h 1209108"/>
                <a:gd name="connsiteX39" fmla="*/ 257998 w 1232213"/>
                <a:gd name="connsiteY39" fmla="*/ 421651 h 1209108"/>
                <a:gd name="connsiteX40" fmla="*/ 38512 w 1232213"/>
                <a:gd name="connsiteY40" fmla="*/ 421651 h 1209108"/>
                <a:gd name="connsiteX41" fmla="*/ 820184 w 1232213"/>
                <a:gd name="connsiteY41" fmla="*/ 352335 h 1209108"/>
                <a:gd name="connsiteX42" fmla="*/ 820184 w 1232213"/>
                <a:gd name="connsiteY42" fmla="*/ 421651 h 1209108"/>
                <a:gd name="connsiteX43" fmla="*/ 412012 w 1232213"/>
                <a:gd name="connsiteY43" fmla="*/ 421651 h 1209108"/>
                <a:gd name="connsiteX44" fmla="*/ 412012 w 1232213"/>
                <a:gd name="connsiteY44" fmla="*/ 352335 h 1209108"/>
                <a:gd name="connsiteX45" fmla="*/ 1193706 w 1232213"/>
                <a:gd name="connsiteY45" fmla="*/ 352335 h 1209108"/>
                <a:gd name="connsiteX46" fmla="*/ 1193706 w 1232213"/>
                <a:gd name="connsiteY46" fmla="*/ 421651 h 1209108"/>
                <a:gd name="connsiteX47" fmla="*/ 974213 w 1232213"/>
                <a:gd name="connsiteY47" fmla="*/ 421651 h 1209108"/>
                <a:gd name="connsiteX48" fmla="*/ 974213 w 1232213"/>
                <a:gd name="connsiteY48" fmla="*/ 352335 h 1209108"/>
                <a:gd name="connsiteX49" fmla="*/ 935705 w 1232213"/>
                <a:gd name="connsiteY49" fmla="*/ 352335 h 1209108"/>
                <a:gd name="connsiteX50" fmla="*/ 935705 w 1232213"/>
                <a:gd name="connsiteY50" fmla="*/ 512141 h 1209108"/>
                <a:gd name="connsiteX51" fmla="*/ 858695 w 1232213"/>
                <a:gd name="connsiteY51" fmla="*/ 512141 h 1209108"/>
                <a:gd name="connsiteX52" fmla="*/ 858695 w 1232213"/>
                <a:gd name="connsiteY52" fmla="*/ 352335 h 1209108"/>
                <a:gd name="connsiteX53" fmla="*/ 373504 w 1232213"/>
                <a:gd name="connsiteY53" fmla="*/ 352335 h 1209108"/>
                <a:gd name="connsiteX54" fmla="*/ 373504 w 1232213"/>
                <a:gd name="connsiteY54" fmla="*/ 512141 h 1209108"/>
                <a:gd name="connsiteX55" fmla="*/ 296494 w 1232213"/>
                <a:gd name="connsiteY55" fmla="*/ 512141 h 1209108"/>
                <a:gd name="connsiteX56" fmla="*/ 296494 w 1232213"/>
                <a:gd name="connsiteY56" fmla="*/ 352335 h 1209108"/>
                <a:gd name="connsiteX57" fmla="*/ 625719 w 1232213"/>
                <a:gd name="connsiteY57" fmla="*/ 1170608 h 1209108"/>
                <a:gd name="connsiteX58" fmla="*/ 444737 w 1232213"/>
                <a:gd name="connsiteY58" fmla="*/ 989627 h 1209108"/>
                <a:gd name="connsiteX59" fmla="*/ 625719 w 1232213"/>
                <a:gd name="connsiteY59" fmla="*/ 808645 h 1209108"/>
                <a:gd name="connsiteX60" fmla="*/ 806700 w 1232213"/>
                <a:gd name="connsiteY60" fmla="*/ 989627 h 1209108"/>
                <a:gd name="connsiteX61" fmla="*/ 625719 w 1232213"/>
                <a:gd name="connsiteY61" fmla="*/ 1170608 h 1209108"/>
                <a:gd name="connsiteX62" fmla="*/ 1176370 w 1232213"/>
                <a:gd name="connsiteY62" fmla="*/ 1026207 h 1209108"/>
                <a:gd name="connsiteX63" fmla="*/ 841355 w 1232213"/>
                <a:gd name="connsiteY63" fmla="*/ 1026207 h 1209108"/>
                <a:gd name="connsiteX64" fmla="*/ 845203 w 1232213"/>
                <a:gd name="connsiteY64" fmla="*/ 989627 h 1209108"/>
                <a:gd name="connsiteX65" fmla="*/ 644970 w 1232213"/>
                <a:gd name="connsiteY65" fmla="*/ 772064 h 1209108"/>
                <a:gd name="connsiteX66" fmla="*/ 644970 w 1232213"/>
                <a:gd name="connsiteY66" fmla="*/ 460171 h 1209108"/>
                <a:gd name="connsiteX67" fmla="*/ 820172 w 1232213"/>
                <a:gd name="connsiteY67" fmla="*/ 460171 h 1209108"/>
                <a:gd name="connsiteX68" fmla="*/ 820172 w 1232213"/>
                <a:gd name="connsiteY68" fmla="*/ 531411 h 1209108"/>
                <a:gd name="connsiteX69" fmla="*/ 839424 w 1232213"/>
                <a:gd name="connsiteY69" fmla="*/ 550662 h 1209108"/>
                <a:gd name="connsiteX70" fmla="*/ 954945 w 1232213"/>
                <a:gd name="connsiteY70" fmla="*/ 550662 h 1209108"/>
                <a:gd name="connsiteX71" fmla="*/ 974197 w 1232213"/>
                <a:gd name="connsiteY71" fmla="*/ 531411 h 1209108"/>
                <a:gd name="connsiteX72" fmla="*/ 974197 w 1232213"/>
                <a:gd name="connsiteY72" fmla="*/ 460171 h 1209108"/>
                <a:gd name="connsiteX73" fmla="*/ 1193690 w 1232213"/>
                <a:gd name="connsiteY73" fmla="*/ 460171 h 1209108"/>
                <a:gd name="connsiteX74" fmla="*/ 1193690 w 1232213"/>
                <a:gd name="connsiteY74" fmla="*/ 1008894 h 1209108"/>
                <a:gd name="connsiteX75" fmla="*/ 1176363 w 1232213"/>
                <a:gd name="connsiteY75" fmla="*/ 1026214 h 1209108"/>
                <a:gd name="connsiteX76" fmla="*/ 55825 w 1232213"/>
                <a:gd name="connsiteY76" fmla="*/ 192550 h 1209108"/>
                <a:gd name="connsiteX77" fmla="*/ 1176370 w 1232213"/>
                <a:gd name="connsiteY77" fmla="*/ 192550 h 1209108"/>
                <a:gd name="connsiteX78" fmla="*/ 1193699 w 1232213"/>
                <a:gd name="connsiteY78" fmla="*/ 209879 h 1209108"/>
                <a:gd name="connsiteX79" fmla="*/ 1193699 w 1232213"/>
                <a:gd name="connsiteY79" fmla="*/ 313842 h 1209108"/>
                <a:gd name="connsiteX80" fmla="*/ 38505 w 1232213"/>
                <a:gd name="connsiteY80" fmla="*/ 313842 h 1209108"/>
                <a:gd name="connsiteX81" fmla="*/ 38505 w 1232213"/>
                <a:gd name="connsiteY81" fmla="*/ 209879 h 1209108"/>
                <a:gd name="connsiteX82" fmla="*/ 55834 w 1232213"/>
                <a:gd name="connsiteY82" fmla="*/ 192550 h 120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2213" h="1209108">
                  <a:moveTo>
                    <a:pt x="55841" y="1064708"/>
                  </a:moveTo>
                  <a:lnTo>
                    <a:pt x="419720" y="1064708"/>
                  </a:lnTo>
                  <a:cubicBezTo>
                    <a:pt x="450521" y="1149419"/>
                    <a:pt x="531386" y="1209109"/>
                    <a:pt x="625732" y="1209109"/>
                  </a:cubicBezTo>
                  <a:cubicBezTo>
                    <a:pt x="720069" y="1209109"/>
                    <a:pt x="800935" y="1149419"/>
                    <a:pt x="831745" y="1064708"/>
                  </a:cubicBezTo>
                  <a:lnTo>
                    <a:pt x="1176381" y="1064708"/>
                  </a:lnTo>
                  <a:cubicBezTo>
                    <a:pt x="1207183" y="1064708"/>
                    <a:pt x="1232213" y="1039677"/>
                    <a:pt x="1232213" y="1008876"/>
                  </a:cubicBezTo>
                  <a:lnTo>
                    <a:pt x="1232213" y="209868"/>
                  </a:lnTo>
                  <a:cubicBezTo>
                    <a:pt x="1232213" y="179066"/>
                    <a:pt x="1207183" y="154036"/>
                    <a:pt x="1176381" y="154036"/>
                  </a:cubicBezTo>
                  <a:lnTo>
                    <a:pt x="833674" y="154027"/>
                  </a:lnTo>
                  <a:lnTo>
                    <a:pt x="833674" y="100117"/>
                  </a:lnTo>
                  <a:cubicBezTo>
                    <a:pt x="833674" y="46206"/>
                    <a:pt x="789389" y="0"/>
                    <a:pt x="733557" y="0"/>
                  </a:cubicBezTo>
                  <a:lnTo>
                    <a:pt x="498656" y="0"/>
                  </a:lnTo>
                  <a:cubicBezTo>
                    <a:pt x="444746" y="0"/>
                    <a:pt x="398540" y="44284"/>
                    <a:pt x="398540" y="100117"/>
                  </a:cubicBezTo>
                  <a:lnTo>
                    <a:pt x="398540" y="154027"/>
                  </a:lnTo>
                  <a:lnTo>
                    <a:pt x="55832" y="154027"/>
                  </a:lnTo>
                  <a:cubicBezTo>
                    <a:pt x="25031" y="154027"/>
                    <a:pt x="0" y="179058"/>
                    <a:pt x="0" y="209868"/>
                  </a:cubicBezTo>
                  <a:lnTo>
                    <a:pt x="0" y="1008876"/>
                  </a:lnTo>
                  <a:cubicBezTo>
                    <a:pt x="0" y="1039677"/>
                    <a:pt x="25031" y="1064708"/>
                    <a:pt x="55832" y="1064708"/>
                  </a:cubicBezTo>
                  <a:close/>
                  <a:moveTo>
                    <a:pt x="437056" y="100121"/>
                  </a:moveTo>
                  <a:cubicBezTo>
                    <a:pt x="437056" y="67386"/>
                    <a:pt x="464011" y="38509"/>
                    <a:pt x="498668" y="38509"/>
                  </a:cubicBezTo>
                  <a:lnTo>
                    <a:pt x="733568" y="38509"/>
                  </a:lnTo>
                  <a:cubicBezTo>
                    <a:pt x="766303" y="38509"/>
                    <a:pt x="795180" y="65464"/>
                    <a:pt x="795180" y="100121"/>
                  </a:cubicBezTo>
                  <a:lnTo>
                    <a:pt x="795180" y="154031"/>
                  </a:lnTo>
                  <a:lnTo>
                    <a:pt x="437065" y="154031"/>
                  </a:lnTo>
                  <a:close/>
                  <a:moveTo>
                    <a:pt x="55841" y="1026201"/>
                  </a:moveTo>
                  <a:cubicBezTo>
                    <a:pt x="46215" y="1026201"/>
                    <a:pt x="38512" y="1018506"/>
                    <a:pt x="38512" y="1008880"/>
                  </a:cubicBezTo>
                  <a:lnTo>
                    <a:pt x="38512" y="460158"/>
                  </a:lnTo>
                  <a:lnTo>
                    <a:pt x="257998" y="460158"/>
                  </a:lnTo>
                  <a:lnTo>
                    <a:pt x="257998" y="531397"/>
                  </a:lnTo>
                  <a:cubicBezTo>
                    <a:pt x="257998" y="542947"/>
                    <a:pt x="265702" y="550651"/>
                    <a:pt x="277252" y="550651"/>
                  </a:cubicBezTo>
                  <a:lnTo>
                    <a:pt x="392774" y="550651"/>
                  </a:lnTo>
                  <a:cubicBezTo>
                    <a:pt x="404321" y="550651"/>
                    <a:pt x="412025" y="542947"/>
                    <a:pt x="412025" y="531397"/>
                  </a:cubicBezTo>
                  <a:lnTo>
                    <a:pt x="412025" y="460158"/>
                  </a:lnTo>
                  <a:lnTo>
                    <a:pt x="606479" y="460158"/>
                  </a:lnTo>
                  <a:lnTo>
                    <a:pt x="606479" y="772051"/>
                  </a:lnTo>
                  <a:cubicBezTo>
                    <a:pt x="494812" y="781676"/>
                    <a:pt x="406246" y="876013"/>
                    <a:pt x="406246" y="989613"/>
                  </a:cubicBezTo>
                  <a:cubicBezTo>
                    <a:pt x="406246" y="1001163"/>
                    <a:pt x="408170" y="1014644"/>
                    <a:pt x="410092" y="1026194"/>
                  </a:cubicBezTo>
                  <a:close/>
                  <a:moveTo>
                    <a:pt x="38512" y="352335"/>
                  </a:moveTo>
                  <a:lnTo>
                    <a:pt x="257998" y="352335"/>
                  </a:lnTo>
                  <a:lnTo>
                    <a:pt x="257998" y="421651"/>
                  </a:lnTo>
                  <a:lnTo>
                    <a:pt x="38512" y="421651"/>
                  </a:lnTo>
                  <a:close/>
                  <a:moveTo>
                    <a:pt x="820184" y="352335"/>
                  </a:moveTo>
                  <a:lnTo>
                    <a:pt x="820184" y="421651"/>
                  </a:lnTo>
                  <a:lnTo>
                    <a:pt x="412012" y="421651"/>
                  </a:lnTo>
                  <a:lnTo>
                    <a:pt x="412012" y="352335"/>
                  </a:lnTo>
                  <a:close/>
                  <a:moveTo>
                    <a:pt x="1193706" y="352335"/>
                  </a:moveTo>
                  <a:lnTo>
                    <a:pt x="1193706" y="421651"/>
                  </a:lnTo>
                  <a:lnTo>
                    <a:pt x="974213" y="421651"/>
                  </a:lnTo>
                  <a:lnTo>
                    <a:pt x="974213" y="352335"/>
                  </a:lnTo>
                  <a:close/>
                  <a:moveTo>
                    <a:pt x="935705" y="352335"/>
                  </a:moveTo>
                  <a:lnTo>
                    <a:pt x="935705" y="512141"/>
                  </a:lnTo>
                  <a:lnTo>
                    <a:pt x="858695" y="512141"/>
                  </a:lnTo>
                  <a:lnTo>
                    <a:pt x="858695" y="352335"/>
                  </a:lnTo>
                  <a:close/>
                  <a:moveTo>
                    <a:pt x="373504" y="352335"/>
                  </a:moveTo>
                  <a:lnTo>
                    <a:pt x="373504" y="512141"/>
                  </a:lnTo>
                  <a:lnTo>
                    <a:pt x="296494" y="512141"/>
                  </a:lnTo>
                  <a:lnTo>
                    <a:pt x="296494" y="352335"/>
                  </a:lnTo>
                  <a:close/>
                  <a:moveTo>
                    <a:pt x="625719" y="1170608"/>
                  </a:moveTo>
                  <a:cubicBezTo>
                    <a:pt x="525602" y="1170608"/>
                    <a:pt x="444737" y="1089743"/>
                    <a:pt x="444737" y="989627"/>
                  </a:cubicBezTo>
                  <a:cubicBezTo>
                    <a:pt x="444737" y="889510"/>
                    <a:pt x="525602" y="808645"/>
                    <a:pt x="625719" y="808645"/>
                  </a:cubicBezTo>
                  <a:cubicBezTo>
                    <a:pt x="725835" y="808645"/>
                    <a:pt x="806700" y="889510"/>
                    <a:pt x="806700" y="989627"/>
                  </a:cubicBezTo>
                  <a:cubicBezTo>
                    <a:pt x="804779" y="1089743"/>
                    <a:pt x="723913" y="1170608"/>
                    <a:pt x="625719" y="1170608"/>
                  </a:cubicBezTo>
                  <a:close/>
                  <a:moveTo>
                    <a:pt x="1176370" y="1026207"/>
                  </a:moveTo>
                  <a:lnTo>
                    <a:pt x="841355" y="1026207"/>
                  </a:lnTo>
                  <a:cubicBezTo>
                    <a:pt x="843279" y="1014657"/>
                    <a:pt x="845203" y="1003098"/>
                    <a:pt x="845203" y="989627"/>
                  </a:cubicBezTo>
                  <a:cubicBezTo>
                    <a:pt x="845203" y="876029"/>
                    <a:pt x="756637" y="781690"/>
                    <a:pt x="644970" y="772064"/>
                  </a:cubicBezTo>
                  <a:lnTo>
                    <a:pt x="644970" y="460171"/>
                  </a:lnTo>
                  <a:lnTo>
                    <a:pt x="820172" y="460171"/>
                  </a:lnTo>
                  <a:lnTo>
                    <a:pt x="820172" y="531411"/>
                  </a:lnTo>
                  <a:cubicBezTo>
                    <a:pt x="820172" y="542961"/>
                    <a:pt x="827874" y="550662"/>
                    <a:pt x="839424" y="550662"/>
                  </a:cubicBezTo>
                  <a:lnTo>
                    <a:pt x="954945" y="550662"/>
                  </a:lnTo>
                  <a:cubicBezTo>
                    <a:pt x="966495" y="550662"/>
                    <a:pt x="974197" y="542961"/>
                    <a:pt x="974197" y="531411"/>
                  </a:cubicBezTo>
                  <a:lnTo>
                    <a:pt x="974197" y="460171"/>
                  </a:lnTo>
                  <a:lnTo>
                    <a:pt x="1193690" y="460171"/>
                  </a:lnTo>
                  <a:lnTo>
                    <a:pt x="1193690" y="1008894"/>
                  </a:lnTo>
                  <a:cubicBezTo>
                    <a:pt x="1193690" y="1018520"/>
                    <a:pt x="1185989" y="1026214"/>
                    <a:pt x="1176363" y="1026214"/>
                  </a:cubicBezTo>
                  <a:close/>
                  <a:moveTo>
                    <a:pt x="55825" y="192550"/>
                  </a:moveTo>
                  <a:lnTo>
                    <a:pt x="1176370" y="192550"/>
                  </a:lnTo>
                  <a:cubicBezTo>
                    <a:pt x="1185998" y="192550"/>
                    <a:pt x="1193699" y="200251"/>
                    <a:pt x="1193699" y="209879"/>
                  </a:cubicBezTo>
                  <a:lnTo>
                    <a:pt x="1193699" y="313842"/>
                  </a:lnTo>
                  <a:lnTo>
                    <a:pt x="38505" y="313842"/>
                  </a:lnTo>
                  <a:lnTo>
                    <a:pt x="38505" y="209879"/>
                  </a:lnTo>
                  <a:cubicBezTo>
                    <a:pt x="38505" y="200244"/>
                    <a:pt x="46208" y="192550"/>
                    <a:pt x="55834" y="192550"/>
                  </a:cubicBezTo>
                  <a:close/>
                </a:path>
              </a:pathLst>
            </a:custGeom>
            <a:grpFill/>
            <a:ln w="22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48DB346B-925F-4DB2-A1E5-A108D3CD6FFB}"/>
              </a:ext>
            </a:extLst>
          </p:cNvPr>
          <p:cNvSpPr/>
          <p:nvPr/>
        </p:nvSpPr>
        <p:spPr>
          <a:xfrm>
            <a:off x="8127340" y="1693774"/>
            <a:ext cx="263094" cy="338263"/>
          </a:xfrm>
          <a:custGeom>
            <a:avLst/>
            <a:gdLst>
              <a:gd name="connsiteX0" fmla="*/ 60765 w 708885"/>
              <a:gd name="connsiteY0" fmla="*/ 0 h 911422"/>
              <a:gd name="connsiteX1" fmla="*/ 0 w 708885"/>
              <a:gd name="connsiteY1" fmla="*/ 60765 h 911422"/>
              <a:gd name="connsiteX2" fmla="*/ 0 w 708885"/>
              <a:gd name="connsiteY2" fmla="*/ 850658 h 911422"/>
              <a:gd name="connsiteX3" fmla="*/ 60765 w 708885"/>
              <a:gd name="connsiteY3" fmla="*/ 911422 h 911422"/>
              <a:gd name="connsiteX4" fmla="*/ 648121 w 708885"/>
              <a:gd name="connsiteY4" fmla="*/ 911422 h 911422"/>
              <a:gd name="connsiteX5" fmla="*/ 708886 w 708885"/>
              <a:gd name="connsiteY5" fmla="*/ 850658 h 911422"/>
              <a:gd name="connsiteX6" fmla="*/ 708886 w 708885"/>
              <a:gd name="connsiteY6" fmla="*/ 60765 h 911422"/>
              <a:gd name="connsiteX7" fmla="*/ 648121 w 708885"/>
              <a:gd name="connsiteY7" fmla="*/ 0 h 911422"/>
              <a:gd name="connsiteX8" fmla="*/ 60765 w 708885"/>
              <a:gd name="connsiteY8" fmla="*/ 40504 h 911422"/>
              <a:gd name="connsiteX9" fmla="*/ 648121 w 708885"/>
              <a:gd name="connsiteY9" fmla="*/ 40504 h 911422"/>
              <a:gd name="connsiteX10" fmla="*/ 668373 w 708885"/>
              <a:gd name="connsiteY10" fmla="*/ 60756 h 911422"/>
              <a:gd name="connsiteX11" fmla="*/ 668373 w 708885"/>
              <a:gd name="connsiteY11" fmla="*/ 850648 h 911422"/>
              <a:gd name="connsiteX12" fmla="*/ 648121 w 708885"/>
              <a:gd name="connsiteY12" fmla="*/ 870900 h 911422"/>
              <a:gd name="connsiteX13" fmla="*/ 60765 w 708885"/>
              <a:gd name="connsiteY13" fmla="*/ 870900 h 911422"/>
              <a:gd name="connsiteX14" fmla="*/ 40513 w 708885"/>
              <a:gd name="connsiteY14" fmla="*/ 850648 h 911422"/>
              <a:gd name="connsiteX15" fmla="*/ 40513 w 708885"/>
              <a:gd name="connsiteY15" fmla="*/ 60756 h 911422"/>
              <a:gd name="connsiteX16" fmla="*/ 60765 w 708885"/>
              <a:gd name="connsiteY16" fmla="*/ 40504 h 911422"/>
              <a:gd name="connsiteX17" fmla="*/ 141781 w 708885"/>
              <a:gd name="connsiteY17" fmla="*/ 141772 h 911422"/>
              <a:gd name="connsiteX18" fmla="*/ 121529 w 708885"/>
              <a:gd name="connsiteY18" fmla="*/ 162024 h 911422"/>
              <a:gd name="connsiteX19" fmla="*/ 141781 w 708885"/>
              <a:gd name="connsiteY19" fmla="*/ 182276 h 911422"/>
              <a:gd name="connsiteX20" fmla="*/ 567108 w 708885"/>
              <a:gd name="connsiteY20" fmla="*/ 182276 h 911422"/>
              <a:gd name="connsiteX21" fmla="*/ 587360 w 708885"/>
              <a:gd name="connsiteY21" fmla="*/ 162024 h 911422"/>
              <a:gd name="connsiteX22" fmla="*/ 567108 w 708885"/>
              <a:gd name="connsiteY22" fmla="*/ 141772 h 911422"/>
              <a:gd name="connsiteX23" fmla="*/ 141781 w 708885"/>
              <a:gd name="connsiteY23" fmla="*/ 324055 h 911422"/>
              <a:gd name="connsiteX24" fmla="*/ 121529 w 708885"/>
              <a:gd name="connsiteY24" fmla="*/ 344307 h 911422"/>
              <a:gd name="connsiteX25" fmla="*/ 141781 w 708885"/>
              <a:gd name="connsiteY25" fmla="*/ 364559 h 911422"/>
              <a:gd name="connsiteX26" fmla="*/ 567108 w 708885"/>
              <a:gd name="connsiteY26" fmla="*/ 364559 h 911422"/>
              <a:gd name="connsiteX27" fmla="*/ 587360 w 708885"/>
              <a:gd name="connsiteY27" fmla="*/ 344307 h 911422"/>
              <a:gd name="connsiteX28" fmla="*/ 567108 w 708885"/>
              <a:gd name="connsiteY28" fmla="*/ 324055 h 911422"/>
              <a:gd name="connsiteX29" fmla="*/ 141781 w 708885"/>
              <a:gd name="connsiteY29" fmla="*/ 506338 h 911422"/>
              <a:gd name="connsiteX30" fmla="*/ 121529 w 708885"/>
              <a:gd name="connsiteY30" fmla="*/ 526590 h 911422"/>
              <a:gd name="connsiteX31" fmla="*/ 141781 w 708885"/>
              <a:gd name="connsiteY31" fmla="*/ 546842 h 911422"/>
              <a:gd name="connsiteX32" fmla="*/ 567108 w 708885"/>
              <a:gd name="connsiteY32" fmla="*/ 546842 h 911422"/>
              <a:gd name="connsiteX33" fmla="*/ 587360 w 708885"/>
              <a:gd name="connsiteY33" fmla="*/ 526590 h 911422"/>
              <a:gd name="connsiteX34" fmla="*/ 567108 w 708885"/>
              <a:gd name="connsiteY34" fmla="*/ 506338 h 911422"/>
              <a:gd name="connsiteX35" fmla="*/ 606350 w 708885"/>
              <a:gd name="connsiteY35" fmla="*/ 587036 h 911422"/>
              <a:gd name="connsiteX36" fmla="*/ 592745 w 708885"/>
              <a:gd name="connsiteY36" fmla="*/ 593684 h 911422"/>
              <a:gd name="connsiteX37" fmla="*/ 473435 w 708885"/>
              <a:gd name="connsiteY37" fmla="*/ 722170 h 911422"/>
              <a:gd name="connsiteX38" fmla="*/ 406977 w 708885"/>
              <a:gd name="connsiteY38" fmla="*/ 672172 h 911422"/>
              <a:gd name="connsiteX39" fmla="*/ 378460 w 708885"/>
              <a:gd name="connsiteY39" fmla="*/ 676304 h 911422"/>
              <a:gd name="connsiteX40" fmla="*/ 382923 w 708885"/>
              <a:gd name="connsiteY40" fmla="*/ 704771 h 911422"/>
              <a:gd name="connsiteX41" fmla="*/ 463939 w 708885"/>
              <a:gd name="connsiteY41" fmla="*/ 765536 h 911422"/>
              <a:gd name="connsiteX42" fmla="*/ 490838 w 708885"/>
              <a:gd name="connsiteY42" fmla="*/ 763008 h 911422"/>
              <a:gd name="connsiteX43" fmla="*/ 622489 w 708885"/>
              <a:gd name="connsiteY43" fmla="*/ 621236 h 911422"/>
              <a:gd name="connsiteX44" fmla="*/ 626142 w 708885"/>
              <a:gd name="connsiteY44" fmla="*/ 598610 h 911422"/>
              <a:gd name="connsiteX45" fmla="*/ 606350 w 708885"/>
              <a:gd name="connsiteY45" fmla="*/ 587060 h 911422"/>
              <a:gd name="connsiteX46" fmla="*/ 141781 w 708885"/>
              <a:gd name="connsiteY46" fmla="*/ 688623 h 911422"/>
              <a:gd name="connsiteX47" fmla="*/ 121529 w 708885"/>
              <a:gd name="connsiteY47" fmla="*/ 708875 h 911422"/>
              <a:gd name="connsiteX48" fmla="*/ 141781 w 708885"/>
              <a:gd name="connsiteY48" fmla="*/ 729126 h 911422"/>
              <a:gd name="connsiteX49" fmla="*/ 313935 w 708885"/>
              <a:gd name="connsiteY49" fmla="*/ 729126 h 911422"/>
              <a:gd name="connsiteX50" fmla="*/ 334187 w 708885"/>
              <a:gd name="connsiteY50" fmla="*/ 708875 h 911422"/>
              <a:gd name="connsiteX51" fmla="*/ 313935 w 708885"/>
              <a:gd name="connsiteY51" fmla="*/ 688623 h 91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8885" h="911422">
                <a:moveTo>
                  <a:pt x="60765" y="0"/>
                </a:moveTo>
                <a:cubicBezTo>
                  <a:pt x="27451" y="0"/>
                  <a:pt x="0" y="27451"/>
                  <a:pt x="0" y="60765"/>
                </a:cubicBezTo>
                <a:lnTo>
                  <a:pt x="0" y="850658"/>
                </a:lnTo>
                <a:cubicBezTo>
                  <a:pt x="0" y="883971"/>
                  <a:pt x="27451" y="911422"/>
                  <a:pt x="60765" y="911422"/>
                </a:cubicBezTo>
                <a:lnTo>
                  <a:pt x="648121" y="911422"/>
                </a:lnTo>
                <a:cubicBezTo>
                  <a:pt x="681435" y="911422"/>
                  <a:pt x="708886" y="883971"/>
                  <a:pt x="708886" y="850658"/>
                </a:cubicBezTo>
                <a:lnTo>
                  <a:pt x="708886" y="60765"/>
                </a:lnTo>
                <a:cubicBezTo>
                  <a:pt x="708886" y="27451"/>
                  <a:pt x="681435" y="0"/>
                  <a:pt x="648121" y="0"/>
                </a:cubicBezTo>
                <a:close/>
                <a:moveTo>
                  <a:pt x="60765" y="40504"/>
                </a:moveTo>
                <a:lnTo>
                  <a:pt x="648121" y="40504"/>
                </a:lnTo>
                <a:cubicBezTo>
                  <a:pt x="659691" y="40504"/>
                  <a:pt x="668373" y="49185"/>
                  <a:pt x="668373" y="60756"/>
                </a:cubicBezTo>
                <a:lnTo>
                  <a:pt x="668373" y="850648"/>
                </a:lnTo>
                <a:cubicBezTo>
                  <a:pt x="668373" y="862218"/>
                  <a:pt x="659691" y="870900"/>
                  <a:pt x="648121" y="870900"/>
                </a:cubicBezTo>
                <a:lnTo>
                  <a:pt x="60765" y="870900"/>
                </a:lnTo>
                <a:cubicBezTo>
                  <a:pt x="49195" y="870900"/>
                  <a:pt x="40513" y="862218"/>
                  <a:pt x="40513" y="850648"/>
                </a:cubicBezTo>
                <a:lnTo>
                  <a:pt x="40513" y="60756"/>
                </a:lnTo>
                <a:cubicBezTo>
                  <a:pt x="40513" y="49185"/>
                  <a:pt x="49195" y="40504"/>
                  <a:pt x="60765" y="40504"/>
                </a:cubicBezTo>
                <a:close/>
                <a:moveTo>
                  <a:pt x="141781" y="141772"/>
                </a:moveTo>
                <a:cubicBezTo>
                  <a:pt x="130593" y="141772"/>
                  <a:pt x="121529" y="150843"/>
                  <a:pt x="121529" y="162024"/>
                </a:cubicBezTo>
                <a:cubicBezTo>
                  <a:pt x="121529" y="173214"/>
                  <a:pt x="130600" y="182276"/>
                  <a:pt x="141781" y="182276"/>
                </a:cubicBezTo>
                <a:lnTo>
                  <a:pt x="567108" y="182276"/>
                </a:lnTo>
                <a:cubicBezTo>
                  <a:pt x="578298" y="182276"/>
                  <a:pt x="587360" y="173205"/>
                  <a:pt x="587360" y="162024"/>
                </a:cubicBezTo>
                <a:cubicBezTo>
                  <a:pt x="587360" y="150836"/>
                  <a:pt x="578289" y="141772"/>
                  <a:pt x="567108" y="141772"/>
                </a:cubicBezTo>
                <a:close/>
                <a:moveTo>
                  <a:pt x="141781" y="324055"/>
                </a:moveTo>
                <a:cubicBezTo>
                  <a:pt x="130593" y="324055"/>
                  <a:pt x="121529" y="333126"/>
                  <a:pt x="121529" y="344307"/>
                </a:cubicBezTo>
                <a:cubicBezTo>
                  <a:pt x="121529" y="355497"/>
                  <a:pt x="130600" y="364559"/>
                  <a:pt x="141781" y="364559"/>
                </a:cubicBezTo>
                <a:lnTo>
                  <a:pt x="567108" y="364559"/>
                </a:lnTo>
                <a:cubicBezTo>
                  <a:pt x="578298" y="364559"/>
                  <a:pt x="587360" y="355488"/>
                  <a:pt x="587360" y="344307"/>
                </a:cubicBezTo>
                <a:cubicBezTo>
                  <a:pt x="587360" y="333119"/>
                  <a:pt x="578289" y="324055"/>
                  <a:pt x="567108" y="324055"/>
                </a:cubicBezTo>
                <a:close/>
                <a:moveTo>
                  <a:pt x="141781" y="506338"/>
                </a:moveTo>
                <a:cubicBezTo>
                  <a:pt x="130593" y="506338"/>
                  <a:pt x="121529" y="515409"/>
                  <a:pt x="121529" y="526590"/>
                </a:cubicBezTo>
                <a:cubicBezTo>
                  <a:pt x="121529" y="537778"/>
                  <a:pt x="130600" y="546842"/>
                  <a:pt x="141781" y="546842"/>
                </a:cubicBezTo>
                <a:lnTo>
                  <a:pt x="567108" y="546842"/>
                </a:lnTo>
                <a:cubicBezTo>
                  <a:pt x="578298" y="546842"/>
                  <a:pt x="587360" y="537771"/>
                  <a:pt x="587360" y="526590"/>
                </a:cubicBezTo>
                <a:cubicBezTo>
                  <a:pt x="587360" y="515400"/>
                  <a:pt x="578289" y="506338"/>
                  <a:pt x="567108" y="506338"/>
                </a:cubicBezTo>
                <a:close/>
                <a:moveTo>
                  <a:pt x="606350" y="587036"/>
                </a:moveTo>
                <a:cubicBezTo>
                  <a:pt x="601185" y="587403"/>
                  <a:pt x="596206" y="589841"/>
                  <a:pt x="592745" y="593684"/>
                </a:cubicBezTo>
                <a:lnTo>
                  <a:pt x="473435" y="722170"/>
                </a:lnTo>
                <a:lnTo>
                  <a:pt x="406977" y="672172"/>
                </a:lnTo>
                <a:cubicBezTo>
                  <a:pt x="398451" y="665729"/>
                  <a:pt x="384803" y="667700"/>
                  <a:pt x="378460" y="676304"/>
                </a:cubicBezTo>
                <a:cubicBezTo>
                  <a:pt x="372116" y="684901"/>
                  <a:pt x="374250" y="698527"/>
                  <a:pt x="382923" y="704771"/>
                </a:cubicBezTo>
                <a:lnTo>
                  <a:pt x="463939" y="765536"/>
                </a:lnTo>
                <a:cubicBezTo>
                  <a:pt x="471872" y="771392"/>
                  <a:pt x="484142" y="770241"/>
                  <a:pt x="490838" y="763008"/>
                </a:cubicBezTo>
                <a:lnTo>
                  <a:pt x="622489" y="621236"/>
                </a:lnTo>
                <a:cubicBezTo>
                  <a:pt x="628091" y="615359"/>
                  <a:pt x="629610" y="605955"/>
                  <a:pt x="626142" y="598610"/>
                </a:cubicBezTo>
                <a:cubicBezTo>
                  <a:pt x="622674" y="591262"/>
                  <a:pt x="614444" y="586467"/>
                  <a:pt x="606350" y="587060"/>
                </a:cubicBezTo>
                <a:close/>
                <a:moveTo>
                  <a:pt x="141781" y="688623"/>
                </a:moveTo>
                <a:cubicBezTo>
                  <a:pt x="130593" y="688623"/>
                  <a:pt x="121529" y="697694"/>
                  <a:pt x="121529" y="708875"/>
                </a:cubicBezTo>
                <a:cubicBezTo>
                  <a:pt x="121529" y="720063"/>
                  <a:pt x="130600" y="729126"/>
                  <a:pt x="141781" y="729126"/>
                </a:cubicBezTo>
                <a:lnTo>
                  <a:pt x="313935" y="729126"/>
                </a:lnTo>
                <a:cubicBezTo>
                  <a:pt x="325126" y="729126"/>
                  <a:pt x="334187" y="720056"/>
                  <a:pt x="334187" y="708875"/>
                </a:cubicBezTo>
                <a:cubicBezTo>
                  <a:pt x="334187" y="697685"/>
                  <a:pt x="325117" y="688623"/>
                  <a:pt x="313935" y="688623"/>
                </a:cubicBezTo>
                <a:close/>
              </a:path>
            </a:pathLst>
          </a:custGeom>
          <a:solidFill>
            <a:schemeClr val="tx1"/>
          </a:solidFill>
          <a:ln w="17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0" name="Graphic 508">
            <a:extLst>
              <a:ext uri="{FF2B5EF4-FFF2-40B4-BE49-F238E27FC236}">
                <a16:creationId xmlns:a16="http://schemas.microsoft.com/office/drawing/2014/main" id="{1452504D-38A5-467F-B905-F090AE6296D9}"/>
              </a:ext>
            </a:extLst>
          </p:cNvPr>
          <p:cNvSpPr/>
          <p:nvPr/>
        </p:nvSpPr>
        <p:spPr>
          <a:xfrm>
            <a:off x="539993" y="4292653"/>
            <a:ext cx="326284" cy="326284"/>
          </a:xfrm>
          <a:custGeom>
            <a:avLst/>
            <a:gdLst>
              <a:gd name="connsiteX0" fmla="*/ 252876 w 605007"/>
              <a:gd name="connsiteY0" fmla="*/ 0 h 605007"/>
              <a:gd name="connsiteX1" fmla="*/ 242445 w 605007"/>
              <a:gd name="connsiteY1" fmla="*/ 10431 h 605007"/>
              <a:gd name="connsiteX2" fmla="*/ 242445 w 605007"/>
              <a:gd name="connsiteY2" fmla="*/ 55266 h 605007"/>
              <a:gd name="connsiteX3" fmla="*/ 170120 w 605007"/>
              <a:gd name="connsiteY3" fmla="*/ 85200 h 605007"/>
              <a:gd name="connsiteX4" fmla="*/ 138421 w 605007"/>
              <a:gd name="connsiteY4" fmla="*/ 53506 h 605007"/>
              <a:gd name="connsiteX5" fmla="*/ 123674 w 605007"/>
              <a:gd name="connsiteY5" fmla="*/ 53506 h 605007"/>
              <a:gd name="connsiteX6" fmla="*/ 53506 w 605007"/>
              <a:gd name="connsiteY6" fmla="*/ 123669 h 605007"/>
              <a:gd name="connsiteX7" fmla="*/ 53506 w 605007"/>
              <a:gd name="connsiteY7" fmla="*/ 138421 h 605007"/>
              <a:gd name="connsiteX8" fmla="*/ 85204 w 605007"/>
              <a:gd name="connsiteY8" fmla="*/ 170116 h 605007"/>
              <a:gd name="connsiteX9" fmla="*/ 55271 w 605007"/>
              <a:gd name="connsiteY9" fmla="*/ 242440 h 605007"/>
              <a:gd name="connsiteX10" fmla="*/ 10431 w 605007"/>
              <a:gd name="connsiteY10" fmla="*/ 242440 h 605007"/>
              <a:gd name="connsiteX11" fmla="*/ 0 w 605007"/>
              <a:gd name="connsiteY11" fmla="*/ 252871 h 605007"/>
              <a:gd name="connsiteX12" fmla="*/ 0 w 605007"/>
              <a:gd name="connsiteY12" fmla="*/ 352136 h 605007"/>
              <a:gd name="connsiteX13" fmla="*/ 10431 w 605007"/>
              <a:gd name="connsiteY13" fmla="*/ 362567 h 605007"/>
              <a:gd name="connsiteX14" fmla="*/ 55266 w 605007"/>
              <a:gd name="connsiteY14" fmla="*/ 362567 h 605007"/>
              <a:gd name="connsiteX15" fmla="*/ 85200 w 605007"/>
              <a:gd name="connsiteY15" fmla="*/ 434892 h 605007"/>
              <a:gd name="connsiteX16" fmla="*/ 53501 w 605007"/>
              <a:gd name="connsiteY16" fmla="*/ 466586 h 605007"/>
              <a:gd name="connsiteX17" fmla="*/ 53506 w 605007"/>
              <a:gd name="connsiteY17" fmla="*/ 466586 h 605007"/>
              <a:gd name="connsiteX18" fmla="*/ 53506 w 605007"/>
              <a:gd name="connsiteY18" fmla="*/ 481338 h 605007"/>
              <a:gd name="connsiteX19" fmla="*/ 123674 w 605007"/>
              <a:gd name="connsiteY19" fmla="*/ 551502 h 605007"/>
              <a:gd name="connsiteX20" fmla="*/ 138421 w 605007"/>
              <a:gd name="connsiteY20" fmla="*/ 551502 h 605007"/>
              <a:gd name="connsiteX21" fmla="*/ 170120 w 605007"/>
              <a:gd name="connsiteY21" fmla="*/ 519808 h 605007"/>
              <a:gd name="connsiteX22" fmla="*/ 242445 w 605007"/>
              <a:gd name="connsiteY22" fmla="*/ 549741 h 605007"/>
              <a:gd name="connsiteX23" fmla="*/ 242445 w 605007"/>
              <a:gd name="connsiteY23" fmla="*/ 594576 h 605007"/>
              <a:gd name="connsiteX24" fmla="*/ 252876 w 605007"/>
              <a:gd name="connsiteY24" fmla="*/ 605007 h 605007"/>
              <a:gd name="connsiteX25" fmla="*/ 352131 w 605007"/>
              <a:gd name="connsiteY25" fmla="*/ 605007 h 605007"/>
              <a:gd name="connsiteX26" fmla="*/ 362562 w 605007"/>
              <a:gd name="connsiteY26" fmla="*/ 594576 h 605007"/>
              <a:gd name="connsiteX27" fmla="*/ 362562 w 605007"/>
              <a:gd name="connsiteY27" fmla="*/ 549741 h 605007"/>
              <a:gd name="connsiteX28" fmla="*/ 434887 w 605007"/>
              <a:gd name="connsiteY28" fmla="*/ 519808 h 605007"/>
              <a:gd name="connsiteX29" fmla="*/ 466586 w 605007"/>
              <a:gd name="connsiteY29" fmla="*/ 551502 h 605007"/>
              <a:gd name="connsiteX30" fmla="*/ 481334 w 605007"/>
              <a:gd name="connsiteY30" fmla="*/ 551502 h 605007"/>
              <a:gd name="connsiteX31" fmla="*/ 551502 w 605007"/>
              <a:gd name="connsiteY31" fmla="*/ 481338 h 605007"/>
              <a:gd name="connsiteX32" fmla="*/ 551502 w 605007"/>
              <a:gd name="connsiteY32" fmla="*/ 466586 h 605007"/>
              <a:gd name="connsiteX33" fmla="*/ 519808 w 605007"/>
              <a:gd name="connsiteY33" fmla="*/ 434892 h 605007"/>
              <a:gd name="connsiteX34" fmla="*/ 549736 w 605007"/>
              <a:gd name="connsiteY34" fmla="*/ 362567 h 605007"/>
              <a:gd name="connsiteX35" fmla="*/ 594576 w 605007"/>
              <a:gd name="connsiteY35" fmla="*/ 362567 h 605007"/>
              <a:gd name="connsiteX36" fmla="*/ 605007 w 605007"/>
              <a:gd name="connsiteY36" fmla="*/ 352136 h 605007"/>
              <a:gd name="connsiteX37" fmla="*/ 605007 w 605007"/>
              <a:gd name="connsiteY37" fmla="*/ 252871 h 605007"/>
              <a:gd name="connsiteX38" fmla="*/ 594576 w 605007"/>
              <a:gd name="connsiteY38" fmla="*/ 242440 h 605007"/>
              <a:gd name="connsiteX39" fmla="*/ 549885 w 605007"/>
              <a:gd name="connsiteY39" fmla="*/ 242440 h 605007"/>
              <a:gd name="connsiteX40" fmla="*/ 519886 w 605007"/>
              <a:gd name="connsiteY40" fmla="*/ 170042 h 605007"/>
              <a:gd name="connsiteX41" fmla="*/ 551505 w 605007"/>
              <a:gd name="connsiteY41" fmla="*/ 138423 h 605007"/>
              <a:gd name="connsiteX42" fmla="*/ 551501 w 605007"/>
              <a:gd name="connsiteY42" fmla="*/ 138423 h 605007"/>
              <a:gd name="connsiteX43" fmla="*/ 551501 w 605007"/>
              <a:gd name="connsiteY43" fmla="*/ 123670 h 605007"/>
              <a:gd name="connsiteX44" fmla="*/ 481333 w 605007"/>
              <a:gd name="connsiteY44" fmla="*/ 53507 h 605007"/>
              <a:gd name="connsiteX45" fmla="*/ 466585 w 605007"/>
              <a:gd name="connsiteY45" fmla="*/ 53507 h 605007"/>
              <a:gd name="connsiteX46" fmla="*/ 434961 w 605007"/>
              <a:gd name="connsiteY46" fmla="*/ 85126 h 605007"/>
              <a:gd name="connsiteX47" fmla="*/ 362562 w 605007"/>
              <a:gd name="connsiteY47" fmla="*/ 55122 h 605007"/>
              <a:gd name="connsiteX48" fmla="*/ 362562 w 605007"/>
              <a:gd name="connsiteY48" fmla="*/ 10431 h 605007"/>
              <a:gd name="connsiteX49" fmla="*/ 352131 w 605007"/>
              <a:gd name="connsiteY49" fmla="*/ 0 h 605007"/>
              <a:gd name="connsiteX50" fmla="*/ 263307 w 605007"/>
              <a:gd name="connsiteY50" fmla="*/ 20862 h 605007"/>
              <a:gd name="connsiteX51" fmla="*/ 341705 w 605007"/>
              <a:gd name="connsiteY51" fmla="*/ 20862 h 605007"/>
              <a:gd name="connsiteX52" fmla="*/ 341705 w 605007"/>
              <a:gd name="connsiteY52" fmla="*/ 63449 h 605007"/>
              <a:gd name="connsiteX53" fmla="*/ 350013 w 605007"/>
              <a:gd name="connsiteY53" fmla="*/ 73661 h 605007"/>
              <a:gd name="connsiteX54" fmla="*/ 430733 w 605007"/>
              <a:gd name="connsiteY54" fmla="*/ 107111 h 605007"/>
              <a:gd name="connsiteX55" fmla="*/ 430729 w 605007"/>
              <a:gd name="connsiteY55" fmla="*/ 107111 h 605007"/>
              <a:gd name="connsiteX56" fmla="*/ 443833 w 605007"/>
              <a:gd name="connsiteY56" fmla="*/ 105770 h 605007"/>
              <a:gd name="connsiteX57" fmla="*/ 473966 w 605007"/>
              <a:gd name="connsiteY57" fmla="*/ 75637 h 605007"/>
              <a:gd name="connsiteX58" fmla="*/ 529377 w 605007"/>
              <a:gd name="connsiteY58" fmla="*/ 131052 h 605007"/>
              <a:gd name="connsiteX59" fmla="*/ 499243 w 605007"/>
              <a:gd name="connsiteY59" fmla="*/ 161185 h 605007"/>
              <a:gd name="connsiteX60" fmla="*/ 497902 w 605007"/>
              <a:gd name="connsiteY60" fmla="*/ 174280 h 605007"/>
              <a:gd name="connsiteX61" fmla="*/ 531352 w 605007"/>
              <a:gd name="connsiteY61" fmla="*/ 255001 h 605007"/>
              <a:gd name="connsiteX62" fmla="*/ 541564 w 605007"/>
              <a:gd name="connsiteY62" fmla="*/ 263309 h 605007"/>
              <a:gd name="connsiteX63" fmla="*/ 584151 w 605007"/>
              <a:gd name="connsiteY63" fmla="*/ 263309 h 605007"/>
              <a:gd name="connsiteX64" fmla="*/ 584151 w 605007"/>
              <a:gd name="connsiteY64" fmla="*/ 341706 h 605007"/>
              <a:gd name="connsiteX65" fmla="*/ 541420 w 605007"/>
              <a:gd name="connsiteY65" fmla="*/ 341706 h 605007"/>
              <a:gd name="connsiteX66" fmla="*/ 541425 w 605007"/>
              <a:gd name="connsiteY66" fmla="*/ 341706 h 605007"/>
              <a:gd name="connsiteX67" fmla="*/ 531208 w 605007"/>
              <a:gd name="connsiteY67" fmla="*/ 350019 h 605007"/>
              <a:gd name="connsiteX68" fmla="*/ 497828 w 605007"/>
              <a:gd name="connsiteY68" fmla="*/ 430669 h 605007"/>
              <a:gd name="connsiteX69" fmla="*/ 499169 w 605007"/>
              <a:gd name="connsiteY69" fmla="*/ 443764 h 605007"/>
              <a:gd name="connsiteX70" fmla="*/ 529373 w 605007"/>
              <a:gd name="connsiteY70" fmla="*/ 473968 h 605007"/>
              <a:gd name="connsiteX71" fmla="*/ 473963 w 605007"/>
              <a:gd name="connsiteY71" fmla="*/ 529383 h 605007"/>
              <a:gd name="connsiteX72" fmla="*/ 443759 w 605007"/>
              <a:gd name="connsiteY72" fmla="*/ 499179 h 605007"/>
              <a:gd name="connsiteX73" fmla="*/ 443754 w 605007"/>
              <a:gd name="connsiteY73" fmla="*/ 499179 h 605007"/>
              <a:gd name="connsiteX74" fmla="*/ 430660 w 605007"/>
              <a:gd name="connsiteY74" fmla="*/ 497838 h 605007"/>
              <a:gd name="connsiteX75" fmla="*/ 350014 w 605007"/>
              <a:gd name="connsiteY75" fmla="*/ 531213 h 605007"/>
              <a:gd name="connsiteX76" fmla="*/ 341701 w 605007"/>
              <a:gd name="connsiteY76" fmla="*/ 541429 h 605007"/>
              <a:gd name="connsiteX77" fmla="*/ 341701 w 605007"/>
              <a:gd name="connsiteY77" fmla="*/ 584160 h 605007"/>
              <a:gd name="connsiteX78" fmla="*/ 263304 w 605007"/>
              <a:gd name="connsiteY78" fmla="*/ 584160 h 605007"/>
              <a:gd name="connsiteX79" fmla="*/ 263304 w 605007"/>
              <a:gd name="connsiteY79" fmla="*/ 541429 h 605007"/>
              <a:gd name="connsiteX80" fmla="*/ 254992 w 605007"/>
              <a:gd name="connsiteY80" fmla="*/ 531213 h 605007"/>
              <a:gd name="connsiteX81" fmla="*/ 174346 w 605007"/>
              <a:gd name="connsiteY81" fmla="*/ 497838 h 605007"/>
              <a:gd name="connsiteX82" fmla="*/ 174342 w 605007"/>
              <a:gd name="connsiteY82" fmla="*/ 497838 h 605007"/>
              <a:gd name="connsiteX83" fmla="*/ 161247 w 605007"/>
              <a:gd name="connsiteY83" fmla="*/ 499179 h 605007"/>
              <a:gd name="connsiteX84" fmla="*/ 131043 w 605007"/>
              <a:gd name="connsiteY84" fmla="*/ 529383 h 605007"/>
              <a:gd name="connsiteX85" fmla="*/ 75633 w 605007"/>
              <a:gd name="connsiteY85" fmla="*/ 473968 h 605007"/>
              <a:gd name="connsiteX86" fmla="*/ 105837 w 605007"/>
              <a:gd name="connsiteY86" fmla="*/ 443764 h 605007"/>
              <a:gd name="connsiteX87" fmla="*/ 107178 w 605007"/>
              <a:gd name="connsiteY87" fmla="*/ 430669 h 605007"/>
              <a:gd name="connsiteX88" fmla="*/ 73798 w 605007"/>
              <a:gd name="connsiteY88" fmla="*/ 350019 h 605007"/>
              <a:gd name="connsiteX89" fmla="*/ 73793 w 605007"/>
              <a:gd name="connsiteY89" fmla="*/ 350019 h 605007"/>
              <a:gd name="connsiteX90" fmla="*/ 63580 w 605007"/>
              <a:gd name="connsiteY90" fmla="*/ 341706 h 605007"/>
              <a:gd name="connsiteX91" fmla="*/ 20854 w 605007"/>
              <a:gd name="connsiteY91" fmla="*/ 341706 h 605007"/>
              <a:gd name="connsiteX92" fmla="*/ 20854 w 605007"/>
              <a:gd name="connsiteY92" fmla="*/ 263309 h 605007"/>
              <a:gd name="connsiteX93" fmla="*/ 63580 w 605007"/>
              <a:gd name="connsiteY93" fmla="*/ 263309 h 605007"/>
              <a:gd name="connsiteX94" fmla="*/ 73793 w 605007"/>
              <a:gd name="connsiteY94" fmla="*/ 255001 h 605007"/>
              <a:gd name="connsiteX95" fmla="*/ 107173 w 605007"/>
              <a:gd name="connsiteY95" fmla="*/ 174350 h 605007"/>
              <a:gd name="connsiteX96" fmla="*/ 107178 w 605007"/>
              <a:gd name="connsiteY96" fmla="*/ 174350 h 605007"/>
              <a:gd name="connsiteX97" fmla="*/ 105837 w 605007"/>
              <a:gd name="connsiteY97" fmla="*/ 161256 h 605007"/>
              <a:gd name="connsiteX98" fmla="*/ 75633 w 605007"/>
              <a:gd name="connsiteY98" fmla="*/ 131052 h 605007"/>
              <a:gd name="connsiteX99" fmla="*/ 131043 w 605007"/>
              <a:gd name="connsiteY99" fmla="*/ 75637 h 605007"/>
              <a:gd name="connsiteX100" fmla="*/ 161247 w 605007"/>
              <a:gd name="connsiteY100" fmla="*/ 105840 h 605007"/>
              <a:gd name="connsiteX101" fmla="*/ 174342 w 605007"/>
              <a:gd name="connsiteY101" fmla="*/ 107181 h 605007"/>
              <a:gd name="connsiteX102" fmla="*/ 254987 w 605007"/>
              <a:gd name="connsiteY102" fmla="*/ 73802 h 605007"/>
              <a:gd name="connsiteX103" fmla="*/ 254992 w 605007"/>
              <a:gd name="connsiteY103" fmla="*/ 73797 h 605007"/>
              <a:gd name="connsiteX104" fmla="*/ 263304 w 605007"/>
              <a:gd name="connsiteY104" fmla="*/ 63590 h 605007"/>
              <a:gd name="connsiteX105" fmla="*/ 302504 w 605007"/>
              <a:gd name="connsiteY105" fmla="*/ 128924 h 605007"/>
              <a:gd name="connsiteX106" fmla="*/ 179761 w 605007"/>
              <a:gd name="connsiteY106" fmla="*/ 179766 h 605007"/>
              <a:gd name="connsiteX107" fmla="*/ 128922 w 605007"/>
              <a:gd name="connsiteY107" fmla="*/ 302508 h 605007"/>
              <a:gd name="connsiteX108" fmla="*/ 179761 w 605007"/>
              <a:gd name="connsiteY108" fmla="*/ 425251 h 605007"/>
              <a:gd name="connsiteX109" fmla="*/ 302504 w 605007"/>
              <a:gd name="connsiteY109" fmla="*/ 476093 h 605007"/>
              <a:gd name="connsiteX110" fmla="*/ 425246 w 605007"/>
              <a:gd name="connsiteY110" fmla="*/ 425251 h 605007"/>
              <a:gd name="connsiteX111" fmla="*/ 476085 w 605007"/>
              <a:gd name="connsiteY111" fmla="*/ 302508 h 605007"/>
              <a:gd name="connsiteX112" fmla="*/ 425246 w 605007"/>
              <a:gd name="connsiteY112" fmla="*/ 179766 h 605007"/>
              <a:gd name="connsiteX113" fmla="*/ 302504 w 605007"/>
              <a:gd name="connsiteY113" fmla="*/ 128924 h 605007"/>
              <a:gd name="connsiteX114" fmla="*/ 302504 w 605007"/>
              <a:gd name="connsiteY114" fmla="*/ 149786 h 605007"/>
              <a:gd name="connsiteX115" fmla="*/ 410495 w 605007"/>
              <a:gd name="connsiteY115" fmla="*/ 194519 h 605007"/>
              <a:gd name="connsiteX116" fmla="*/ 455227 w 605007"/>
              <a:gd name="connsiteY116" fmla="*/ 302510 h 605007"/>
              <a:gd name="connsiteX117" fmla="*/ 417740 w 605007"/>
              <a:gd name="connsiteY117" fmla="*/ 402719 h 605007"/>
              <a:gd name="connsiteX118" fmla="*/ 343208 w 605007"/>
              <a:gd name="connsiteY118" fmla="*/ 317621 h 605007"/>
              <a:gd name="connsiteX119" fmla="*/ 370207 w 605007"/>
              <a:gd name="connsiteY119" fmla="*/ 263909 h 605007"/>
              <a:gd name="connsiteX120" fmla="*/ 302507 w 605007"/>
              <a:gd name="connsiteY120" fmla="*/ 196600 h 605007"/>
              <a:gd name="connsiteX121" fmla="*/ 234807 w 605007"/>
              <a:gd name="connsiteY121" fmla="*/ 263909 h 605007"/>
              <a:gd name="connsiteX122" fmla="*/ 261806 w 605007"/>
              <a:gd name="connsiteY122" fmla="*/ 317621 h 605007"/>
              <a:gd name="connsiteX123" fmla="*/ 187270 w 605007"/>
              <a:gd name="connsiteY123" fmla="*/ 402715 h 605007"/>
              <a:gd name="connsiteX124" fmla="*/ 149788 w 605007"/>
              <a:gd name="connsiteY124" fmla="*/ 302510 h 605007"/>
              <a:gd name="connsiteX125" fmla="*/ 194517 w 605007"/>
              <a:gd name="connsiteY125" fmla="*/ 194519 h 605007"/>
              <a:gd name="connsiteX126" fmla="*/ 302508 w 605007"/>
              <a:gd name="connsiteY126" fmla="*/ 149786 h 605007"/>
              <a:gd name="connsiteX127" fmla="*/ 302504 w 605007"/>
              <a:gd name="connsiteY127" fmla="*/ 217454 h 605007"/>
              <a:gd name="connsiteX128" fmla="*/ 349341 w 605007"/>
              <a:gd name="connsiteY128" fmla="*/ 263906 h 605007"/>
              <a:gd name="connsiteX129" fmla="*/ 302504 w 605007"/>
              <a:gd name="connsiteY129" fmla="*/ 310357 h 605007"/>
              <a:gd name="connsiteX130" fmla="*/ 255666 w 605007"/>
              <a:gd name="connsiteY130" fmla="*/ 263906 h 605007"/>
              <a:gd name="connsiteX131" fmla="*/ 302504 w 605007"/>
              <a:gd name="connsiteY131" fmla="*/ 217454 h 605007"/>
              <a:gd name="connsiteX132" fmla="*/ 302504 w 605007"/>
              <a:gd name="connsiteY132" fmla="*/ 331308 h 605007"/>
              <a:gd name="connsiteX133" fmla="*/ 399299 w 605007"/>
              <a:gd name="connsiteY133" fmla="*/ 420630 h 605007"/>
              <a:gd name="connsiteX134" fmla="*/ 302504 w 605007"/>
              <a:gd name="connsiteY134" fmla="*/ 455221 h 605007"/>
              <a:gd name="connsiteX135" fmla="*/ 205708 w 605007"/>
              <a:gd name="connsiteY135" fmla="*/ 420630 h 605007"/>
              <a:gd name="connsiteX136" fmla="*/ 302504 w 605007"/>
              <a:gd name="connsiteY136" fmla="*/ 331308 h 60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05007" h="605007">
                <a:moveTo>
                  <a:pt x="252876" y="0"/>
                </a:moveTo>
                <a:cubicBezTo>
                  <a:pt x="247116" y="0"/>
                  <a:pt x="242445" y="4671"/>
                  <a:pt x="242445" y="10431"/>
                </a:cubicBezTo>
                <a:lnTo>
                  <a:pt x="242445" y="55266"/>
                </a:lnTo>
                <a:cubicBezTo>
                  <a:pt x="216936" y="61455"/>
                  <a:pt x="192543" y="71551"/>
                  <a:pt x="170120" y="85200"/>
                </a:cubicBezTo>
                <a:lnTo>
                  <a:pt x="138421" y="53506"/>
                </a:lnTo>
                <a:cubicBezTo>
                  <a:pt x="134347" y="49435"/>
                  <a:pt x="127743" y="49435"/>
                  <a:pt x="123674" y="53506"/>
                </a:cubicBezTo>
                <a:lnTo>
                  <a:pt x="53506" y="123669"/>
                </a:lnTo>
                <a:cubicBezTo>
                  <a:pt x="49431" y="127743"/>
                  <a:pt x="49431" y="134347"/>
                  <a:pt x="53506" y="138421"/>
                </a:cubicBezTo>
                <a:lnTo>
                  <a:pt x="85204" y="170116"/>
                </a:lnTo>
                <a:cubicBezTo>
                  <a:pt x="71556" y="192539"/>
                  <a:pt x="61459" y="216934"/>
                  <a:pt x="55271" y="242440"/>
                </a:cubicBezTo>
                <a:lnTo>
                  <a:pt x="10431" y="242440"/>
                </a:lnTo>
                <a:cubicBezTo>
                  <a:pt x="4671" y="242440"/>
                  <a:pt x="0" y="247111"/>
                  <a:pt x="0" y="252871"/>
                </a:cubicBezTo>
                <a:lnTo>
                  <a:pt x="0" y="352136"/>
                </a:lnTo>
                <a:cubicBezTo>
                  <a:pt x="0" y="357896"/>
                  <a:pt x="4671" y="362567"/>
                  <a:pt x="10431" y="362567"/>
                </a:cubicBezTo>
                <a:lnTo>
                  <a:pt x="55266" y="362567"/>
                </a:lnTo>
                <a:cubicBezTo>
                  <a:pt x="61455" y="388076"/>
                  <a:pt x="71551" y="412469"/>
                  <a:pt x="85200" y="434892"/>
                </a:cubicBezTo>
                <a:lnTo>
                  <a:pt x="53501" y="466586"/>
                </a:lnTo>
                <a:lnTo>
                  <a:pt x="53506" y="466586"/>
                </a:lnTo>
                <a:cubicBezTo>
                  <a:pt x="49431" y="470661"/>
                  <a:pt x="49431" y="477264"/>
                  <a:pt x="53506" y="481338"/>
                </a:cubicBezTo>
                <a:lnTo>
                  <a:pt x="123674" y="551502"/>
                </a:lnTo>
                <a:cubicBezTo>
                  <a:pt x="127743" y="555572"/>
                  <a:pt x="134347" y="555572"/>
                  <a:pt x="138421" y="551502"/>
                </a:cubicBezTo>
                <a:lnTo>
                  <a:pt x="170120" y="519808"/>
                </a:lnTo>
                <a:cubicBezTo>
                  <a:pt x="192543" y="533456"/>
                  <a:pt x="216939" y="543553"/>
                  <a:pt x="242445" y="549741"/>
                </a:cubicBezTo>
                <a:lnTo>
                  <a:pt x="242445" y="594576"/>
                </a:lnTo>
                <a:cubicBezTo>
                  <a:pt x="242445" y="600336"/>
                  <a:pt x="247116" y="605007"/>
                  <a:pt x="252876" y="605007"/>
                </a:cubicBezTo>
                <a:lnTo>
                  <a:pt x="352131" y="605007"/>
                </a:lnTo>
                <a:cubicBezTo>
                  <a:pt x="357891" y="605007"/>
                  <a:pt x="362562" y="600336"/>
                  <a:pt x="362562" y="594576"/>
                </a:cubicBezTo>
                <a:lnTo>
                  <a:pt x="362562" y="549741"/>
                </a:lnTo>
                <a:cubicBezTo>
                  <a:pt x="388072" y="543553"/>
                  <a:pt x="412464" y="533456"/>
                  <a:pt x="434887" y="519808"/>
                </a:cubicBezTo>
                <a:lnTo>
                  <a:pt x="466586" y="551502"/>
                </a:lnTo>
                <a:cubicBezTo>
                  <a:pt x="470661" y="555572"/>
                  <a:pt x="477264" y="555572"/>
                  <a:pt x="481334" y="551502"/>
                </a:cubicBezTo>
                <a:lnTo>
                  <a:pt x="551502" y="481338"/>
                </a:lnTo>
                <a:cubicBezTo>
                  <a:pt x="555576" y="477264"/>
                  <a:pt x="555576" y="470661"/>
                  <a:pt x="551502" y="466586"/>
                </a:cubicBezTo>
                <a:lnTo>
                  <a:pt x="519808" y="434892"/>
                </a:lnTo>
                <a:cubicBezTo>
                  <a:pt x="533452" y="412469"/>
                  <a:pt x="543548" y="388073"/>
                  <a:pt x="549736" y="362567"/>
                </a:cubicBezTo>
                <a:lnTo>
                  <a:pt x="594576" y="362567"/>
                </a:lnTo>
                <a:cubicBezTo>
                  <a:pt x="600336" y="362567"/>
                  <a:pt x="605007" y="357896"/>
                  <a:pt x="605007" y="352136"/>
                </a:cubicBezTo>
                <a:lnTo>
                  <a:pt x="605007" y="252871"/>
                </a:lnTo>
                <a:cubicBezTo>
                  <a:pt x="605007" y="247111"/>
                  <a:pt x="600336" y="242440"/>
                  <a:pt x="594576" y="242440"/>
                </a:cubicBezTo>
                <a:lnTo>
                  <a:pt x="549885" y="242440"/>
                </a:lnTo>
                <a:cubicBezTo>
                  <a:pt x="543683" y="216902"/>
                  <a:pt x="533564" y="192482"/>
                  <a:pt x="519886" y="170042"/>
                </a:cubicBezTo>
                <a:lnTo>
                  <a:pt x="551505" y="138423"/>
                </a:lnTo>
                <a:lnTo>
                  <a:pt x="551501" y="138423"/>
                </a:lnTo>
                <a:cubicBezTo>
                  <a:pt x="555575" y="134348"/>
                  <a:pt x="555575" y="127745"/>
                  <a:pt x="551501" y="123670"/>
                </a:cubicBezTo>
                <a:lnTo>
                  <a:pt x="481333" y="53507"/>
                </a:lnTo>
                <a:cubicBezTo>
                  <a:pt x="477263" y="49437"/>
                  <a:pt x="470659" y="49437"/>
                  <a:pt x="466585" y="53507"/>
                </a:cubicBezTo>
                <a:lnTo>
                  <a:pt x="434961" y="85126"/>
                </a:lnTo>
                <a:cubicBezTo>
                  <a:pt x="412520" y="71448"/>
                  <a:pt x="388099" y="61329"/>
                  <a:pt x="362562" y="55122"/>
                </a:cubicBezTo>
                <a:lnTo>
                  <a:pt x="362562" y="10431"/>
                </a:lnTo>
                <a:cubicBezTo>
                  <a:pt x="362562" y="4671"/>
                  <a:pt x="357891" y="0"/>
                  <a:pt x="352131" y="0"/>
                </a:cubicBezTo>
                <a:close/>
                <a:moveTo>
                  <a:pt x="263307" y="20862"/>
                </a:moveTo>
                <a:lnTo>
                  <a:pt x="341705" y="20862"/>
                </a:lnTo>
                <a:lnTo>
                  <a:pt x="341705" y="63449"/>
                </a:lnTo>
                <a:cubicBezTo>
                  <a:pt x="341705" y="68390"/>
                  <a:pt x="345174" y="72656"/>
                  <a:pt x="350013" y="73661"/>
                </a:cubicBezTo>
                <a:cubicBezTo>
                  <a:pt x="378783" y="79636"/>
                  <a:pt x="406165" y="90984"/>
                  <a:pt x="430733" y="107111"/>
                </a:cubicBezTo>
                <a:lnTo>
                  <a:pt x="430729" y="107111"/>
                </a:lnTo>
                <a:cubicBezTo>
                  <a:pt x="434864" y="109822"/>
                  <a:pt x="440335" y="109263"/>
                  <a:pt x="443833" y="105770"/>
                </a:cubicBezTo>
                <a:lnTo>
                  <a:pt x="473966" y="75637"/>
                </a:lnTo>
                <a:lnTo>
                  <a:pt x="529377" y="131052"/>
                </a:lnTo>
                <a:lnTo>
                  <a:pt x="499243" y="161185"/>
                </a:lnTo>
                <a:cubicBezTo>
                  <a:pt x="495750" y="164683"/>
                  <a:pt x="495188" y="170150"/>
                  <a:pt x="497902" y="174280"/>
                </a:cubicBezTo>
                <a:cubicBezTo>
                  <a:pt x="514028" y="198844"/>
                  <a:pt x="525372" y="226231"/>
                  <a:pt x="531352" y="255001"/>
                </a:cubicBezTo>
                <a:cubicBezTo>
                  <a:pt x="532354" y="259839"/>
                  <a:pt x="536619" y="263309"/>
                  <a:pt x="541564" y="263309"/>
                </a:cubicBezTo>
                <a:lnTo>
                  <a:pt x="584151" y="263309"/>
                </a:lnTo>
                <a:lnTo>
                  <a:pt x="584151" y="341706"/>
                </a:lnTo>
                <a:lnTo>
                  <a:pt x="541420" y="341706"/>
                </a:lnTo>
                <a:lnTo>
                  <a:pt x="541425" y="341706"/>
                </a:lnTo>
                <a:cubicBezTo>
                  <a:pt x="536480" y="341706"/>
                  <a:pt x="532214" y="345175"/>
                  <a:pt x="531208" y="350019"/>
                </a:cubicBezTo>
                <a:cubicBezTo>
                  <a:pt x="525243" y="378760"/>
                  <a:pt x="513922" y="406119"/>
                  <a:pt x="497828" y="430669"/>
                </a:cubicBezTo>
                <a:cubicBezTo>
                  <a:pt x="495117" y="434800"/>
                  <a:pt x="495676" y="440267"/>
                  <a:pt x="499169" y="443764"/>
                </a:cubicBezTo>
                <a:lnTo>
                  <a:pt x="529373" y="473968"/>
                </a:lnTo>
                <a:lnTo>
                  <a:pt x="473963" y="529383"/>
                </a:lnTo>
                <a:lnTo>
                  <a:pt x="443759" y="499179"/>
                </a:lnTo>
                <a:lnTo>
                  <a:pt x="443754" y="499179"/>
                </a:lnTo>
                <a:cubicBezTo>
                  <a:pt x="440261" y="495686"/>
                  <a:pt x="434790" y="495128"/>
                  <a:pt x="430660" y="497838"/>
                </a:cubicBezTo>
                <a:cubicBezTo>
                  <a:pt x="406113" y="513932"/>
                  <a:pt x="378750" y="525252"/>
                  <a:pt x="350014" y="531213"/>
                </a:cubicBezTo>
                <a:cubicBezTo>
                  <a:pt x="345170" y="532219"/>
                  <a:pt x="341701" y="536484"/>
                  <a:pt x="341701" y="541429"/>
                </a:cubicBezTo>
                <a:lnTo>
                  <a:pt x="341701" y="584160"/>
                </a:lnTo>
                <a:lnTo>
                  <a:pt x="263304" y="584160"/>
                </a:lnTo>
                <a:lnTo>
                  <a:pt x="263304" y="541429"/>
                </a:lnTo>
                <a:cubicBezTo>
                  <a:pt x="263304" y="536484"/>
                  <a:pt x="259830" y="532219"/>
                  <a:pt x="254992" y="531213"/>
                </a:cubicBezTo>
                <a:cubicBezTo>
                  <a:pt x="226251" y="525252"/>
                  <a:pt x="198891" y="513927"/>
                  <a:pt x="174346" y="497838"/>
                </a:cubicBezTo>
                <a:lnTo>
                  <a:pt x="174342" y="497838"/>
                </a:lnTo>
                <a:cubicBezTo>
                  <a:pt x="170211" y="495128"/>
                  <a:pt x="164744" y="495686"/>
                  <a:pt x="161247" y="499179"/>
                </a:cubicBezTo>
                <a:lnTo>
                  <a:pt x="131043" y="529383"/>
                </a:lnTo>
                <a:lnTo>
                  <a:pt x="75633" y="473968"/>
                </a:lnTo>
                <a:lnTo>
                  <a:pt x="105837" y="443764"/>
                </a:lnTo>
                <a:cubicBezTo>
                  <a:pt x="109324" y="440266"/>
                  <a:pt x="109883" y="434799"/>
                  <a:pt x="107178" y="430669"/>
                </a:cubicBezTo>
                <a:cubicBezTo>
                  <a:pt x="91084" y="406118"/>
                  <a:pt x="79764" y="378760"/>
                  <a:pt x="73798" y="350019"/>
                </a:cubicBezTo>
                <a:lnTo>
                  <a:pt x="73793" y="350019"/>
                </a:lnTo>
                <a:cubicBezTo>
                  <a:pt x="72787" y="345175"/>
                  <a:pt x="68522" y="341706"/>
                  <a:pt x="63580" y="341706"/>
                </a:cubicBezTo>
                <a:lnTo>
                  <a:pt x="20854" y="341706"/>
                </a:lnTo>
                <a:lnTo>
                  <a:pt x="20854" y="263309"/>
                </a:lnTo>
                <a:lnTo>
                  <a:pt x="63580" y="263309"/>
                </a:lnTo>
                <a:cubicBezTo>
                  <a:pt x="68522" y="263309"/>
                  <a:pt x="72787" y="259839"/>
                  <a:pt x="73793" y="255001"/>
                </a:cubicBezTo>
                <a:cubicBezTo>
                  <a:pt x="79759" y="226259"/>
                  <a:pt x="91079" y="198900"/>
                  <a:pt x="107173" y="174350"/>
                </a:cubicBezTo>
                <a:lnTo>
                  <a:pt x="107178" y="174350"/>
                </a:lnTo>
                <a:cubicBezTo>
                  <a:pt x="109883" y="170216"/>
                  <a:pt x="109324" y="164753"/>
                  <a:pt x="105837" y="161256"/>
                </a:cubicBezTo>
                <a:lnTo>
                  <a:pt x="75633" y="131052"/>
                </a:lnTo>
                <a:lnTo>
                  <a:pt x="131043" y="75637"/>
                </a:lnTo>
                <a:lnTo>
                  <a:pt x="161247" y="105840"/>
                </a:lnTo>
                <a:cubicBezTo>
                  <a:pt x="164744" y="109333"/>
                  <a:pt x="170211" y="109892"/>
                  <a:pt x="174342" y="107181"/>
                </a:cubicBezTo>
                <a:cubicBezTo>
                  <a:pt x="198888" y="91088"/>
                  <a:pt x="226251" y="79768"/>
                  <a:pt x="254987" y="73802"/>
                </a:cubicBezTo>
                <a:lnTo>
                  <a:pt x="254992" y="73797"/>
                </a:lnTo>
                <a:cubicBezTo>
                  <a:pt x="259830" y="72796"/>
                  <a:pt x="263304" y="68531"/>
                  <a:pt x="263304" y="63590"/>
                </a:cubicBezTo>
                <a:close/>
                <a:moveTo>
                  <a:pt x="302504" y="128924"/>
                </a:moveTo>
                <a:cubicBezTo>
                  <a:pt x="256472" y="128924"/>
                  <a:pt x="212316" y="147216"/>
                  <a:pt x="179761" y="179766"/>
                </a:cubicBezTo>
                <a:cubicBezTo>
                  <a:pt x="147210" y="212317"/>
                  <a:pt x="128922" y="256478"/>
                  <a:pt x="128922" y="302508"/>
                </a:cubicBezTo>
                <a:cubicBezTo>
                  <a:pt x="128922" y="348540"/>
                  <a:pt x="147210" y="392696"/>
                  <a:pt x="179761" y="425251"/>
                </a:cubicBezTo>
                <a:cubicBezTo>
                  <a:pt x="212312" y="457802"/>
                  <a:pt x="256473" y="476093"/>
                  <a:pt x="302504" y="476093"/>
                </a:cubicBezTo>
                <a:cubicBezTo>
                  <a:pt x="348534" y="476093"/>
                  <a:pt x="392696" y="457806"/>
                  <a:pt x="425246" y="425251"/>
                </a:cubicBezTo>
                <a:cubicBezTo>
                  <a:pt x="457797" y="392700"/>
                  <a:pt x="476085" y="348544"/>
                  <a:pt x="476085" y="302508"/>
                </a:cubicBezTo>
                <a:cubicBezTo>
                  <a:pt x="476085" y="256476"/>
                  <a:pt x="457797" y="212316"/>
                  <a:pt x="425246" y="179766"/>
                </a:cubicBezTo>
                <a:cubicBezTo>
                  <a:pt x="392695" y="147215"/>
                  <a:pt x="348534" y="128924"/>
                  <a:pt x="302504" y="128924"/>
                </a:cubicBezTo>
                <a:close/>
                <a:moveTo>
                  <a:pt x="302504" y="149786"/>
                </a:moveTo>
                <a:cubicBezTo>
                  <a:pt x="343012" y="149786"/>
                  <a:pt x="381851" y="165870"/>
                  <a:pt x="410495" y="194519"/>
                </a:cubicBezTo>
                <a:cubicBezTo>
                  <a:pt x="439138" y="223162"/>
                  <a:pt x="455227" y="262000"/>
                  <a:pt x="455227" y="302510"/>
                </a:cubicBezTo>
                <a:cubicBezTo>
                  <a:pt x="455227" y="339456"/>
                  <a:pt x="441835" y="375015"/>
                  <a:pt x="417740" y="402719"/>
                </a:cubicBezTo>
                <a:cubicBezTo>
                  <a:pt x="409163" y="363286"/>
                  <a:pt x="380640" y="331294"/>
                  <a:pt x="343208" y="317621"/>
                </a:cubicBezTo>
                <a:cubicBezTo>
                  <a:pt x="359576" y="305318"/>
                  <a:pt x="370207" y="285815"/>
                  <a:pt x="370207" y="263909"/>
                </a:cubicBezTo>
                <a:cubicBezTo>
                  <a:pt x="370207" y="226818"/>
                  <a:pt x="339738" y="196600"/>
                  <a:pt x="302507" y="196600"/>
                </a:cubicBezTo>
                <a:cubicBezTo>
                  <a:pt x="265277" y="196600"/>
                  <a:pt x="234807" y="226818"/>
                  <a:pt x="234807" y="263909"/>
                </a:cubicBezTo>
                <a:cubicBezTo>
                  <a:pt x="234807" y="285815"/>
                  <a:pt x="245434" y="305317"/>
                  <a:pt x="261806" y="317621"/>
                </a:cubicBezTo>
                <a:cubicBezTo>
                  <a:pt x="224371" y="331294"/>
                  <a:pt x="195848" y="363286"/>
                  <a:pt x="187270" y="402715"/>
                </a:cubicBezTo>
                <a:cubicBezTo>
                  <a:pt x="163176" y="375017"/>
                  <a:pt x="149788" y="339458"/>
                  <a:pt x="149788" y="302510"/>
                </a:cubicBezTo>
                <a:cubicBezTo>
                  <a:pt x="149788" y="262001"/>
                  <a:pt x="165873" y="223162"/>
                  <a:pt x="194517" y="194519"/>
                </a:cubicBezTo>
                <a:cubicBezTo>
                  <a:pt x="223161" y="165875"/>
                  <a:pt x="261998" y="149786"/>
                  <a:pt x="302508" y="149786"/>
                </a:cubicBezTo>
                <a:close/>
                <a:moveTo>
                  <a:pt x="302504" y="217454"/>
                </a:moveTo>
                <a:cubicBezTo>
                  <a:pt x="328530" y="217454"/>
                  <a:pt x="349341" y="238168"/>
                  <a:pt x="349341" y="263906"/>
                </a:cubicBezTo>
                <a:cubicBezTo>
                  <a:pt x="349341" y="289644"/>
                  <a:pt x="328535" y="310357"/>
                  <a:pt x="302504" y="310357"/>
                </a:cubicBezTo>
                <a:cubicBezTo>
                  <a:pt x="276477" y="310357"/>
                  <a:pt x="255666" y="289644"/>
                  <a:pt x="255666" y="263906"/>
                </a:cubicBezTo>
                <a:cubicBezTo>
                  <a:pt x="255666" y="238168"/>
                  <a:pt x="276472" y="217454"/>
                  <a:pt x="302504" y="217454"/>
                </a:cubicBezTo>
                <a:close/>
                <a:moveTo>
                  <a:pt x="302504" y="331308"/>
                </a:moveTo>
                <a:cubicBezTo>
                  <a:pt x="354105" y="331308"/>
                  <a:pt x="395728" y="370463"/>
                  <a:pt x="399299" y="420630"/>
                </a:cubicBezTo>
                <a:cubicBezTo>
                  <a:pt x="372117" y="442904"/>
                  <a:pt x="337951" y="455221"/>
                  <a:pt x="302504" y="455221"/>
                </a:cubicBezTo>
                <a:cubicBezTo>
                  <a:pt x="267057" y="455221"/>
                  <a:pt x="232885" y="442899"/>
                  <a:pt x="205708" y="420630"/>
                </a:cubicBezTo>
                <a:cubicBezTo>
                  <a:pt x="209294" y="370463"/>
                  <a:pt x="250902" y="331308"/>
                  <a:pt x="302504" y="331308"/>
                </a:cubicBezTo>
                <a:close/>
              </a:path>
            </a:pathLst>
          </a:custGeom>
          <a:solidFill>
            <a:schemeClr val="accent3"/>
          </a:solidFill>
          <a:ln w="118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18602AA2-BF7B-4673-8044-402F89B203DC}"/>
              </a:ext>
            </a:extLst>
          </p:cNvPr>
          <p:cNvSpPr txBox="1">
            <a:spLocks noChangeArrowheads="1"/>
          </p:cNvSpPr>
          <p:nvPr/>
        </p:nvSpPr>
        <p:spPr>
          <a:xfrm>
            <a:off x="378000" y="1024144"/>
            <a:ext cx="11436000" cy="15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0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40" rtl="0" eaLnBrk="1" fontAlgn="auto" latinLnBrk="0" hangingPunct="1">
              <a:lnSpc>
                <a:spcPts val="1150"/>
              </a:lnSpc>
              <a:spcBef>
                <a:spcPts val="600"/>
              </a:spcBef>
              <a:spcAft>
                <a:spcPts val="0"/>
              </a:spcAft>
              <a:buClr>
                <a:srgbClr val="E30613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Light" panose="020B0403030403020204" pitchFamily="34" charset="0"/>
                <a:ea typeface="Source Sans Pro" panose="020B0503030403020204" pitchFamily="34" charset="0"/>
                <a:cs typeface="Times New Roman"/>
              </a:rPr>
              <a:t>Our team’s extensive industry experience coupled with market insights and innovative strategies makes us uniquely positioned to deliver the best solutions for our clients. </a:t>
            </a:r>
            <a:endParaRPr kumimoji="0" lang="en-SG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Light" panose="020B0403030403020204" pitchFamily="34" charset="0"/>
              <a:ea typeface="Source Sans Pro" panose="020B0503030403020204" pitchFamily="34" charset="0"/>
              <a:cs typeface="Times New Roman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F31943C-FCF2-4F96-BA7C-0977B8B5CDE3}"/>
              </a:ext>
            </a:extLst>
          </p:cNvPr>
          <p:cNvGrpSpPr/>
          <p:nvPr/>
        </p:nvGrpSpPr>
        <p:grpSpPr>
          <a:xfrm>
            <a:off x="8124279" y="4262575"/>
            <a:ext cx="271699" cy="293018"/>
            <a:chOff x="2914896" y="5210975"/>
            <a:chExt cx="1185608" cy="1278637"/>
          </a:xfrm>
          <a:solidFill>
            <a:schemeClr val="bg2"/>
          </a:solidFill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0D2B846E-7690-4500-8228-9072B805E4B0}"/>
                </a:ext>
              </a:extLst>
            </p:cNvPr>
            <p:cNvSpPr/>
            <p:nvPr/>
          </p:nvSpPr>
          <p:spPr>
            <a:xfrm>
              <a:off x="3162628" y="5210975"/>
              <a:ext cx="694253" cy="643688"/>
            </a:xfrm>
            <a:custGeom>
              <a:avLst/>
              <a:gdLst>
                <a:gd name="connsiteX0" fmla="*/ 43518 w 694253"/>
                <a:gd name="connsiteY0" fmla="*/ 445036 h 643688"/>
                <a:gd name="connsiteX1" fmla="*/ 74439 w 694253"/>
                <a:gd name="connsiteY1" fmla="*/ 445036 h 643688"/>
                <a:gd name="connsiteX2" fmla="*/ 86537 w 694253"/>
                <a:gd name="connsiteY2" fmla="*/ 473276 h 643688"/>
                <a:gd name="connsiteX3" fmla="*/ 65023 w 694253"/>
                <a:gd name="connsiteY3" fmla="*/ 494790 h 643688"/>
                <a:gd name="connsiteX4" fmla="*/ 65023 w 694253"/>
                <a:gd name="connsiteY4" fmla="*/ 562016 h 643688"/>
                <a:gd name="connsiteX5" fmla="*/ 132248 w 694253"/>
                <a:gd name="connsiteY5" fmla="*/ 629241 h 643688"/>
                <a:gd name="connsiteX6" fmla="*/ 165861 w 694253"/>
                <a:gd name="connsiteY6" fmla="*/ 642691 h 643688"/>
                <a:gd name="connsiteX7" fmla="*/ 199473 w 694253"/>
                <a:gd name="connsiteY7" fmla="*/ 629241 h 643688"/>
                <a:gd name="connsiteX8" fmla="*/ 234428 w 694253"/>
                <a:gd name="connsiteY8" fmla="*/ 594286 h 643688"/>
                <a:gd name="connsiteX9" fmla="*/ 234428 w 694253"/>
                <a:gd name="connsiteY9" fmla="*/ 557982 h 643688"/>
                <a:gd name="connsiteX10" fmla="*/ 198124 w 694253"/>
                <a:gd name="connsiteY10" fmla="*/ 557982 h 643688"/>
                <a:gd name="connsiteX11" fmla="*/ 165853 w 694253"/>
                <a:gd name="connsiteY11" fmla="*/ 590253 h 643688"/>
                <a:gd name="connsiteX12" fmla="*/ 104001 w 694253"/>
                <a:gd name="connsiteY12" fmla="*/ 528401 h 643688"/>
                <a:gd name="connsiteX13" fmla="*/ 136272 w 694253"/>
                <a:gd name="connsiteY13" fmla="*/ 496130 h 643688"/>
                <a:gd name="connsiteX14" fmla="*/ 140305 w 694253"/>
                <a:gd name="connsiteY14" fmla="*/ 465209 h 643688"/>
                <a:gd name="connsiteX15" fmla="*/ 118791 w 694253"/>
                <a:gd name="connsiteY15" fmla="*/ 411433 h 643688"/>
                <a:gd name="connsiteX16" fmla="*/ 94595 w 694253"/>
                <a:gd name="connsiteY16" fmla="*/ 392610 h 643688"/>
                <a:gd name="connsiteX17" fmla="*/ 48884 w 694253"/>
                <a:gd name="connsiteY17" fmla="*/ 392610 h 643688"/>
                <a:gd name="connsiteX18" fmla="*/ 48884 w 694253"/>
                <a:gd name="connsiteY18" fmla="*/ 305222 h 643688"/>
                <a:gd name="connsiteX19" fmla="*/ 94595 w 694253"/>
                <a:gd name="connsiteY19" fmla="*/ 305222 h 643688"/>
                <a:gd name="connsiteX20" fmla="*/ 118791 w 694253"/>
                <a:gd name="connsiteY20" fmla="*/ 286399 h 643688"/>
                <a:gd name="connsiteX21" fmla="*/ 140305 w 694253"/>
                <a:gd name="connsiteY21" fmla="*/ 232624 h 643688"/>
                <a:gd name="connsiteX22" fmla="*/ 136272 w 694253"/>
                <a:gd name="connsiteY22" fmla="*/ 201703 h 643688"/>
                <a:gd name="connsiteX23" fmla="*/ 102678 w 694253"/>
                <a:gd name="connsiteY23" fmla="*/ 169413 h 643688"/>
                <a:gd name="connsiteX24" fmla="*/ 164530 w 694253"/>
                <a:gd name="connsiteY24" fmla="*/ 107561 h 643688"/>
                <a:gd name="connsiteX25" fmla="*/ 196801 w 694253"/>
                <a:gd name="connsiteY25" fmla="*/ 139832 h 643688"/>
                <a:gd name="connsiteX26" fmla="*/ 227722 w 694253"/>
                <a:gd name="connsiteY26" fmla="*/ 143865 h 643688"/>
                <a:gd name="connsiteX27" fmla="*/ 281498 w 694253"/>
                <a:gd name="connsiteY27" fmla="*/ 122350 h 643688"/>
                <a:gd name="connsiteX28" fmla="*/ 300321 w 694253"/>
                <a:gd name="connsiteY28" fmla="*/ 98154 h 643688"/>
                <a:gd name="connsiteX29" fmla="*/ 300321 w 694253"/>
                <a:gd name="connsiteY29" fmla="*/ 51101 h 643688"/>
                <a:gd name="connsiteX30" fmla="*/ 387709 w 694253"/>
                <a:gd name="connsiteY30" fmla="*/ 51101 h 643688"/>
                <a:gd name="connsiteX31" fmla="*/ 387709 w 694253"/>
                <a:gd name="connsiteY31" fmla="*/ 96812 h 643688"/>
                <a:gd name="connsiteX32" fmla="*/ 406532 w 694253"/>
                <a:gd name="connsiteY32" fmla="*/ 121008 h 643688"/>
                <a:gd name="connsiteX33" fmla="*/ 460307 w 694253"/>
                <a:gd name="connsiteY33" fmla="*/ 142523 h 643688"/>
                <a:gd name="connsiteX34" fmla="*/ 491229 w 694253"/>
                <a:gd name="connsiteY34" fmla="*/ 138490 h 643688"/>
                <a:gd name="connsiteX35" fmla="*/ 520808 w 694253"/>
                <a:gd name="connsiteY35" fmla="*/ 103535 h 643688"/>
                <a:gd name="connsiteX36" fmla="*/ 588033 w 694253"/>
                <a:gd name="connsiteY36" fmla="*/ 165387 h 643688"/>
                <a:gd name="connsiteX37" fmla="*/ 553078 w 694253"/>
                <a:gd name="connsiteY37" fmla="*/ 200342 h 643688"/>
                <a:gd name="connsiteX38" fmla="*/ 549045 w 694253"/>
                <a:gd name="connsiteY38" fmla="*/ 231262 h 643688"/>
                <a:gd name="connsiteX39" fmla="*/ 570559 w 694253"/>
                <a:gd name="connsiteY39" fmla="*/ 285038 h 643688"/>
                <a:gd name="connsiteX40" fmla="*/ 594755 w 694253"/>
                <a:gd name="connsiteY40" fmla="*/ 303861 h 643688"/>
                <a:gd name="connsiteX41" fmla="*/ 640466 w 694253"/>
                <a:gd name="connsiteY41" fmla="*/ 303861 h 643688"/>
                <a:gd name="connsiteX42" fmla="*/ 640466 w 694253"/>
                <a:gd name="connsiteY42" fmla="*/ 391249 h 643688"/>
                <a:gd name="connsiteX43" fmla="*/ 594755 w 694253"/>
                <a:gd name="connsiteY43" fmla="*/ 391249 h 643688"/>
                <a:gd name="connsiteX44" fmla="*/ 570559 w 694253"/>
                <a:gd name="connsiteY44" fmla="*/ 410072 h 643688"/>
                <a:gd name="connsiteX45" fmla="*/ 549045 w 694253"/>
                <a:gd name="connsiteY45" fmla="*/ 463848 h 643688"/>
                <a:gd name="connsiteX46" fmla="*/ 553078 w 694253"/>
                <a:gd name="connsiteY46" fmla="*/ 494769 h 643688"/>
                <a:gd name="connsiteX47" fmla="*/ 585349 w 694253"/>
                <a:gd name="connsiteY47" fmla="*/ 527039 h 643688"/>
                <a:gd name="connsiteX48" fmla="*/ 523497 w 694253"/>
                <a:gd name="connsiteY48" fmla="*/ 588891 h 643688"/>
                <a:gd name="connsiteX49" fmla="*/ 492585 w 694253"/>
                <a:gd name="connsiteY49" fmla="*/ 557970 h 643688"/>
                <a:gd name="connsiteX50" fmla="*/ 456281 w 694253"/>
                <a:gd name="connsiteY50" fmla="*/ 557970 h 643688"/>
                <a:gd name="connsiteX51" fmla="*/ 456281 w 694253"/>
                <a:gd name="connsiteY51" fmla="*/ 594274 h 643688"/>
                <a:gd name="connsiteX52" fmla="*/ 491236 w 694253"/>
                <a:gd name="connsiteY52" fmla="*/ 630578 h 643688"/>
                <a:gd name="connsiteX53" fmla="*/ 558461 w 694253"/>
                <a:gd name="connsiteY53" fmla="*/ 630578 h 643688"/>
                <a:gd name="connsiteX54" fmla="*/ 625686 w 694253"/>
                <a:gd name="connsiteY54" fmla="*/ 563353 h 643688"/>
                <a:gd name="connsiteX55" fmla="*/ 639134 w 694253"/>
                <a:gd name="connsiteY55" fmla="*/ 529740 h 643688"/>
                <a:gd name="connsiteX56" fmla="*/ 625686 w 694253"/>
                <a:gd name="connsiteY56" fmla="*/ 497470 h 643688"/>
                <a:gd name="connsiteX57" fmla="*/ 604172 w 694253"/>
                <a:gd name="connsiteY57" fmla="*/ 475955 h 643688"/>
                <a:gd name="connsiteX58" fmla="*/ 616270 w 694253"/>
                <a:gd name="connsiteY58" fmla="*/ 447716 h 643688"/>
                <a:gd name="connsiteX59" fmla="*/ 647191 w 694253"/>
                <a:gd name="connsiteY59" fmla="*/ 447716 h 643688"/>
                <a:gd name="connsiteX60" fmla="*/ 694254 w 694253"/>
                <a:gd name="connsiteY60" fmla="*/ 400653 h 643688"/>
                <a:gd name="connsiteX61" fmla="*/ 694254 w 694253"/>
                <a:gd name="connsiteY61" fmla="*/ 305189 h 643688"/>
                <a:gd name="connsiteX62" fmla="*/ 647191 w 694253"/>
                <a:gd name="connsiteY62" fmla="*/ 258126 h 643688"/>
                <a:gd name="connsiteX63" fmla="*/ 616270 w 694253"/>
                <a:gd name="connsiteY63" fmla="*/ 258126 h 643688"/>
                <a:gd name="connsiteX64" fmla="*/ 604172 w 694253"/>
                <a:gd name="connsiteY64" fmla="*/ 229887 h 643688"/>
                <a:gd name="connsiteX65" fmla="*/ 627026 w 694253"/>
                <a:gd name="connsiteY65" fmla="*/ 208372 h 643688"/>
                <a:gd name="connsiteX66" fmla="*/ 627026 w 694253"/>
                <a:gd name="connsiteY66" fmla="*/ 141147 h 643688"/>
                <a:gd name="connsiteX67" fmla="*/ 559801 w 694253"/>
                <a:gd name="connsiteY67" fmla="*/ 73922 h 643688"/>
                <a:gd name="connsiteX68" fmla="*/ 492575 w 694253"/>
                <a:gd name="connsiteY68" fmla="*/ 73922 h 643688"/>
                <a:gd name="connsiteX69" fmla="*/ 471063 w 694253"/>
                <a:gd name="connsiteY69" fmla="*/ 95436 h 643688"/>
                <a:gd name="connsiteX70" fmla="*/ 442824 w 694253"/>
                <a:gd name="connsiteY70" fmla="*/ 83338 h 643688"/>
                <a:gd name="connsiteX71" fmla="*/ 442831 w 694253"/>
                <a:gd name="connsiteY71" fmla="*/ 47062 h 643688"/>
                <a:gd name="connsiteX72" fmla="*/ 395769 w 694253"/>
                <a:gd name="connsiteY72" fmla="*/ 0 h 643688"/>
                <a:gd name="connsiteX73" fmla="*/ 300304 w 694253"/>
                <a:gd name="connsiteY73" fmla="*/ 0 h 643688"/>
                <a:gd name="connsiteX74" fmla="*/ 253241 w 694253"/>
                <a:gd name="connsiteY74" fmla="*/ 47062 h 643688"/>
                <a:gd name="connsiteX75" fmla="*/ 253241 w 694253"/>
                <a:gd name="connsiteY75" fmla="*/ 77984 h 643688"/>
                <a:gd name="connsiteX76" fmla="*/ 225002 w 694253"/>
                <a:gd name="connsiteY76" fmla="*/ 90082 h 643688"/>
                <a:gd name="connsiteX77" fmla="*/ 203490 w 694253"/>
                <a:gd name="connsiteY77" fmla="*/ 68568 h 643688"/>
                <a:gd name="connsiteX78" fmla="*/ 169877 w 694253"/>
                <a:gd name="connsiteY78" fmla="*/ 53778 h 643688"/>
                <a:gd name="connsiteX79" fmla="*/ 136265 w 694253"/>
                <a:gd name="connsiteY79" fmla="*/ 67227 h 643688"/>
                <a:gd name="connsiteX80" fmla="*/ 69037 w 694253"/>
                <a:gd name="connsiteY80" fmla="*/ 134452 h 643688"/>
                <a:gd name="connsiteX81" fmla="*/ 69037 w 694253"/>
                <a:gd name="connsiteY81" fmla="*/ 201677 h 643688"/>
                <a:gd name="connsiteX82" fmla="*/ 90551 w 694253"/>
                <a:gd name="connsiteY82" fmla="*/ 223191 h 643688"/>
                <a:gd name="connsiteX83" fmla="*/ 78453 w 694253"/>
                <a:gd name="connsiteY83" fmla="*/ 251430 h 643688"/>
                <a:gd name="connsiteX84" fmla="*/ 47532 w 694253"/>
                <a:gd name="connsiteY84" fmla="*/ 251430 h 643688"/>
                <a:gd name="connsiteX85" fmla="*/ 470 w 694253"/>
                <a:gd name="connsiteY85" fmla="*/ 298492 h 643688"/>
                <a:gd name="connsiteX86" fmla="*/ 489 w 694253"/>
                <a:gd name="connsiteY86" fmla="*/ 396629 h 643688"/>
                <a:gd name="connsiteX87" fmla="*/ 43508 w 694253"/>
                <a:gd name="connsiteY87" fmla="*/ 445032 h 64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694253" h="643688">
                  <a:moveTo>
                    <a:pt x="43518" y="445036"/>
                  </a:moveTo>
                  <a:lnTo>
                    <a:pt x="74439" y="445036"/>
                  </a:lnTo>
                  <a:cubicBezTo>
                    <a:pt x="78473" y="454453"/>
                    <a:pt x="82504" y="465199"/>
                    <a:pt x="86537" y="473276"/>
                  </a:cubicBezTo>
                  <a:lnTo>
                    <a:pt x="65023" y="494790"/>
                  </a:lnTo>
                  <a:cubicBezTo>
                    <a:pt x="46200" y="513613"/>
                    <a:pt x="46200" y="543193"/>
                    <a:pt x="65023" y="562016"/>
                  </a:cubicBezTo>
                  <a:lnTo>
                    <a:pt x="132248" y="629241"/>
                  </a:lnTo>
                  <a:cubicBezTo>
                    <a:pt x="141664" y="638657"/>
                    <a:pt x="153762" y="642691"/>
                    <a:pt x="165861" y="642691"/>
                  </a:cubicBezTo>
                  <a:cubicBezTo>
                    <a:pt x="177959" y="642691"/>
                    <a:pt x="190057" y="638657"/>
                    <a:pt x="199473" y="629241"/>
                  </a:cubicBezTo>
                  <a:lnTo>
                    <a:pt x="234428" y="594286"/>
                  </a:lnTo>
                  <a:cubicBezTo>
                    <a:pt x="243844" y="584870"/>
                    <a:pt x="243844" y="568738"/>
                    <a:pt x="234428" y="557982"/>
                  </a:cubicBezTo>
                  <a:cubicBezTo>
                    <a:pt x="225012" y="548566"/>
                    <a:pt x="208880" y="548566"/>
                    <a:pt x="198124" y="557982"/>
                  </a:cubicBezTo>
                  <a:lnTo>
                    <a:pt x="165853" y="590253"/>
                  </a:lnTo>
                  <a:lnTo>
                    <a:pt x="104001" y="528401"/>
                  </a:lnTo>
                  <a:lnTo>
                    <a:pt x="136272" y="496130"/>
                  </a:lnTo>
                  <a:cubicBezTo>
                    <a:pt x="144339" y="488063"/>
                    <a:pt x="145688" y="475965"/>
                    <a:pt x="140305" y="465209"/>
                  </a:cubicBezTo>
                  <a:cubicBezTo>
                    <a:pt x="130889" y="449077"/>
                    <a:pt x="124174" y="431596"/>
                    <a:pt x="118791" y="411433"/>
                  </a:cubicBezTo>
                  <a:cubicBezTo>
                    <a:pt x="116099" y="400675"/>
                    <a:pt x="105341" y="392610"/>
                    <a:pt x="94595" y="392610"/>
                  </a:cubicBezTo>
                  <a:lnTo>
                    <a:pt x="48884" y="392610"/>
                  </a:lnTo>
                  <a:lnTo>
                    <a:pt x="48884" y="305222"/>
                  </a:lnTo>
                  <a:lnTo>
                    <a:pt x="94595" y="305222"/>
                  </a:lnTo>
                  <a:cubicBezTo>
                    <a:pt x="106693" y="305222"/>
                    <a:pt x="116109" y="297158"/>
                    <a:pt x="118791" y="286399"/>
                  </a:cubicBezTo>
                  <a:cubicBezTo>
                    <a:pt x="124164" y="267578"/>
                    <a:pt x="130889" y="248753"/>
                    <a:pt x="140305" y="232624"/>
                  </a:cubicBezTo>
                  <a:cubicBezTo>
                    <a:pt x="145679" y="223207"/>
                    <a:pt x="144339" y="209770"/>
                    <a:pt x="136272" y="201703"/>
                  </a:cubicBezTo>
                  <a:lnTo>
                    <a:pt x="102678" y="169413"/>
                  </a:lnTo>
                  <a:lnTo>
                    <a:pt x="164530" y="107561"/>
                  </a:lnTo>
                  <a:lnTo>
                    <a:pt x="196801" y="139832"/>
                  </a:lnTo>
                  <a:cubicBezTo>
                    <a:pt x="204868" y="147898"/>
                    <a:pt x="216966" y="149248"/>
                    <a:pt x="227722" y="143865"/>
                  </a:cubicBezTo>
                  <a:cubicBezTo>
                    <a:pt x="243854" y="134449"/>
                    <a:pt x="261335" y="127734"/>
                    <a:pt x="281498" y="122350"/>
                  </a:cubicBezTo>
                  <a:cubicBezTo>
                    <a:pt x="292256" y="119659"/>
                    <a:pt x="300321" y="108902"/>
                    <a:pt x="300321" y="98154"/>
                  </a:cubicBezTo>
                  <a:lnTo>
                    <a:pt x="300321" y="51101"/>
                  </a:lnTo>
                  <a:lnTo>
                    <a:pt x="387709" y="51101"/>
                  </a:lnTo>
                  <a:lnTo>
                    <a:pt x="387709" y="96812"/>
                  </a:lnTo>
                  <a:cubicBezTo>
                    <a:pt x="387709" y="108910"/>
                    <a:pt x="395773" y="118326"/>
                    <a:pt x="406532" y="121008"/>
                  </a:cubicBezTo>
                  <a:cubicBezTo>
                    <a:pt x="425355" y="126382"/>
                    <a:pt x="444178" y="133107"/>
                    <a:pt x="460307" y="142523"/>
                  </a:cubicBezTo>
                  <a:cubicBezTo>
                    <a:pt x="469724" y="147897"/>
                    <a:pt x="483161" y="146555"/>
                    <a:pt x="491229" y="138490"/>
                  </a:cubicBezTo>
                  <a:lnTo>
                    <a:pt x="520808" y="103535"/>
                  </a:lnTo>
                  <a:lnTo>
                    <a:pt x="588033" y="165387"/>
                  </a:lnTo>
                  <a:lnTo>
                    <a:pt x="553078" y="200342"/>
                  </a:lnTo>
                  <a:cubicBezTo>
                    <a:pt x="545011" y="208408"/>
                    <a:pt x="543662" y="220506"/>
                    <a:pt x="549045" y="231262"/>
                  </a:cubicBezTo>
                  <a:cubicBezTo>
                    <a:pt x="558461" y="248746"/>
                    <a:pt x="566526" y="266217"/>
                    <a:pt x="570559" y="285038"/>
                  </a:cubicBezTo>
                  <a:cubicBezTo>
                    <a:pt x="573251" y="295796"/>
                    <a:pt x="584009" y="303861"/>
                    <a:pt x="594755" y="303861"/>
                  </a:cubicBezTo>
                  <a:lnTo>
                    <a:pt x="640466" y="303861"/>
                  </a:lnTo>
                  <a:lnTo>
                    <a:pt x="640466" y="391249"/>
                  </a:lnTo>
                  <a:lnTo>
                    <a:pt x="594755" y="391249"/>
                  </a:lnTo>
                  <a:cubicBezTo>
                    <a:pt x="582657" y="391249"/>
                    <a:pt x="573241" y="399314"/>
                    <a:pt x="570559" y="410072"/>
                  </a:cubicBezTo>
                  <a:cubicBezTo>
                    <a:pt x="565186" y="428895"/>
                    <a:pt x="558461" y="446376"/>
                    <a:pt x="549045" y="463848"/>
                  </a:cubicBezTo>
                  <a:cubicBezTo>
                    <a:pt x="543671" y="473264"/>
                    <a:pt x="545011" y="486702"/>
                    <a:pt x="553078" y="494769"/>
                  </a:cubicBezTo>
                  <a:lnTo>
                    <a:pt x="585349" y="527039"/>
                  </a:lnTo>
                  <a:lnTo>
                    <a:pt x="523497" y="588891"/>
                  </a:lnTo>
                  <a:lnTo>
                    <a:pt x="492585" y="557970"/>
                  </a:lnTo>
                  <a:cubicBezTo>
                    <a:pt x="483169" y="548554"/>
                    <a:pt x="467037" y="547212"/>
                    <a:pt x="456281" y="557970"/>
                  </a:cubicBezTo>
                  <a:cubicBezTo>
                    <a:pt x="446865" y="567386"/>
                    <a:pt x="445523" y="583518"/>
                    <a:pt x="456281" y="594274"/>
                  </a:cubicBezTo>
                  <a:lnTo>
                    <a:pt x="491236" y="630578"/>
                  </a:lnTo>
                  <a:cubicBezTo>
                    <a:pt x="510059" y="648059"/>
                    <a:pt x="539638" y="648059"/>
                    <a:pt x="558461" y="630578"/>
                  </a:cubicBezTo>
                  <a:lnTo>
                    <a:pt x="625686" y="563353"/>
                  </a:lnTo>
                  <a:cubicBezTo>
                    <a:pt x="635103" y="553937"/>
                    <a:pt x="640476" y="541838"/>
                    <a:pt x="639134" y="529740"/>
                  </a:cubicBezTo>
                  <a:cubicBezTo>
                    <a:pt x="639134" y="517642"/>
                    <a:pt x="633761" y="505544"/>
                    <a:pt x="625686" y="497470"/>
                  </a:cubicBezTo>
                  <a:lnTo>
                    <a:pt x="604172" y="475955"/>
                  </a:lnTo>
                  <a:cubicBezTo>
                    <a:pt x="608205" y="466539"/>
                    <a:pt x="612236" y="457132"/>
                    <a:pt x="616270" y="447716"/>
                  </a:cubicBezTo>
                  <a:lnTo>
                    <a:pt x="647191" y="447716"/>
                  </a:lnTo>
                  <a:cubicBezTo>
                    <a:pt x="672739" y="447716"/>
                    <a:pt x="694254" y="426201"/>
                    <a:pt x="694254" y="400653"/>
                  </a:cubicBezTo>
                  <a:lnTo>
                    <a:pt x="694254" y="305189"/>
                  </a:lnTo>
                  <a:cubicBezTo>
                    <a:pt x="694254" y="279641"/>
                    <a:pt x="672739" y="258126"/>
                    <a:pt x="647191" y="258126"/>
                  </a:cubicBezTo>
                  <a:lnTo>
                    <a:pt x="616270" y="258126"/>
                  </a:lnTo>
                  <a:cubicBezTo>
                    <a:pt x="612236" y="248710"/>
                    <a:pt x="609545" y="239303"/>
                    <a:pt x="604172" y="229887"/>
                  </a:cubicBezTo>
                  <a:lnTo>
                    <a:pt x="627026" y="208372"/>
                  </a:lnTo>
                  <a:cubicBezTo>
                    <a:pt x="644509" y="189550"/>
                    <a:pt x="644509" y="159970"/>
                    <a:pt x="627026" y="141147"/>
                  </a:cubicBezTo>
                  <a:lnTo>
                    <a:pt x="559801" y="73922"/>
                  </a:lnTo>
                  <a:cubicBezTo>
                    <a:pt x="540980" y="56440"/>
                    <a:pt x="511399" y="56440"/>
                    <a:pt x="492575" y="73922"/>
                  </a:cubicBezTo>
                  <a:lnTo>
                    <a:pt x="471063" y="95436"/>
                  </a:lnTo>
                  <a:cubicBezTo>
                    <a:pt x="461647" y="91403"/>
                    <a:pt x="452240" y="87371"/>
                    <a:pt x="442824" y="83338"/>
                  </a:cubicBezTo>
                  <a:lnTo>
                    <a:pt x="442831" y="47062"/>
                  </a:lnTo>
                  <a:cubicBezTo>
                    <a:pt x="442831" y="20175"/>
                    <a:pt x="421319" y="0"/>
                    <a:pt x="395769" y="0"/>
                  </a:cubicBezTo>
                  <a:lnTo>
                    <a:pt x="300304" y="0"/>
                  </a:lnTo>
                  <a:cubicBezTo>
                    <a:pt x="274756" y="0"/>
                    <a:pt x="253241" y="21514"/>
                    <a:pt x="253241" y="47062"/>
                  </a:cubicBezTo>
                  <a:lnTo>
                    <a:pt x="253241" y="77984"/>
                  </a:lnTo>
                  <a:cubicBezTo>
                    <a:pt x="243827" y="82017"/>
                    <a:pt x="233079" y="84708"/>
                    <a:pt x="225002" y="90082"/>
                  </a:cubicBezTo>
                  <a:lnTo>
                    <a:pt x="203490" y="68568"/>
                  </a:lnTo>
                  <a:cubicBezTo>
                    <a:pt x="194074" y="59152"/>
                    <a:pt x="183325" y="53778"/>
                    <a:pt x="169877" y="53778"/>
                  </a:cubicBezTo>
                  <a:cubicBezTo>
                    <a:pt x="156427" y="55119"/>
                    <a:pt x="144327" y="59152"/>
                    <a:pt x="136265" y="67227"/>
                  </a:cubicBezTo>
                  <a:lnTo>
                    <a:pt x="69037" y="134452"/>
                  </a:lnTo>
                  <a:cubicBezTo>
                    <a:pt x="51556" y="153275"/>
                    <a:pt x="51556" y="182854"/>
                    <a:pt x="69037" y="201677"/>
                  </a:cubicBezTo>
                  <a:lnTo>
                    <a:pt x="90551" y="223191"/>
                  </a:lnTo>
                  <a:cubicBezTo>
                    <a:pt x="86520" y="232607"/>
                    <a:pt x="82487" y="242014"/>
                    <a:pt x="78453" y="251430"/>
                  </a:cubicBezTo>
                  <a:lnTo>
                    <a:pt x="47532" y="251430"/>
                  </a:lnTo>
                  <a:cubicBezTo>
                    <a:pt x="20644" y="251430"/>
                    <a:pt x="470" y="272944"/>
                    <a:pt x="470" y="298492"/>
                  </a:cubicBezTo>
                  <a:lnTo>
                    <a:pt x="489" y="396629"/>
                  </a:lnTo>
                  <a:cubicBezTo>
                    <a:pt x="-3545" y="423517"/>
                    <a:pt x="17970" y="445032"/>
                    <a:pt x="43508" y="445032"/>
                  </a:cubicBezTo>
                  <a:close/>
                </a:path>
              </a:pathLst>
            </a:custGeom>
            <a:grpFill/>
            <a:ln w="2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CC69724-39EE-4C36-9304-AD9004E160CF}"/>
                </a:ext>
              </a:extLst>
            </p:cNvPr>
            <p:cNvSpPr/>
            <p:nvPr/>
          </p:nvSpPr>
          <p:spPr>
            <a:xfrm>
              <a:off x="3376563" y="5453994"/>
              <a:ext cx="260169" cy="464194"/>
            </a:xfrm>
            <a:custGeom>
              <a:avLst/>
              <a:gdLst>
                <a:gd name="connsiteX0" fmla="*/ 218145 w 260169"/>
                <a:gd name="connsiteY0" fmla="*/ 148238 h 464194"/>
                <a:gd name="connsiteX1" fmla="*/ 235626 w 260169"/>
                <a:gd name="connsiteY1" fmla="*/ 156302 h 464194"/>
                <a:gd name="connsiteX2" fmla="*/ 253107 w 260169"/>
                <a:gd name="connsiteY2" fmla="*/ 148238 h 464194"/>
                <a:gd name="connsiteX3" fmla="*/ 253107 w 260169"/>
                <a:gd name="connsiteY3" fmla="*/ 111934 h 464194"/>
                <a:gd name="connsiteX4" fmla="*/ 148236 w 260169"/>
                <a:gd name="connsiteY4" fmla="*/ 7062 h 464194"/>
                <a:gd name="connsiteX5" fmla="*/ 111932 w 260169"/>
                <a:gd name="connsiteY5" fmla="*/ 7062 h 464194"/>
                <a:gd name="connsiteX6" fmla="*/ 7060 w 260169"/>
                <a:gd name="connsiteY6" fmla="*/ 111934 h 464194"/>
                <a:gd name="connsiteX7" fmla="*/ 7060 w 260169"/>
                <a:gd name="connsiteY7" fmla="*/ 148238 h 464194"/>
                <a:gd name="connsiteX8" fmla="*/ 43364 w 260169"/>
                <a:gd name="connsiteY8" fmla="*/ 148238 h 464194"/>
                <a:gd name="connsiteX9" fmla="*/ 105217 w 260169"/>
                <a:gd name="connsiteY9" fmla="*/ 86386 h 464194"/>
                <a:gd name="connsiteX10" fmla="*/ 105217 w 260169"/>
                <a:gd name="connsiteY10" fmla="*/ 438646 h 464194"/>
                <a:gd name="connsiteX11" fmla="*/ 130765 w 260169"/>
                <a:gd name="connsiteY11" fmla="*/ 464194 h 464194"/>
                <a:gd name="connsiteX12" fmla="*/ 156313 w 260169"/>
                <a:gd name="connsiteY12" fmla="*/ 438646 h 464194"/>
                <a:gd name="connsiteX13" fmla="*/ 156303 w 260169"/>
                <a:gd name="connsiteY13" fmla="*/ 86386 h 46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0169" h="464194">
                  <a:moveTo>
                    <a:pt x="218145" y="148238"/>
                  </a:moveTo>
                  <a:cubicBezTo>
                    <a:pt x="223519" y="153611"/>
                    <a:pt x="230244" y="156302"/>
                    <a:pt x="235626" y="156302"/>
                  </a:cubicBezTo>
                  <a:cubicBezTo>
                    <a:pt x="241000" y="156302"/>
                    <a:pt x="249076" y="153611"/>
                    <a:pt x="253107" y="148238"/>
                  </a:cubicBezTo>
                  <a:cubicBezTo>
                    <a:pt x="262524" y="138821"/>
                    <a:pt x="262524" y="122690"/>
                    <a:pt x="253107" y="111934"/>
                  </a:cubicBezTo>
                  <a:lnTo>
                    <a:pt x="148236" y="7062"/>
                  </a:lnTo>
                  <a:cubicBezTo>
                    <a:pt x="138822" y="-2354"/>
                    <a:pt x="121348" y="-2354"/>
                    <a:pt x="111932" y="7062"/>
                  </a:cubicBezTo>
                  <a:lnTo>
                    <a:pt x="7060" y="111934"/>
                  </a:lnTo>
                  <a:cubicBezTo>
                    <a:pt x="-2353" y="121350"/>
                    <a:pt x="-2353" y="137482"/>
                    <a:pt x="7060" y="148238"/>
                  </a:cubicBezTo>
                  <a:cubicBezTo>
                    <a:pt x="16477" y="157654"/>
                    <a:pt x="32608" y="157654"/>
                    <a:pt x="43364" y="148238"/>
                  </a:cubicBezTo>
                  <a:lnTo>
                    <a:pt x="105217" y="86386"/>
                  </a:lnTo>
                  <a:lnTo>
                    <a:pt x="105217" y="438646"/>
                  </a:lnTo>
                  <a:cubicBezTo>
                    <a:pt x="105217" y="453436"/>
                    <a:pt x="117317" y="464194"/>
                    <a:pt x="130765" y="464194"/>
                  </a:cubicBezTo>
                  <a:cubicBezTo>
                    <a:pt x="144214" y="464194"/>
                    <a:pt x="156313" y="452096"/>
                    <a:pt x="156313" y="438646"/>
                  </a:cubicBezTo>
                  <a:lnTo>
                    <a:pt x="156303" y="86386"/>
                  </a:lnTo>
                  <a:close/>
                </a:path>
              </a:pathLst>
            </a:custGeom>
            <a:grpFill/>
            <a:ln w="2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020D540-67C5-4670-996B-59D89116D38F}"/>
                </a:ext>
              </a:extLst>
            </p:cNvPr>
            <p:cNvSpPr/>
            <p:nvPr/>
          </p:nvSpPr>
          <p:spPr>
            <a:xfrm>
              <a:off x="3561091" y="5726978"/>
              <a:ext cx="539413" cy="759945"/>
            </a:xfrm>
            <a:custGeom>
              <a:avLst/>
              <a:gdLst>
                <a:gd name="connsiteX0" fmla="*/ 501505 w 539413"/>
                <a:gd name="connsiteY0" fmla="*/ 12393 h 759945"/>
                <a:gd name="connsiteX1" fmla="*/ 392603 w 539413"/>
                <a:gd name="connsiteY1" fmla="*/ 35249 h 759945"/>
                <a:gd name="connsiteX2" fmla="*/ 305215 w 539413"/>
                <a:gd name="connsiteY2" fmla="*/ 165664 h 759945"/>
                <a:gd name="connsiteX3" fmla="*/ 247406 w 539413"/>
                <a:gd name="connsiteY3" fmla="*/ 181796 h 759945"/>
                <a:gd name="connsiteX4" fmla="*/ 71259 w 539413"/>
                <a:gd name="connsiteY4" fmla="*/ 335079 h 759945"/>
                <a:gd name="connsiteX5" fmla="*/ 24196 w 539413"/>
                <a:gd name="connsiteY5" fmla="*/ 419785 h 759945"/>
                <a:gd name="connsiteX6" fmla="*/ 0 w 539413"/>
                <a:gd name="connsiteY6" fmla="*/ 581124 h 759945"/>
                <a:gd name="connsiteX7" fmla="*/ 0 w 539413"/>
                <a:gd name="connsiteY7" fmla="*/ 734397 h 759945"/>
                <a:gd name="connsiteX8" fmla="*/ 25548 w 539413"/>
                <a:gd name="connsiteY8" fmla="*/ 759945 h 759945"/>
                <a:gd name="connsiteX9" fmla="*/ 239322 w 539413"/>
                <a:gd name="connsiteY9" fmla="*/ 759945 h 759945"/>
                <a:gd name="connsiteX10" fmla="*/ 264870 w 539413"/>
                <a:gd name="connsiteY10" fmla="*/ 734397 h 759945"/>
                <a:gd name="connsiteX11" fmla="*/ 264870 w 539413"/>
                <a:gd name="connsiteY11" fmla="*/ 599947 h 759945"/>
                <a:gd name="connsiteX12" fmla="*/ 392596 w 539413"/>
                <a:gd name="connsiteY12" fmla="*/ 500451 h 759945"/>
                <a:gd name="connsiteX13" fmla="*/ 478644 w 539413"/>
                <a:gd name="connsiteY13" fmla="*/ 364658 h 759945"/>
                <a:gd name="connsiteX14" fmla="*/ 537805 w 539413"/>
                <a:gd name="connsiteY14" fmla="*/ 95757 h 759945"/>
                <a:gd name="connsiteX15" fmla="*/ 501510 w 539413"/>
                <a:gd name="connsiteY15" fmla="*/ 12390 h 759945"/>
                <a:gd name="connsiteX16" fmla="*/ 51096 w 539413"/>
                <a:gd name="connsiteY16" fmla="*/ 710191 h 759945"/>
                <a:gd name="connsiteX17" fmla="*/ 51096 w 539413"/>
                <a:gd name="connsiteY17" fmla="*/ 614727 h 759945"/>
                <a:gd name="connsiteX18" fmla="*/ 213786 w 539413"/>
                <a:gd name="connsiteY18" fmla="*/ 614727 h 759945"/>
                <a:gd name="connsiteX19" fmla="*/ 213786 w 539413"/>
                <a:gd name="connsiteY19" fmla="*/ 710191 h 759945"/>
                <a:gd name="connsiteX20" fmla="*/ 427558 w 539413"/>
                <a:gd name="connsiteY20" fmla="*/ 355242 h 759945"/>
                <a:gd name="connsiteX21" fmla="*/ 360332 w 539413"/>
                <a:gd name="connsiteY21" fmla="*/ 462805 h 759945"/>
                <a:gd name="connsiteX22" fmla="*/ 229915 w 539413"/>
                <a:gd name="connsiteY22" fmla="*/ 563643 h 759945"/>
                <a:gd name="connsiteX23" fmla="*/ 55127 w 539413"/>
                <a:gd name="connsiteY23" fmla="*/ 563643 h 759945"/>
                <a:gd name="connsiteX24" fmla="*/ 75290 w 539413"/>
                <a:gd name="connsiteY24" fmla="*/ 429192 h 759945"/>
                <a:gd name="connsiteX25" fmla="*/ 104869 w 539413"/>
                <a:gd name="connsiteY25" fmla="*/ 375417 h 759945"/>
                <a:gd name="connsiteX26" fmla="*/ 280997 w 539413"/>
                <a:gd name="connsiteY26" fmla="*/ 222143 h 759945"/>
                <a:gd name="connsiteX27" fmla="*/ 307885 w 539413"/>
                <a:gd name="connsiteY27" fmla="*/ 222143 h 759945"/>
                <a:gd name="connsiteX28" fmla="*/ 311918 w 539413"/>
                <a:gd name="connsiteY28" fmla="*/ 247691 h 759945"/>
                <a:gd name="connsiteX29" fmla="*/ 279655 w 539413"/>
                <a:gd name="connsiteY29" fmla="*/ 297435 h 759945"/>
                <a:gd name="connsiteX30" fmla="*/ 236626 w 539413"/>
                <a:gd name="connsiteY30" fmla="*/ 349871 h 759945"/>
                <a:gd name="connsiteX31" fmla="*/ 188233 w 539413"/>
                <a:gd name="connsiteY31" fmla="*/ 392890 h 759945"/>
                <a:gd name="connsiteX32" fmla="*/ 186893 w 539413"/>
                <a:gd name="connsiteY32" fmla="*/ 429194 h 759945"/>
                <a:gd name="connsiteX33" fmla="*/ 223198 w 539413"/>
                <a:gd name="connsiteY33" fmla="*/ 430537 h 759945"/>
                <a:gd name="connsiteX34" fmla="*/ 271600 w 539413"/>
                <a:gd name="connsiteY34" fmla="*/ 386168 h 759945"/>
                <a:gd name="connsiteX35" fmla="*/ 324035 w 539413"/>
                <a:gd name="connsiteY35" fmla="*/ 322976 h 759945"/>
                <a:gd name="connsiteX36" fmla="*/ 354957 w 539413"/>
                <a:gd name="connsiteY36" fmla="*/ 273232 h 759945"/>
                <a:gd name="connsiteX37" fmla="*/ 349581 w 539413"/>
                <a:gd name="connsiteY37" fmla="*/ 189875 h 759945"/>
                <a:gd name="connsiteX38" fmla="*/ 434287 w 539413"/>
                <a:gd name="connsiteY38" fmla="*/ 62149 h 759945"/>
                <a:gd name="connsiteX39" fmla="*/ 473273 w 539413"/>
                <a:gd name="connsiteY39" fmla="*/ 54082 h 759945"/>
                <a:gd name="connsiteX40" fmla="*/ 486723 w 539413"/>
                <a:gd name="connsiteY40" fmla="*/ 85003 h 75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39413" h="759945">
                  <a:moveTo>
                    <a:pt x="501505" y="12393"/>
                  </a:moveTo>
                  <a:cubicBezTo>
                    <a:pt x="463859" y="-10461"/>
                    <a:pt x="416799" y="-1057"/>
                    <a:pt x="392603" y="35249"/>
                  </a:cubicBezTo>
                  <a:lnTo>
                    <a:pt x="305215" y="165664"/>
                  </a:lnTo>
                  <a:cubicBezTo>
                    <a:pt x="285052" y="162973"/>
                    <a:pt x="263537" y="168358"/>
                    <a:pt x="247406" y="181796"/>
                  </a:cubicBezTo>
                  <a:lnTo>
                    <a:pt x="71259" y="335079"/>
                  </a:lnTo>
                  <a:cubicBezTo>
                    <a:pt x="45711" y="356594"/>
                    <a:pt x="29581" y="387515"/>
                    <a:pt x="24196" y="419785"/>
                  </a:cubicBezTo>
                  <a:lnTo>
                    <a:pt x="0" y="581124"/>
                  </a:lnTo>
                  <a:lnTo>
                    <a:pt x="0" y="734397"/>
                  </a:lnTo>
                  <a:cubicBezTo>
                    <a:pt x="0" y="749189"/>
                    <a:pt x="12098" y="759945"/>
                    <a:pt x="25548" y="759945"/>
                  </a:cubicBezTo>
                  <a:lnTo>
                    <a:pt x="239322" y="759945"/>
                  </a:lnTo>
                  <a:cubicBezTo>
                    <a:pt x="254112" y="759945"/>
                    <a:pt x="264870" y="747847"/>
                    <a:pt x="264870" y="734397"/>
                  </a:cubicBezTo>
                  <a:lnTo>
                    <a:pt x="264870" y="599947"/>
                  </a:lnTo>
                  <a:lnTo>
                    <a:pt x="392596" y="500451"/>
                  </a:lnTo>
                  <a:cubicBezTo>
                    <a:pt x="435625" y="466838"/>
                    <a:pt x="466546" y="418436"/>
                    <a:pt x="478644" y="364658"/>
                  </a:cubicBezTo>
                  <a:lnTo>
                    <a:pt x="537805" y="95757"/>
                  </a:lnTo>
                  <a:cubicBezTo>
                    <a:pt x="544530" y="63486"/>
                    <a:pt x="529740" y="29874"/>
                    <a:pt x="501510" y="12390"/>
                  </a:cubicBezTo>
                  <a:close/>
                  <a:moveTo>
                    <a:pt x="51096" y="710191"/>
                  </a:moveTo>
                  <a:lnTo>
                    <a:pt x="51096" y="614727"/>
                  </a:lnTo>
                  <a:lnTo>
                    <a:pt x="213786" y="614727"/>
                  </a:lnTo>
                  <a:lnTo>
                    <a:pt x="213786" y="710191"/>
                  </a:lnTo>
                  <a:close/>
                  <a:moveTo>
                    <a:pt x="427558" y="355242"/>
                  </a:moveTo>
                  <a:cubicBezTo>
                    <a:pt x="418141" y="396919"/>
                    <a:pt x="393945" y="435917"/>
                    <a:pt x="360332" y="462805"/>
                  </a:cubicBezTo>
                  <a:lnTo>
                    <a:pt x="229915" y="563643"/>
                  </a:lnTo>
                  <a:lnTo>
                    <a:pt x="55127" y="563643"/>
                  </a:lnTo>
                  <a:lnTo>
                    <a:pt x="75290" y="429192"/>
                  </a:lnTo>
                  <a:cubicBezTo>
                    <a:pt x="77984" y="407678"/>
                    <a:pt x="88740" y="388854"/>
                    <a:pt x="104869" y="375417"/>
                  </a:cubicBezTo>
                  <a:lnTo>
                    <a:pt x="280997" y="222143"/>
                  </a:lnTo>
                  <a:cubicBezTo>
                    <a:pt x="289064" y="215418"/>
                    <a:pt x="299820" y="215418"/>
                    <a:pt x="307885" y="222143"/>
                  </a:cubicBezTo>
                  <a:cubicBezTo>
                    <a:pt x="315952" y="228868"/>
                    <a:pt x="317301" y="239624"/>
                    <a:pt x="311918" y="247691"/>
                  </a:cubicBezTo>
                  <a:lnTo>
                    <a:pt x="279655" y="297435"/>
                  </a:lnTo>
                  <a:cubicBezTo>
                    <a:pt x="267557" y="316258"/>
                    <a:pt x="252767" y="333739"/>
                    <a:pt x="236626" y="349871"/>
                  </a:cubicBezTo>
                  <a:lnTo>
                    <a:pt x="188233" y="392890"/>
                  </a:lnTo>
                  <a:cubicBezTo>
                    <a:pt x="177477" y="402307"/>
                    <a:pt x="177477" y="418438"/>
                    <a:pt x="186893" y="429194"/>
                  </a:cubicBezTo>
                  <a:cubicBezTo>
                    <a:pt x="196307" y="439953"/>
                    <a:pt x="212441" y="439953"/>
                    <a:pt x="223198" y="430537"/>
                  </a:cubicBezTo>
                  <a:lnTo>
                    <a:pt x="271600" y="386168"/>
                  </a:lnTo>
                  <a:cubicBezTo>
                    <a:pt x="291763" y="367345"/>
                    <a:pt x="309246" y="347182"/>
                    <a:pt x="324035" y="322976"/>
                  </a:cubicBezTo>
                  <a:lnTo>
                    <a:pt x="354957" y="273232"/>
                  </a:lnTo>
                  <a:cubicBezTo>
                    <a:pt x="371086" y="246344"/>
                    <a:pt x="368404" y="214071"/>
                    <a:pt x="349581" y="189875"/>
                  </a:cubicBezTo>
                  <a:lnTo>
                    <a:pt x="434287" y="62149"/>
                  </a:lnTo>
                  <a:cubicBezTo>
                    <a:pt x="443704" y="48699"/>
                    <a:pt x="459835" y="44666"/>
                    <a:pt x="473273" y="54082"/>
                  </a:cubicBezTo>
                  <a:cubicBezTo>
                    <a:pt x="484032" y="60807"/>
                    <a:pt x="488063" y="72905"/>
                    <a:pt x="486723" y="85003"/>
                  </a:cubicBezTo>
                  <a:close/>
                </a:path>
              </a:pathLst>
            </a:custGeom>
            <a:grpFill/>
            <a:ln w="2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0683B37-300F-433A-B3A8-6AAF29B11C0B}"/>
                </a:ext>
              </a:extLst>
            </p:cNvPr>
            <p:cNvSpPr/>
            <p:nvPr/>
          </p:nvSpPr>
          <p:spPr>
            <a:xfrm>
              <a:off x="2914896" y="5727727"/>
              <a:ext cx="539998" cy="761885"/>
            </a:xfrm>
            <a:custGeom>
              <a:avLst/>
              <a:gdLst>
                <a:gd name="connsiteX0" fmla="*/ 514438 w 539998"/>
                <a:gd name="connsiteY0" fmla="*/ 420374 h 761885"/>
                <a:gd name="connsiteX1" fmla="*/ 467376 w 539998"/>
                <a:gd name="connsiteY1" fmla="*/ 335668 h 761885"/>
                <a:gd name="connsiteX2" fmla="*/ 291248 w 539998"/>
                <a:gd name="connsiteY2" fmla="*/ 182394 h 761885"/>
                <a:gd name="connsiteX3" fmla="*/ 233439 w 539998"/>
                <a:gd name="connsiteY3" fmla="*/ 166262 h 761885"/>
                <a:gd name="connsiteX4" fmla="*/ 146051 w 539998"/>
                <a:gd name="connsiteY4" fmla="*/ 35845 h 761885"/>
                <a:gd name="connsiteX5" fmla="*/ 37148 w 539998"/>
                <a:gd name="connsiteY5" fmla="*/ 12991 h 761885"/>
                <a:gd name="connsiteX6" fmla="*/ 2193 w 539998"/>
                <a:gd name="connsiteY6" fmla="*/ 97697 h 761885"/>
                <a:gd name="connsiteX7" fmla="*/ 61354 w 539998"/>
                <a:gd name="connsiteY7" fmla="*/ 366598 h 761885"/>
                <a:gd name="connsiteX8" fmla="*/ 147402 w 539998"/>
                <a:gd name="connsiteY8" fmla="*/ 502391 h 761885"/>
                <a:gd name="connsiteX9" fmla="*/ 275128 w 539998"/>
                <a:gd name="connsiteY9" fmla="*/ 601887 h 761885"/>
                <a:gd name="connsiteX10" fmla="*/ 275128 w 539998"/>
                <a:gd name="connsiteY10" fmla="*/ 736337 h 761885"/>
                <a:gd name="connsiteX11" fmla="*/ 300676 w 539998"/>
                <a:gd name="connsiteY11" fmla="*/ 761885 h 761885"/>
                <a:gd name="connsiteX12" fmla="*/ 514450 w 539998"/>
                <a:gd name="connsiteY12" fmla="*/ 761885 h 761885"/>
                <a:gd name="connsiteX13" fmla="*/ 539998 w 539998"/>
                <a:gd name="connsiteY13" fmla="*/ 736337 h 761885"/>
                <a:gd name="connsiteX14" fmla="*/ 539998 w 539998"/>
                <a:gd name="connsiteY14" fmla="*/ 579030 h 761885"/>
                <a:gd name="connsiteX15" fmla="*/ 178312 w 539998"/>
                <a:gd name="connsiteY15" fmla="*/ 460711 h 761885"/>
                <a:gd name="connsiteX16" fmla="*/ 111086 w 539998"/>
                <a:gd name="connsiteY16" fmla="*/ 353149 h 761885"/>
                <a:gd name="connsiteX17" fmla="*/ 51926 w 539998"/>
                <a:gd name="connsiteY17" fmla="*/ 84247 h 761885"/>
                <a:gd name="connsiteX18" fmla="*/ 65376 w 539998"/>
                <a:gd name="connsiteY18" fmla="*/ 53326 h 761885"/>
                <a:gd name="connsiteX19" fmla="*/ 104361 w 539998"/>
                <a:gd name="connsiteY19" fmla="*/ 61391 h 761885"/>
                <a:gd name="connsiteX20" fmla="*/ 189068 w 539998"/>
                <a:gd name="connsiteY20" fmla="*/ 189116 h 761885"/>
                <a:gd name="connsiteX21" fmla="*/ 183692 w 539998"/>
                <a:gd name="connsiteY21" fmla="*/ 272473 h 761885"/>
                <a:gd name="connsiteX22" fmla="*/ 214613 w 539998"/>
                <a:gd name="connsiteY22" fmla="*/ 322218 h 761885"/>
                <a:gd name="connsiteX23" fmla="*/ 267049 w 539998"/>
                <a:gd name="connsiteY23" fmla="*/ 385409 h 761885"/>
                <a:gd name="connsiteX24" fmla="*/ 315451 w 539998"/>
                <a:gd name="connsiteY24" fmla="*/ 429778 h 761885"/>
                <a:gd name="connsiteX25" fmla="*/ 351755 w 539998"/>
                <a:gd name="connsiteY25" fmla="*/ 428438 h 761885"/>
                <a:gd name="connsiteX26" fmla="*/ 350416 w 539998"/>
                <a:gd name="connsiteY26" fmla="*/ 392134 h 761885"/>
                <a:gd name="connsiteX27" fmla="*/ 302013 w 539998"/>
                <a:gd name="connsiteY27" fmla="*/ 347766 h 761885"/>
                <a:gd name="connsiteX28" fmla="*/ 258984 w 539998"/>
                <a:gd name="connsiteY28" fmla="*/ 295330 h 761885"/>
                <a:gd name="connsiteX29" fmla="*/ 228063 w 539998"/>
                <a:gd name="connsiteY29" fmla="*/ 245586 h 761885"/>
                <a:gd name="connsiteX30" fmla="*/ 232094 w 539998"/>
                <a:gd name="connsiteY30" fmla="*/ 220038 h 761885"/>
                <a:gd name="connsiteX31" fmla="*/ 258982 w 539998"/>
                <a:gd name="connsiteY31" fmla="*/ 220038 h 761885"/>
                <a:gd name="connsiteX32" fmla="*/ 435110 w 539998"/>
                <a:gd name="connsiteY32" fmla="*/ 373311 h 761885"/>
                <a:gd name="connsiteX33" fmla="*/ 464689 w 539998"/>
                <a:gd name="connsiteY33" fmla="*/ 427087 h 761885"/>
                <a:gd name="connsiteX34" fmla="*/ 484854 w 539998"/>
                <a:gd name="connsiteY34" fmla="*/ 561537 h 761885"/>
                <a:gd name="connsiteX35" fmla="*/ 308726 w 539998"/>
                <a:gd name="connsiteY35" fmla="*/ 561547 h 761885"/>
                <a:gd name="connsiteX36" fmla="*/ 324860 w 539998"/>
                <a:gd name="connsiteY36" fmla="*/ 709445 h 761885"/>
                <a:gd name="connsiteX37" fmla="*/ 324860 w 539998"/>
                <a:gd name="connsiteY37" fmla="*/ 613980 h 761885"/>
                <a:gd name="connsiteX38" fmla="*/ 486199 w 539998"/>
                <a:gd name="connsiteY38" fmla="*/ 613980 h 761885"/>
                <a:gd name="connsiteX39" fmla="*/ 486199 w 539998"/>
                <a:gd name="connsiteY39" fmla="*/ 709445 h 76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39998" h="761885">
                  <a:moveTo>
                    <a:pt x="514438" y="420374"/>
                  </a:moveTo>
                  <a:cubicBezTo>
                    <a:pt x="509065" y="386761"/>
                    <a:pt x="492924" y="357182"/>
                    <a:pt x="467376" y="335668"/>
                  </a:cubicBezTo>
                  <a:lnTo>
                    <a:pt x="291248" y="182394"/>
                  </a:lnTo>
                  <a:cubicBezTo>
                    <a:pt x="275116" y="167604"/>
                    <a:pt x="253602" y="162231"/>
                    <a:pt x="233439" y="166262"/>
                  </a:cubicBezTo>
                  <a:lnTo>
                    <a:pt x="146051" y="35845"/>
                  </a:lnTo>
                  <a:cubicBezTo>
                    <a:pt x="121854" y="-459"/>
                    <a:pt x="73452" y="-11217"/>
                    <a:pt x="37148" y="12991"/>
                  </a:cubicBezTo>
                  <a:cubicBezTo>
                    <a:pt x="8909" y="30472"/>
                    <a:pt x="-5881" y="65427"/>
                    <a:pt x="2193" y="97697"/>
                  </a:cubicBezTo>
                  <a:lnTo>
                    <a:pt x="61354" y="366598"/>
                  </a:lnTo>
                  <a:cubicBezTo>
                    <a:pt x="73452" y="420374"/>
                    <a:pt x="103031" y="468778"/>
                    <a:pt x="147402" y="502391"/>
                  </a:cubicBezTo>
                  <a:lnTo>
                    <a:pt x="275128" y="601887"/>
                  </a:lnTo>
                  <a:lnTo>
                    <a:pt x="275128" y="736337"/>
                  </a:lnTo>
                  <a:cubicBezTo>
                    <a:pt x="275128" y="751127"/>
                    <a:pt x="287226" y="761885"/>
                    <a:pt x="300676" y="761885"/>
                  </a:cubicBezTo>
                  <a:lnTo>
                    <a:pt x="514450" y="761885"/>
                  </a:lnTo>
                  <a:cubicBezTo>
                    <a:pt x="529240" y="761885"/>
                    <a:pt x="539998" y="749787"/>
                    <a:pt x="539998" y="736337"/>
                  </a:cubicBezTo>
                  <a:lnTo>
                    <a:pt x="539998" y="579030"/>
                  </a:lnTo>
                  <a:close/>
                  <a:moveTo>
                    <a:pt x="178312" y="460711"/>
                  </a:moveTo>
                  <a:cubicBezTo>
                    <a:pt x="144699" y="433824"/>
                    <a:pt x="120503" y="396177"/>
                    <a:pt x="111086" y="353149"/>
                  </a:cubicBezTo>
                  <a:lnTo>
                    <a:pt x="51926" y="84247"/>
                  </a:lnTo>
                  <a:cubicBezTo>
                    <a:pt x="49234" y="72149"/>
                    <a:pt x="54617" y="60051"/>
                    <a:pt x="65376" y="53326"/>
                  </a:cubicBezTo>
                  <a:cubicBezTo>
                    <a:pt x="78823" y="45262"/>
                    <a:pt x="96297" y="49293"/>
                    <a:pt x="104361" y="61391"/>
                  </a:cubicBezTo>
                  <a:lnTo>
                    <a:pt x="189068" y="189116"/>
                  </a:lnTo>
                  <a:cubicBezTo>
                    <a:pt x="170245" y="211973"/>
                    <a:pt x="167553" y="245586"/>
                    <a:pt x="183692" y="272473"/>
                  </a:cubicBezTo>
                  <a:lnTo>
                    <a:pt x="214613" y="322218"/>
                  </a:lnTo>
                  <a:cubicBezTo>
                    <a:pt x="229405" y="345074"/>
                    <a:pt x="246884" y="366586"/>
                    <a:pt x="267049" y="385409"/>
                  </a:cubicBezTo>
                  <a:lnTo>
                    <a:pt x="315451" y="429778"/>
                  </a:lnTo>
                  <a:cubicBezTo>
                    <a:pt x="326210" y="439194"/>
                    <a:pt x="342339" y="439194"/>
                    <a:pt x="351755" y="428438"/>
                  </a:cubicBezTo>
                  <a:cubicBezTo>
                    <a:pt x="361172" y="417680"/>
                    <a:pt x="359822" y="401551"/>
                    <a:pt x="350416" y="392134"/>
                  </a:cubicBezTo>
                  <a:lnTo>
                    <a:pt x="302013" y="347766"/>
                  </a:lnTo>
                  <a:cubicBezTo>
                    <a:pt x="285882" y="332976"/>
                    <a:pt x="271092" y="315495"/>
                    <a:pt x="258984" y="295330"/>
                  </a:cubicBezTo>
                  <a:lnTo>
                    <a:pt x="228063" y="245586"/>
                  </a:lnTo>
                  <a:cubicBezTo>
                    <a:pt x="222688" y="237519"/>
                    <a:pt x="224030" y="226763"/>
                    <a:pt x="232094" y="220038"/>
                  </a:cubicBezTo>
                  <a:cubicBezTo>
                    <a:pt x="240161" y="213313"/>
                    <a:pt x="250917" y="213313"/>
                    <a:pt x="258982" y="220038"/>
                  </a:cubicBezTo>
                  <a:lnTo>
                    <a:pt x="435110" y="373311"/>
                  </a:lnTo>
                  <a:cubicBezTo>
                    <a:pt x="451241" y="386759"/>
                    <a:pt x="461998" y="406924"/>
                    <a:pt x="464689" y="427087"/>
                  </a:cubicBezTo>
                  <a:lnTo>
                    <a:pt x="484854" y="561537"/>
                  </a:lnTo>
                  <a:lnTo>
                    <a:pt x="308726" y="561547"/>
                  </a:lnTo>
                  <a:close/>
                  <a:moveTo>
                    <a:pt x="324860" y="709445"/>
                  </a:moveTo>
                  <a:lnTo>
                    <a:pt x="324860" y="613980"/>
                  </a:lnTo>
                  <a:lnTo>
                    <a:pt x="486199" y="613980"/>
                  </a:lnTo>
                  <a:lnTo>
                    <a:pt x="486199" y="709445"/>
                  </a:lnTo>
                  <a:close/>
                </a:path>
              </a:pathLst>
            </a:custGeom>
            <a:grpFill/>
            <a:ln w="23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9651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E9E4482-B554-4D36-A59A-BED3ABA5BF49}"/>
              </a:ext>
            </a:extLst>
          </p:cNvPr>
          <p:cNvSpPr/>
          <p:nvPr/>
        </p:nvSpPr>
        <p:spPr>
          <a:xfrm>
            <a:off x="8494740" y="908050"/>
            <a:ext cx="3697260" cy="5041900"/>
          </a:xfrm>
          <a:prstGeom prst="rect">
            <a:avLst/>
          </a:prstGeom>
          <a:solidFill>
            <a:srgbClr val="EEF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i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Mangal" panose="02040503050203030202" pitchFamily="18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2CF4A72-C991-42DB-AC43-D1C362836B0A}"/>
              </a:ext>
            </a:extLst>
          </p:cNvPr>
          <p:cNvSpPr/>
          <p:nvPr/>
        </p:nvSpPr>
        <p:spPr>
          <a:xfrm>
            <a:off x="0" y="908050"/>
            <a:ext cx="8508380" cy="5041900"/>
          </a:xfrm>
          <a:prstGeom prst="rect">
            <a:avLst/>
          </a:prstGeom>
          <a:solidFill>
            <a:srgbClr val="F7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i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Mangal" panose="02040503050203030202" pitchFamily="18" charset="0"/>
            </a:endParaRPr>
          </a:p>
        </p:txBody>
      </p:sp>
      <p:sp>
        <p:nvSpPr>
          <p:cNvPr id="124" name="TextBox 123">
            <a:hlinkClick r:id="" action="ppaction://noaction"/>
            <a:extLst>
              <a:ext uri="{FF2B5EF4-FFF2-40B4-BE49-F238E27FC236}">
                <a16:creationId xmlns:a16="http://schemas.microsoft.com/office/drawing/2014/main" id="{5284389F-E23A-47EF-BAED-8B94C3EA7C8C}"/>
              </a:ext>
            </a:extLst>
          </p:cNvPr>
          <p:cNvSpPr txBox="1"/>
          <p:nvPr/>
        </p:nvSpPr>
        <p:spPr>
          <a:xfrm>
            <a:off x="412780" y="3418240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5D0EAA7-1F70-4428-A913-F31F025EC300}"/>
              </a:ext>
            </a:extLst>
          </p:cNvPr>
          <p:cNvGrpSpPr/>
          <p:nvPr/>
        </p:nvGrpSpPr>
        <p:grpSpPr>
          <a:xfrm>
            <a:off x="469298" y="2858768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3F9DB3F6-9A31-4A6B-9F0E-D2672C746BE7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0A0E4EC-DEFB-4ED1-8C18-33E7E54048D7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Valuation</a:t>
              </a:r>
            </a:p>
          </p:txBody>
        </p:sp>
      </p:grpSp>
      <p:sp>
        <p:nvSpPr>
          <p:cNvPr id="128" name="TextBox 127">
            <a:hlinkClick r:id="" action="ppaction://noaction"/>
            <a:extLst>
              <a:ext uri="{FF2B5EF4-FFF2-40B4-BE49-F238E27FC236}">
                <a16:creationId xmlns:a16="http://schemas.microsoft.com/office/drawing/2014/main" id="{F06917BF-109B-496D-9F7E-65E24DA9B58A}"/>
              </a:ext>
            </a:extLst>
          </p:cNvPr>
          <p:cNvSpPr txBox="1"/>
          <p:nvPr/>
        </p:nvSpPr>
        <p:spPr>
          <a:xfrm>
            <a:off x="2554223" y="1773704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83CC2A75-DD2E-4756-A39E-7051AB2FE808}"/>
              </a:ext>
            </a:extLst>
          </p:cNvPr>
          <p:cNvGrpSpPr/>
          <p:nvPr/>
        </p:nvGrpSpPr>
        <p:grpSpPr>
          <a:xfrm>
            <a:off x="2610741" y="1238378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CDF57960-90A1-4B88-85BF-8D687A718B09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54D1D296-CDAE-4E2D-A4FF-2A0FF9668F95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ESG </a:t>
              </a:r>
            </a:p>
          </p:txBody>
        </p:sp>
      </p:grpSp>
      <p:sp>
        <p:nvSpPr>
          <p:cNvPr id="130" name="TextBox 129">
            <a:hlinkClick r:id="" action="ppaction://noaction"/>
            <a:extLst>
              <a:ext uri="{FF2B5EF4-FFF2-40B4-BE49-F238E27FC236}">
                <a16:creationId xmlns:a16="http://schemas.microsoft.com/office/drawing/2014/main" id="{3F49AB8D-3D5F-48FC-B7C7-459207B4ED6A}"/>
              </a:ext>
            </a:extLst>
          </p:cNvPr>
          <p:cNvSpPr txBox="1"/>
          <p:nvPr/>
        </p:nvSpPr>
        <p:spPr>
          <a:xfrm>
            <a:off x="4513643" y="5185878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846514CB-A605-40DB-A6B1-FBE9DA09258D}"/>
              </a:ext>
            </a:extLst>
          </p:cNvPr>
          <p:cNvGrpSpPr/>
          <p:nvPr/>
        </p:nvGrpSpPr>
        <p:grpSpPr>
          <a:xfrm>
            <a:off x="4570161" y="4692837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89D1BD12-3BF0-42C2-9800-E7D14FCDA306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02785187-41BF-4A16-8AC0-F128AA018EB2}"/>
                </a:ext>
              </a:extLst>
            </p:cNvPr>
            <p:cNvSpPr txBox="1"/>
            <p:nvPr/>
          </p:nvSpPr>
          <p:spPr>
            <a:xfrm>
              <a:off x="589219" y="1115237"/>
              <a:ext cx="1297474" cy="369332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Digital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Operations</a:t>
              </a:r>
            </a:p>
          </p:txBody>
        </p:sp>
      </p:grpSp>
      <p:sp>
        <p:nvSpPr>
          <p:cNvPr id="132" name="TextBox 131">
            <a:hlinkClick r:id="" action="ppaction://noaction"/>
            <a:extLst>
              <a:ext uri="{FF2B5EF4-FFF2-40B4-BE49-F238E27FC236}">
                <a16:creationId xmlns:a16="http://schemas.microsoft.com/office/drawing/2014/main" id="{E0FE0B96-BE79-4A25-9E65-6B751C84BB1A}"/>
              </a:ext>
            </a:extLst>
          </p:cNvPr>
          <p:cNvSpPr txBox="1"/>
          <p:nvPr/>
        </p:nvSpPr>
        <p:spPr>
          <a:xfrm>
            <a:off x="6478583" y="5185878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23875D1-25D4-47A9-AADD-296681F11CF5}"/>
              </a:ext>
            </a:extLst>
          </p:cNvPr>
          <p:cNvGrpSpPr/>
          <p:nvPr/>
        </p:nvGrpSpPr>
        <p:grpSpPr>
          <a:xfrm>
            <a:off x="6535101" y="4692837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552FC8F-B6D6-4457-8606-274FD64C564A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607E080E-DA9F-4D97-B055-BD6B3E913047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Projects </a:t>
              </a: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877164-95D5-4E57-9DEB-1277E680FDF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SG" dirty="0"/>
              <a:t>Services Built with Technology</a:t>
            </a:r>
            <a:endParaRPr lang="en-US" dirty="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CA7CFBF-6A93-45E4-9A40-E5141FC794ED}"/>
              </a:ext>
            </a:extLst>
          </p:cNvPr>
          <p:cNvGrpSpPr/>
          <p:nvPr/>
        </p:nvGrpSpPr>
        <p:grpSpPr>
          <a:xfrm>
            <a:off x="8735208" y="2345857"/>
            <a:ext cx="3045095" cy="1552651"/>
            <a:chOff x="9974921" y="1905432"/>
            <a:chExt cx="2601498" cy="132646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623F06-18AB-4B97-9820-6FC9DC3FF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4921" y="1905432"/>
              <a:ext cx="2601498" cy="132646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95D50B5-7D89-4DF1-A26B-D8FC55A832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52" t="2028"/>
            <a:stretch/>
          </p:blipFill>
          <p:spPr>
            <a:xfrm>
              <a:off x="10377343" y="2017374"/>
              <a:ext cx="1761764" cy="1000638"/>
            </a:xfrm>
            <a:prstGeom prst="rect">
              <a:avLst/>
            </a:prstGeom>
          </p:spPr>
        </p:pic>
      </p:grpSp>
      <p:sp>
        <p:nvSpPr>
          <p:cNvPr id="71" name="TextBox 70">
            <a:hlinkClick r:id="" action="ppaction://noaction"/>
            <a:extLst>
              <a:ext uri="{FF2B5EF4-FFF2-40B4-BE49-F238E27FC236}">
                <a16:creationId xmlns:a16="http://schemas.microsoft.com/office/drawing/2014/main" id="{6CF26920-D6F7-4541-935C-178ED5DE7AB2}"/>
              </a:ext>
            </a:extLst>
          </p:cNvPr>
          <p:cNvSpPr txBox="1"/>
          <p:nvPr/>
        </p:nvSpPr>
        <p:spPr>
          <a:xfrm>
            <a:off x="379326" y="5185878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pic>
        <p:nvPicPr>
          <p:cNvPr id="75" name="Picture 74" descr="A picture containing diagram&#10;&#10;Description automatically generated">
            <a:extLst>
              <a:ext uri="{FF2B5EF4-FFF2-40B4-BE49-F238E27FC236}">
                <a16:creationId xmlns:a16="http://schemas.microsoft.com/office/drawing/2014/main" id="{3558CFFC-A5C0-4DDF-9568-BF3E18FEA9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71" y="5365454"/>
            <a:ext cx="859121" cy="309284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C76788B-58E6-425E-A0BE-FF912DDC93F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40" b="89610" l="10000" r="92000">
                        <a14:foregroundMark x1="92000" y1="21429" x2="91333" y2="77273"/>
                      </a14:backgroundRemoval>
                    </a14:imgEffect>
                  </a14:imgLayer>
                </a14:imgProps>
              </a:ext>
            </a:extLst>
          </a:blip>
          <a:srcRect l="12804" t="8213" r="3339" b="10356"/>
          <a:stretch/>
        </p:blipFill>
        <p:spPr>
          <a:xfrm>
            <a:off x="1556319" y="5294761"/>
            <a:ext cx="452041" cy="4506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264D7DE-4451-436E-9DE8-94B452F884BA}"/>
              </a:ext>
            </a:extLst>
          </p:cNvPr>
          <p:cNvGrpSpPr/>
          <p:nvPr/>
        </p:nvGrpSpPr>
        <p:grpSpPr>
          <a:xfrm>
            <a:off x="435844" y="4692837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63C930-B740-4D79-B0F5-F66E93095565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5EFDEFB-E0AB-4950-AD5F-5C48B403FA3F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Capital Markets  </a:t>
              </a:r>
            </a:p>
          </p:txBody>
        </p:sp>
      </p:grpSp>
      <p:sp>
        <p:nvSpPr>
          <p:cNvPr id="62" name="TextBox 61">
            <a:hlinkClick r:id="" action="ppaction://noaction"/>
            <a:extLst>
              <a:ext uri="{FF2B5EF4-FFF2-40B4-BE49-F238E27FC236}">
                <a16:creationId xmlns:a16="http://schemas.microsoft.com/office/drawing/2014/main" id="{EC6967A9-F8B0-4650-9383-6A33FF2C0C35}"/>
              </a:ext>
            </a:extLst>
          </p:cNvPr>
          <p:cNvSpPr txBox="1"/>
          <p:nvPr/>
        </p:nvSpPr>
        <p:spPr>
          <a:xfrm>
            <a:off x="2543072" y="3418829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7F967C1-0C7B-43D7-8C8E-E8BE3F03EE57}"/>
              </a:ext>
            </a:extLst>
          </p:cNvPr>
          <p:cNvGrpSpPr/>
          <p:nvPr/>
        </p:nvGrpSpPr>
        <p:grpSpPr>
          <a:xfrm>
            <a:off x="2599590" y="2859357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5B33BF91-636F-4CD0-98E8-F168BB156DC9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CB4A593-810D-4EDF-ACE4-63DC95CB88A3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Accounting</a:t>
              </a:r>
            </a:p>
          </p:txBody>
        </p:sp>
      </p:grpSp>
      <p:sp>
        <p:nvSpPr>
          <p:cNvPr id="73" name="TextBox 72">
            <a:hlinkClick r:id="" action="ppaction://noaction"/>
            <a:extLst>
              <a:ext uri="{FF2B5EF4-FFF2-40B4-BE49-F238E27FC236}">
                <a16:creationId xmlns:a16="http://schemas.microsoft.com/office/drawing/2014/main" id="{08DBE17C-7568-409E-9825-A56C9E5E7568}"/>
              </a:ext>
            </a:extLst>
          </p:cNvPr>
          <p:cNvSpPr txBox="1"/>
          <p:nvPr/>
        </p:nvSpPr>
        <p:spPr>
          <a:xfrm>
            <a:off x="4513643" y="1773704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637F278-CFCA-4710-AEF3-19CBE52E6898}"/>
              </a:ext>
            </a:extLst>
          </p:cNvPr>
          <p:cNvGrpSpPr/>
          <p:nvPr/>
        </p:nvGrpSpPr>
        <p:grpSpPr>
          <a:xfrm>
            <a:off x="4570161" y="1238378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9B134053-1704-43EE-818D-C708BA362DD1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598668D-80BD-444E-8FA6-09B470FE99D5}"/>
                </a:ext>
              </a:extLst>
            </p:cNvPr>
            <p:cNvSpPr txBox="1"/>
            <p:nvPr/>
          </p:nvSpPr>
          <p:spPr>
            <a:xfrm>
              <a:off x="589219" y="1115237"/>
              <a:ext cx="1297474" cy="369332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Digital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Operations</a:t>
              </a:r>
            </a:p>
          </p:txBody>
        </p:sp>
      </p:grpSp>
      <p:sp>
        <p:nvSpPr>
          <p:cNvPr id="83" name="TextBox 82">
            <a:hlinkClick r:id="" action="ppaction://noaction"/>
            <a:extLst>
              <a:ext uri="{FF2B5EF4-FFF2-40B4-BE49-F238E27FC236}">
                <a16:creationId xmlns:a16="http://schemas.microsoft.com/office/drawing/2014/main" id="{175D26AE-9193-4CA4-BCD8-6A1624484D1F}"/>
              </a:ext>
            </a:extLst>
          </p:cNvPr>
          <p:cNvSpPr txBox="1"/>
          <p:nvPr/>
        </p:nvSpPr>
        <p:spPr>
          <a:xfrm>
            <a:off x="6478583" y="1773704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021658B-0AEE-4E06-9767-265B6F425E50}"/>
              </a:ext>
            </a:extLst>
          </p:cNvPr>
          <p:cNvGrpSpPr/>
          <p:nvPr/>
        </p:nvGrpSpPr>
        <p:grpSpPr>
          <a:xfrm>
            <a:off x="6535101" y="1238378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34B63856-7B10-43FB-948F-39FC9805895A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2D4F7B6-EA7E-4130-A65C-3E6B78982B76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Projects </a:t>
              </a:r>
            </a:p>
          </p:txBody>
        </p:sp>
      </p:grpSp>
      <p:pic>
        <p:nvPicPr>
          <p:cNvPr id="92" name="Picture 91">
            <a:extLst>
              <a:ext uri="{FF2B5EF4-FFF2-40B4-BE49-F238E27FC236}">
                <a16:creationId xmlns:a16="http://schemas.microsoft.com/office/drawing/2014/main" id="{1385DCEB-B414-4F19-931A-7C94211595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7686" y="3573062"/>
            <a:ext cx="864070" cy="35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2D22537-8FB6-44F6-932D-3FD69791C3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1842" y="1956562"/>
            <a:ext cx="956901" cy="30272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65D0F-8CC1-446C-AD91-11BCB79FA7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3233" y="1765424"/>
            <a:ext cx="1111098" cy="684997"/>
          </a:xfrm>
          <a:prstGeom prst="rect">
            <a:avLst/>
          </a:prstGeom>
        </p:spPr>
      </p:pic>
      <p:sp>
        <p:nvSpPr>
          <p:cNvPr id="97" name="TextBox 96">
            <a:hlinkClick r:id="" action="ppaction://noaction"/>
            <a:extLst>
              <a:ext uri="{FF2B5EF4-FFF2-40B4-BE49-F238E27FC236}">
                <a16:creationId xmlns:a16="http://schemas.microsoft.com/office/drawing/2014/main" id="{0A9D9790-E7EB-4F40-B2AA-FD88925C74C2}"/>
              </a:ext>
            </a:extLst>
          </p:cNvPr>
          <p:cNvSpPr txBox="1"/>
          <p:nvPr/>
        </p:nvSpPr>
        <p:spPr>
          <a:xfrm>
            <a:off x="513141" y="1773704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B02C4878-9B80-494D-9A6A-D4FE5482F5DD}"/>
              </a:ext>
            </a:extLst>
          </p:cNvPr>
          <p:cNvGrpSpPr/>
          <p:nvPr/>
        </p:nvGrpSpPr>
        <p:grpSpPr>
          <a:xfrm>
            <a:off x="569659" y="1238378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45D7E2BF-1DBA-47CD-9B7A-0C0C95EB675C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AA13164-0B8E-4B56-96A3-367E5BAE8083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Leasing </a:t>
              </a:r>
            </a:p>
          </p:txBody>
        </p:sp>
      </p:grpSp>
      <p:sp>
        <p:nvSpPr>
          <p:cNvPr id="101" name="TextBox 100">
            <a:hlinkClick r:id="" action="ppaction://noaction"/>
            <a:extLst>
              <a:ext uri="{FF2B5EF4-FFF2-40B4-BE49-F238E27FC236}">
                <a16:creationId xmlns:a16="http://schemas.microsoft.com/office/drawing/2014/main" id="{3E29D6A5-58B2-4B6A-946F-30DD9DD08B8A}"/>
              </a:ext>
            </a:extLst>
          </p:cNvPr>
          <p:cNvSpPr txBox="1"/>
          <p:nvPr/>
        </p:nvSpPr>
        <p:spPr>
          <a:xfrm>
            <a:off x="2543072" y="5185878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6994FB1-92B7-4A4D-9C5B-1F7F58936D47}"/>
              </a:ext>
            </a:extLst>
          </p:cNvPr>
          <p:cNvGrpSpPr/>
          <p:nvPr/>
        </p:nvGrpSpPr>
        <p:grpSpPr>
          <a:xfrm>
            <a:off x="2599590" y="4692837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44E841B0-735B-4488-874E-5A4922D61E92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E6E5DA32-4599-400F-96A6-C8D7582F1EBF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Compliance</a:t>
              </a:r>
            </a:p>
          </p:txBody>
        </p:sp>
      </p:grpSp>
      <p:sp>
        <p:nvSpPr>
          <p:cNvPr id="103" name="TextBox 102">
            <a:hlinkClick r:id="" action="ppaction://noaction"/>
            <a:extLst>
              <a:ext uri="{FF2B5EF4-FFF2-40B4-BE49-F238E27FC236}">
                <a16:creationId xmlns:a16="http://schemas.microsoft.com/office/drawing/2014/main" id="{AD88E08C-1378-4D94-87BC-25D9B5FD3AD6}"/>
              </a:ext>
            </a:extLst>
          </p:cNvPr>
          <p:cNvSpPr txBox="1"/>
          <p:nvPr/>
        </p:nvSpPr>
        <p:spPr>
          <a:xfrm>
            <a:off x="4513643" y="3420672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48365EFD-CA5C-4BC6-8952-22974804B84B}"/>
              </a:ext>
            </a:extLst>
          </p:cNvPr>
          <p:cNvGrpSpPr/>
          <p:nvPr/>
        </p:nvGrpSpPr>
        <p:grpSpPr>
          <a:xfrm>
            <a:off x="4570161" y="2861200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EAAD295D-D774-4B57-AD9A-6E6F5D8A48BD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CE545417-B85B-4B43-8C86-3A16319965D0}"/>
                </a:ext>
              </a:extLst>
            </p:cNvPr>
            <p:cNvSpPr txBox="1"/>
            <p:nvPr/>
          </p:nvSpPr>
          <p:spPr>
            <a:xfrm>
              <a:off x="589219" y="1115237"/>
              <a:ext cx="1297474" cy="369332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Condition Based Maintenance</a:t>
              </a:r>
            </a:p>
          </p:txBody>
        </p:sp>
      </p:grpSp>
      <p:sp>
        <p:nvSpPr>
          <p:cNvPr id="105" name="TextBox 104">
            <a:hlinkClick r:id="" action="ppaction://noaction"/>
            <a:extLst>
              <a:ext uri="{FF2B5EF4-FFF2-40B4-BE49-F238E27FC236}">
                <a16:creationId xmlns:a16="http://schemas.microsoft.com/office/drawing/2014/main" id="{ACE20F98-4D08-4EF4-824F-62ECF12E1F0D}"/>
              </a:ext>
            </a:extLst>
          </p:cNvPr>
          <p:cNvSpPr txBox="1"/>
          <p:nvPr/>
        </p:nvSpPr>
        <p:spPr>
          <a:xfrm>
            <a:off x="6478583" y="3420672"/>
            <a:ext cx="1833299" cy="668436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519A47A1-5318-428C-AF55-04816CEE34D7}"/>
              </a:ext>
            </a:extLst>
          </p:cNvPr>
          <p:cNvGrpSpPr/>
          <p:nvPr/>
        </p:nvGrpSpPr>
        <p:grpSpPr>
          <a:xfrm>
            <a:off x="6535101" y="2861200"/>
            <a:ext cx="1720262" cy="401812"/>
            <a:chOff x="377825" y="1098997"/>
            <a:chExt cx="1720262" cy="401812"/>
          </a:xfrm>
          <a:solidFill>
            <a:schemeClr val="accent6"/>
          </a:solidFill>
        </p:grpSpPr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CF1DA8EE-CCF3-460B-91B0-41F573789A20}"/>
                </a:ext>
              </a:extLst>
            </p:cNvPr>
            <p:cNvSpPr/>
            <p:nvPr/>
          </p:nvSpPr>
          <p:spPr>
            <a:xfrm>
              <a:off x="377825" y="1098997"/>
              <a:ext cx="1720262" cy="40181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 SemiBold" panose="020B06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5EF18AC7-D5AF-4C5C-A169-B643FB22F47F}"/>
                </a:ext>
              </a:extLst>
            </p:cNvPr>
            <p:cNvSpPr txBox="1"/>
            <p:nvPr/>
          </p:nvSpPr>
          <p:spPr>
            <a:xfrm>
              <a:off x="589219" y="1207570"/>
              <a:ext cx="1297474" cy="184666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 SemiBold" panose="020B0603030403020204" pitchFamily="34" charset="0"/>
                  <a:ea typeface="Source Sans Pro" panose="020B0503030403020204" pitchFamily="34" charset="0"/>
                  <a:cs typeface="+mn-cs"/>
                </a:rPr>
                <a:t>Projects </a:t>
              </a:r>
            </a:p>
          </p:txBody>
        </p:sp>
      </p:grpSp>
      <p:pic>
        <p:nvPicPr>
          <p:cNvPr id="151" name="Picture 150">
            <a:extLst>
              <a:ext uri="{FF2B5EF4-FFF2-40B4-BE49-F238E27FC236}">
                <a16:creationId xmlns:a16="http://schemas.microsoft.com/office/drawing/2014/main" id="{4FD05E48-83AE-4986-A732-7B19A93440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442" y="1864214"/>
            <a:ext cx="269348" cy="263407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D8A8E1CE-C227-4B08-A0A8-449C61A3100A}"/>
              </a:ext>
            </a:extLst>
          </p:cNvPr>
          <p:cNvSpPr/>
          <p:nvPr/>
        </p:nvSpPr>
        <p:spPr>
          <a:xfrm>
            <a:off x="1041581" y="1844178"/>
            <a:ext cx="1075964" cy="303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665"/>
              </a:spcBef>
              <a:spcAft>
                <a:spcPts val="186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1" i="0" u="none" strike="noStrike" kern="1200" cap="none" spc="-1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Source Sans Pro"/>
              </a:rPr>
              <a:t>MarketLink</a:t>
            </a:r>
            <a:endParaRPr kumimoji="0" lang="en-AU" sz="1200" b="1" i="0" u="none" strike="noStrike" kern="1200" cap="none" spc="-1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Source Sans Pro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1C365D9-1D9C-4B82-BE48-8B7BEEAAC37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709" y="2027402"/>
            <a:ext cx="1316850" cy="493819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AA7E3138-A5A9-4E7E-A8E2-98402F44FCA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r="3566"/>
          <a:stretch/>
        </p:blipFill>
        <p:spPr>
          <a:xfrm>
            <a:off x="2831352" y="5266710"/>
            <a:ext cx="1256739" cy="506772"/>
          </a:xfrm>
          <a:prstGeom prst="rect">
            <a:avLst/>
          </a:prstGeom>
        </p:spPr>
      </p:pic>
      <p:sp>
        <p:nvSpPr>
          <p:cNvPr id="155" name="Shape 106">
            <a:extLst>
              <a:ext uri="{FF2B5EF4-FFF2-40B4-BE49-F238E27FC236}">
                <a16:creationId xmlns:a16="http://schemas.microsoft.com/office/drawing/2014/main" id="{92A04DD0-7DDE-4937-B91E-4D18D250F7B3}"/>
              </a:ext>
            </a:extLst>
          </p:cNvPr>
          <p:cNvSpPr txBox="1"/>
          <p:nvPr/>
        </p:nvSpPr>
        <p:spPr>
          <a:xfrm>
            <a:off x="4655578" y="3523665"/>
            <a:ext cx="942319" cy="50090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n-cs"/>
              </a:rPr>
              <a:t>NGM</a:t>
            </a:r>
            <a:endParaRPr kumimoji="0" lang="en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 panose="020B0603030403020204" pitchFamily="34" charset="0"/>
              <a:ea typeface="Source Sans Pro SemiBold" panose="020B0603030403020204" pitchFamily="34" charset="0"/>
              <a:cs typeface="+mn-cs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F3AF9DBD-3E47-4D93-8261-F5A0B016BDDD}"/>
              </a:ext>
            </a:extLst>
          </p:cNvPr>
          <p:cNvSpPr/>
          <p:nvPr/>
        </p:nvSpPr>
        <p:spPr>
          <a:xfrm>
            <a:off x="5240517" y="3612535"/>
            <a:ext cx="10535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ource Sans Pro" panose="020B0503030403020204" pitchFamily="34" charset="0"/>
                <a:cs typeface="Times New Roman" panose="02020603050405020304" pitchFamily="18" charset="0"/>
              </a:rPr>
              <a:t>Next Generation Maintenance</a:t>
            </a:r>
          </a:p>
        </p:txBody>
      </p:sp>
      <p:pic>
        <p:nvPicPr>
          <p:cNvPr id="157" name="Picture 156">
            <a:extLst>
              <a:ext uri="{FF2B5EF4-FFF2-40B4-BE49-F238E27FC236}">
                <a16:creationId xmlns:a16="http://schemas.microsoft.com/office/drawing/2014/main" id="{7DF5D060-048D-4523-AD34-BD8DA058063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01909" y="3471954"/>
            <a:ext cx="986646" cy="604326"/>
          </a:xfrm>
          <a:prstGeom prst="rect">
            <a:avLst/>
          </a:prstGeom>
        </p:spPr>
      </p:pic>
      <p:pic>
        <p:nvPicPr>
          <p:cNvPr id="159" name="Picture 158" descr="Logo&#10;&#10;Description automatically generated">
            <a:extLst>
              <a:ext uri="{FF2B5EF4-FFF2-40B4-BE49-F238E27FC236}">
                <a16:creationId xmlns:a16="http://schemas.microsoft.com/office/drawing/2014/main" id="{5D53DC4E-5AC3-49D6-BF43-A6B1EFB661D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7696" r="825" b="19668"/>
          <a:stretch/>
        </p:blipFill>
        <p:spPr>
          <a:xfrm>
            <a:off x="787134" y="3661467"/>
            <a:ext cx="1084590" cy="22124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99D6123-BB2C-464B-B78A-840E6FBF33F8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r="27878" b="19222"/>
          <a:stretch/>
        </p:blipFill>
        <p:spPr>
          <a:xfrm>
            <a:off x="2991609" y="1845258"/>
            <a:ext cx="958527" cy="438292"/>
          </a:xfrm>
          <a:prstGeom prst="rect">
            <a:avLst/>
          </a:prstGeom>
        </p:spPr>
      </p:pic>
      <p:pic>
        <p:nvPicPr>
          <p:cNvPr id="160" name="Picture 8" descr="https://www.ecolibriumenergy.com/images/CREATE.png">
            <a:extLst>
              <a:ext uri="{FF2B5EF4-FFF2-40B4-BE49-F238E27FC236}">
                <a16:creationId xmlns:a16="http://schemas.microsoft.com/office/drawing/2014/main" id="{13301547-9111-4244-B119-4CD0558972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70" b="4615"/>
          <a:stretch/>
        </p:blipFill>
        <p:spPr bwMode="auto">
          <a:xfrm>
            <a:off x="4700045" y="5389203"/>
            <a:ext cx="1460495" cy="26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B0EBAFB-00C4-47EC-A42F-C838E933A58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65513" y="5229225"/>
            <a:ext cx="869022" cy="581742"/>
          </a:xfrm>
          <a:prstGeom prst="rect">
            <a:avLst/>
          </a:prstGeom>
        </p:spPr>
      </p:pic>
      <p:sp>
        <p:nvSpPr>
          <p:cNvPr id="66" name="Double Bracket 65">
            <a:extLst>
              <a:ext uri="{FF2B5EF4-FFF2-40B4-BE49-F238E27FC236}">
                <a16:creationId xmlns:a16="http://schemas.microsoft.com/office/drawing/2014/main" id="{92324333-157D-4E35-9503-5844F3272DCE}"/>
              </a:ext>
            </a:extLst>
          </p:cNvPr>
          <p:cNvSpPr/>
          <p:nvPr/>
        </p:nvSpPr>
        <p:spPr>
          <a:xfrm>
            <a:off x="8750975" y="3980985"/>
            <a:ext cx="3013562" cy="1056988"/>
          </a:xfrm>
          <a:prstGeom prst="bracketPair">
            <a:avLst>
              <a:gd name="adj" fmla="val 9194"/>
            </a:avLst>
          </a:prstGeom>
          <a:solidFill>
            <a:schemeClr val="accent1"/>
          </a:solidFill>
          <a:ln w="95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D706A0E9-4737-4688-B5EE-C03357680745}"/>
              </a:ext>
            </a:extLst>
          </p:cNvPr>
          <p:cNvSpPr txBox="1"/>
          <p:nvPr/>
        </p:nvSpPr>
        <p:spPr>
          <a:xfrm>
            <a:off x="9411239" y="4063203"/>
            <a:ext cx="1693035" cy="892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+mn-cs"/>
              </a:rPr>
              <a:t>Business Intelligence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" panose="020B0503030403020204" pitchFamily="34" charset="0"/>
                <a:cs typeface="+mn-cs"/>
              </a:rPr>
              <a:t>Dashboard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 panose="020B0603030403020204" pitchFamily="34" charset="0"/>
              <a:ea typeface="Source Sans Pro" panose="020B05030304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175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41CA94DF-202F-4966-BA53-14C34CDDB6D4}"/>
              </a:ext>
            </a:extLst>
          </p:cNvPr>
          <p:cNvSpPr/>
          <p:nvPr/>
        </p:nvSpPr>
        <p:spPr>
          <a:xfrm>
            <a:off x="-5434" y="-1025"/>
            <a:ext cx="5959011" cy="5180025"/>
          </a:xfrm>
          <a:custGeom>
            <a:avLst/>
            <a:gdLst/>
            <a:ahLst/>
            <a:cxnLst/>
            <a:rect l="l" t="t" r="r" b="b"/>
            <a:pathLst>
              <a:path w="10327005" h="9706610">
                <a:moveTo>
                  <a:pt x="10326648" y="0"/>
                </a:moveTo>
                <a:lnTo>
                  <a:pt x="0" y="0"/>
                </a:lnTo>
                <a:lnTo>
                  <a:pt x="0" y="9706510"/>
                </a:lnTo>
                <a:lnTo>
                  <a:pt x="6156440" y="9706510"/>
                </a:lnTo>
                <a:lnTo>
                  <a:pt x="10326648" y="0"/>
                </a:lnTo>
                <a:close/>
              </a:path>
            </a:pathLst>
          </a:custGeom>
          <a:solidFill>
            <a:srgbClr val="B1B2B4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558763-E2CA-4D59-90F9-F91970C4956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77999" y="324000"/>
            <a:ext cx="7869371" cy="834719"/>
          </a:xfrm>
        </p:spPr>
        <p:txBody>
          <a:bodyPr/>
          <a:lstStyle/>
          <a:p>
            <a:r>
              <a:rPr lang="en-SG" dirty="0">
                <a:latin typeface="Source Sans Pro" panose="020B0503030403020204" pitchFamily="34" charset="0"/>
                <a:ea typeface="Source Sans Pro" panose="020B0503030403020204" pitchFamily="34" charset="0"/>
              </a:rPr>
              <a:t>Transparency Wins</a:t>
            </a:r>
          </a:p>
          <a:p>
            <a:r>
              <a:rPr lang="en-SG" sz="1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BI Dashboard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96BEDFC4-7678-469A-9B8B-6D544CDB46D9}"/>
              </a:ext>
            </a:extLst>
          </p:cNvPr>
          <p:cNvSpPr/>
          <p:nvPr/>
        </p:nvSpPr>
        <p:spPr>
          <a:xfrm>
            <a:off x="6471688" y="0"/>
            <a:ext cx="5715207" cy="6858000"/>
          </a:xfrm>
          <a:custGeom>
            <a:avLst/>
            <a:gdLst/>
            <a:ahLst/>
            <a:cxnLst/>
            <a:rect l="l" t="t" r="r" b="b"/>
            <a:pathLst>
              <a:path w="9267825" h="11308715">
                <a:moveTo>
                  <a:pt x="9267411" y="0"/>
                </a:moveTo>
                <a:lnTo>
                  <a:pt x="5293251" y="0"/>
                </a:lnTo>
                <a:lnTo>
                  <a:pt x="0" y="11308556"/>
                </a:lnTo>
                <a:lnTo>
                  <a:pt x="9267411" y="11308556"/>
                </a:lnTo>
                <a:lnTo>
                  <a:pt x="9267411" y="0"/>
                </a:lnTo>
                <a:close/>
              </a:path>
            </a:pathLst>
          </a:custGeom>
          <a:solidFill>
            <a:srgbClr val="B1B2B4">
              <a:alpha val="16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F1E016-23A4-466F-AA2F-FE547196C619}"/>
              </a:ext>
            </a:extLst>
          </p:cNvPr>
          <p:cNvGrpSpPr/>
          <p:nvPr/>
        </p:nvGrpSpPr>
        <p:grpSpPr>
          <a:xfrm>
            <a:off x="-472867" y="591286"/>
            <a:ext cx="13137733" cy="6394459"/>
            <a:chOff x="67285" y="506149"/>
            <a:chExt cx="12124715" cy="590139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46EBC4D-D67C-4A28-B9DC-0A9AA80F7883}"/>
                </a:ext>
              </a:extLst>
            </p:cNvPr>
            <p:cNvGrpSpPr/>
            <p:nvPr/>
          </p:nvGrpSpPr>
          <p:grpSpPr>
            <a:xfrm>
              <a:off x="2472351" y="506149"/>
              <a:ext cx="7102562" cy="3432621"/>
              <a:chOff x="-1085996" y="2321571"/>
              <a:chExt cx="6052819" cy="2956354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620D9EE8-3047-4D9E-8BE5-EA471563BE79}"/>
                  </a:ext>
                </a:extLst>
              </p:cNvPr>
              <p:cNvGrpSpPr/>
              <p:nvPr/>
            </p:nvGrpSpPr>
            <p:grpSpPr>
              <a:xfrm>
                <a:off x="-1085996" y="2321571"/>
                <a:ext cx="2956353" cy="2956354"/>
                <a:chOff x="-3236072" y="-1028700"/>
                <a:chExt cx="5991225" cy="5991227"/>
              </a:xfrm>
            </p:grpSpPr>
            <p:pic>
              <p:nvPicPr>
                <p:cNvPr id="39" name="Picture 2" descr="Image result for laptop vector png">
                  <a:extLst>
                    <a:ext uri="{FF2B5EF4-FFF2-40B4-BE49-F238E27FC236}">
                      <a16:creationId xmlns:a16="http://schemas.microsoft.com/office/drawing/2014/main" id="{A3584AA2-E433-4199-BA1D-D4880E964FC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9467" b="89941" l="0" r="98225">
                              <a14:foregroundMark x1="8284" y1="74556" x2="90237" y2="74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236072" y="-1028700"/>
                  <a:ext cx="5991225" cy="5991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8DAF37D7-A413-4DD7-BDF1-F340C79883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2209800" y="529023"/>
                  <a:ext cx="3994150" cy="2506277"/>
                </a:xfrm>
                <a:prstGeom prst="roundRect">
                  <a:avLst>
                    <a:gd name="adj" fmla="val 452"/>
                  </a:avLst>
                </a:prstGeom>
              </p:spPr>
            </p:pic>
          </p:grpSp>
          <p:pic>
            <p:nvPicPr>
              <p:cNvPr id="38" name="Picture 2" descr="Image result for laptop vector png">
                <a:extLst>
                  <a:ext uri="{FF2B5EF4-FFF2-40B4-BE49-F238E27FC236}">
                    <a16:creationId xmlns:a16="http://schemas.microsoft.com/office/drawing/2014/main" id="{2A823656-F2BB-4EB6-837C-00E8DC9831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467" b="89941" l="0" r="98225">
                            <a14:foregroundMark x1="8284" y1="74556" x2="90237" y2="74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0471" y="2321571"/>
                <a:ext cx="2956352" cy="29563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C278B3A-1BA0-44FC-AEDC-610312526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76089" y="1387855"/>
              <a:ext cx="2329147" cy="1446728"/>
            </a:xfrm>
            <a:prstGeom prst="roundRect">
              <a:avLst>
                <a:gd name="adj" fmla="val 4264"/>
              </a:avLst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376456D-D737-4C16-8B23-96DA301F133D}"/>
                </a:ext>
              </a:extLst>
            </p:cNvPr>
            <p:cNvGrpSpPr/>
            <p:nvPr/>
          </p:nvGrpSpPr>
          <p:grpSpPr>
            <a:xfrm>
              <a:off x="3238292" y="701199"/>
              <a:ext cx="5766943" cy="5706348"/>
              <a:chOff x="8586993" y="2497050"/>
              <a:chExt cx="2997191" cy="3251844"/>
            </a:xfrm>
          </p:grpSpPr>
          <p:pic>
            <p:nvPicPr>
              <p:cNvPr id="33" name="Picture 2" descr="Image result for laptop vector png">
                <a:extLst>
                  <a:ext uri="{FF2B5EF4-FFF2-40B4-BE49-F238E27FC236}">
                    <a16:creationId xmlns:a16="http://schemas.microsoft.com/office/drawing/2014/main" id="{A54B3BF0-8760-46BC-8522-C3EAC6194C8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467" b="89941" l="0" r="98225">
                            <a14:foregroundMark x1="8284" y1="74556" x2="90237" y2="74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6993" y="2497050"/>
                <a:ext cx="2997191" cy="32518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BD93BECA-1ABB-4D5F-B200-9193CF94C5A9}"/>
                  </a:ext>
                </a:extLst>
              </p:cNvPr>
              <p:cNvGrpSpPr/>
              <p:nvPr/>
            </p:nvGrpSpPr>
            <p:grpSpPr>
              <a:xfrm>
                <a:off x="9066687" y="3324514"/>
                <a:ext cx="2039464" cy="1377661"/>
                <a:chOff x="9066687" y="3324514"/>
                <a:chExt cx="2039464" cy="1377661"/>
              </a:xfrm>
            </p:grpSpPr>
            <p:pic>
              <p:nvPicPr>
                <p:cNvPr id="35" name="Picture 1" descr="image001">
                  <a:extLst>
                    <a:ext uri="{FF2B5EF4-FFF2-40B4-BE49-F238E27FC236}">
                      <a16:creationId xmlns:a16="http://schemas.microsoft.com/office/drawing/2014/main" id="{3E0EAF67-4004-40C5-9F49-0DF7799FC28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9066687" y="3324514"/>
                  <a:ext cx="2039464" cy="13776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488FD901-0F4C-4526-A32C-90E35964E1C9}"/>
                    </a:ext>
                  </a:extLst>
                </p:cNvPr>
                <p:cNvSpPr/>
                <p:nvPr/>
              </p:nvSpPr>
              <p:spPr>
                <a:xfrm>
                  <a:off x="10853738" y="3367088"/>
                  <a:ext cx="228600" cy="61912"/>
                </a:xfrm>
                <a:prstGeom prst="rect">
                  <a:avLst/>
                </a:prstGeom>
                <a:solidFill>
                  <a:srgbClr val="E3061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endParaRPr>
                </a:p>
              </p:txBody>
            </p:sp>
          </p:grpSp>
        </p:grpSp>
        <p:sp>
          <p:nvSpPr>
            <p:cNvPr id="14" name="Speech Bubble: Rectangle 105">
              <a:extLst>
                <a:ext uri="{FF2B5EF4-FFF2-40B4-BE49-F238E27FC236}">
                  <a16:creationId xmlns:a16="http://schemas.microsoft.com/office/drawing/2014/main" id="{E263790A-8953-4BC8-A238-B9113A514958}"/>
                </a:ext>
              </a:extLst>
            </p:cNvPr>
            <p:cNvSpPr/>
            <p:nvPr/>
          </p:nvSpPr>
          <p:spPr bwMode="auto">
            <a:xfrm>
              <a:off x="8804698" y="2129186"/>
              <a:ext cx="1949027" cy="739205"/>
            </a:xfrm>
            <a:prstGeom prst="wedgeRectCallout">
              <a:avLst>
                <a:gd name="adj1" fmla="val -105147"/>
                <a:gd name="adj2" fmla="val -5469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Predictive Engineering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Maintenance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analytics</a:t>
              </a:r>
              <a:endParaRPr kumimoji="0" lang="en-SG" sz="105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15" name="Speech Bubble: Rectangle 107">
              <a:extLst>
                <a:ext uri="{FF2B5EF4-FFF2-40B4-BE49-F238E27FC236}">
                  <a16:creationId xmlns:a16="http://schemas.microsoft.com/office/drawing/2014/main" id="{1D903EEB-B6EC-4DC0-BA62-E3EB7D090512}"/>
                </a:ext>
              </a:extLst>
            </p:cNvPr>
            <p:cNvSpPr/>
            <p:nvPr/>
          </p:nvSpPr>
          <p:spPr bwMode="auto">
            <a:xfrm>
              <a:off x="1438275" y="4354011"/>
              <a:ext cx="1949027" cy="739205"/>
            </a:xfrm>
            <a:prstGeom prst="wedgeRectCallout">
              <a:avLst>
                <a:gd name="adj1" fmla="val 118286"/>
                <a:gd name="adj2" fmla="val -199175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Risk and Compliance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JLL &amp; Vendor Scoring</a:t>
              </a:r>
              <a:endParaRPr kumimoji="0" lang="en-SG" sz="105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16" name="Speech Bubble: Rectangle 108">
              <a:extLst>
                <a:ext uri="{FF2B5EF4-FFF2-40B4-BE49-F238E27FC236}">
                  <a16:creationId xmlns:a16="http://schemas.microsoft.com/office/drawing/2014/main" id="{19E82276-73DB-4CB6-89FA-5619B585CEAA}"/>
                </a:ext>
              </a:extLst>
            </p:cNvPr>
            <p:cNvSpPr/>
            <p:nvPr/>
          </p:nvSpPr>
          <p:spPr bwMode="auto">
            <a:xfrm>
              <a:off x="1438275" y="3486737"/>
              <a:ext cx="1949027" cy="739205"/>
            </a:xfrm>
            <a:prstGeom prst="wedgeRectCallout">
              <a:avLst>
                <a:gd name="adj1" fmla="val 162060"/>
                <a:gd name="adj2" fmla="val -183666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Preventative Maintenance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SLA Performance</a:t>
              </a:r>
              <a:endParaRPr kumimoji="0" lang="en-SG" sz="105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17" name="Speech Bubble: Rectangle 109">
              <a:extLst>
                <a:ext uri="{FF2B5EF4-FFF2-40B4-BE49-F238E27FC236}">
                  <a16:creationId xmlns:a16="http://schemas.microsoft.com/office/drawing/2014/main" id="{08BE7177-FBB6-4619-BCEA-04E58E253438}"/>
                </a:ext>
              </a:extLst>
            </p:cNvPr>
            <p:cNvSpPr/>
            <p:nvPr/>
          </p:nvSpPr>
          <p:spPr bwMode="auto">
            <a:xfrm>
              <a:off x="1438275" y="2647470"/>
              <a:ext cx="1949027" cy="739205"/>
            </a:xfrm>
            <a:prstGeom prst="wedgeRectCallout">
              <a:avLst>
                <a:gd name="adj1" fmla="val 90028"/>
                <a:gd name="adj2" fmla="val -72445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Service Desk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SLA &amp; Request analytics</a:t>
              </a:r>
              <a:endParaRPr kumimoji="0" lang="en-SG" sz="105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18" name="Speech Bubble: Rectangle 110">
              <a:extLst>
                <a:ext uri="{FF2B5EF4-FFF2-40B4-BE49-F238E27FC236}">
                  <a16:creationId xmlns:a16="http://schemas.microsoft.com/office/drawing/2014/main" id="{76B8F1ED-B798-43D6-85FD-3F9C3DAD7E1B}"/>
                </a:ext>
              </a:extLst>
            </p:cNvPr>
            <p:cNvSpPr/>
            <p:nvPr/>
          </p:nvSpPr>
          <p:spPr bwMode="auto">
            <a:xfrm>
              <a:off x="8804698" y="3897931"/>
              <a:ext cx="1949027" cy="479230"/>
            </a:xfrm>
            <a:prstGeom prst="wedgeRectCallout">
              <a:avLst>
                <a:gd name="adj1" fmla="val -181462"/>
                <a:gd name="adj2" fmla="val -185567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Sustainability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61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Energy analytics</a:t>
              </a:r>
              <a:endParaRPr kumimoji="0" lang="en-SG" sz="105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0F939B4-0CEA-4161-8B00-59AC795EB367}"/>
                </a:ext>
              </a:extLst>
            </p:cNvPr>
            <p:cNvSpPr/>
            <p:nvPr/>
          </p:nvSpPr>
          <p:spPr bwMode="auto">
            <a:xfrm>
              <a:off x="4039052" y="1407491"/>
              <a:ext cx="202911" cy="62393"/>
            </a:xfrm>
            <a:prstGeom prst="rect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1" name="Speech Bubble: Rectangle 113">
              <a:extLst>
                <a:ext uri="{FF2B5EF4-FFF2-40B4-BE49-F238E27FC236}">
                  <a16:creationId xmlns:a16="http://schemas.microsoft.com/office/drawing/2014/main" id="{1F1D7308-AB7E-4C34-BF09-FD24EA67072C}"/>
                </a:ext>
              </a:extLst>
            </p:cNvPr>
            <p:cNvSpPr/>
            <p:nvPr/>
          </p:nvSpPr>
          <p:spPr bwMode="auto">
            <a:xfrm>
              <a:off x="8804698" y="4505138"/>
              <a:ext cx="1949027" cy="479230"/>
            </a:xfrm>
            <a:prstGeom prst="wedgeRectCallout">
              <a:avLst>
                <a:gd name="adj1" fmla="val -178616"/>
                <a:gd name="adj2" fmla="val -72076"/>
              </a:avLst>
            </a:prstGeom>
            <a:solidFill>
              <a:srgbClr val="FFFFFF">
                <a:alpha val="89804"/>
              </a:srgbClr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Arial" charset="0"/>
                </a:rPr>
                <a:t>Opportunities to customize with current Client technologies</a:t>
              </a:r>
              <a:endParaRPr kumimoji="0" lang="en-SG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2C0B4E2-5249-4B9D-8464-00A560B01764}"/>
                </a:ext>
              </a:extLst>
            </p:cNvPr>
            <p:cNvGrpSpPr/>
            <p:nvPr/>
          </p:nvGrpSpPr>
          <p:grpSpPr>
            <a:xfrm>
              <a:off x="67285" y="5430088"/>
              <a:ext cx="12124715" cy="340853"/>
              <a:chOff x="-286356" y="5430088"/>
              <a:chExt cx="12124715" cy="340853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C2897B4-3A8A-4F8E-A207-87A6E394ADA2}"/>
                  </a:ext>
                </a:extLst>
              </p:cNvPr>
              <p:cNvSpPr txBox="1"/>
              <p:nvPr/>
            </p:nvSpPr>
            <p:spPr>
              <a:xfrm>
                <a:off x="-286356" y="5430088"/>
                <a:ext cx="5139144" cy="340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E30613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ource Sans Pro" panose="020B0503030403020204" pitchFamily="34" charset="0"/>
                    <a:cs typeface="Times New Roman" panose="02020603050405020304" pitchFamily="18" charset="0"/>
                  </a:rPr>
                  <a:t>Intelligent insights</a:t>
                </a:r>
                <a:endParaRPr kumimoji="0" lang="en-SG" sz="1800" i="1" u="none" strike="noStrike" kern="1200" cap="none" spc="0" normalizeH="0" baseline="0" noProof="0" dirty="0">
                  <a:ln>
                    <a:noFill/>
                  </a:ln>
                  <a:solidFill>
                    <a:srgbClr val="E30613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ource Sans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E64BA06-BE72-42F3-B152-253F2242196C}"/>
                  </a:ext>
                </a:extLst>
              </p:cNvPr>
              <p:cNvSpPr txBox="1"/>
              <p:nvPr/>
            </p:nvSpPr>
            <p:spPr>
              <a:xfrm>
                <a:off x="3206429" y="5430088"/>
                <a:ext cx="5139144" cy="340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E30613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ource Sans Pro" panose="020B0503030403020204" pitchFamily="34" charset="0"/>
                    <a:cs typeface="Times New Roman" panose="02020603050405020304" pitchFamily="18" charset="0"/>
                  </a:rPr>
                  <a:t>Metrics ‘On the Move’</a:t>
                </a:r>
                <a:endParaRPr kumimoji="0" lang="en-SG" sz="1800" i="1" u="none" strike="noStrike" kern="1200" cap="none" spc="0" normalizeH="0" baseline="0" noProof="0" dirty="0">
                  <a:ln>
                    <a:noFill/>
                  </a:ln>
                  <a:solidFill>
                    <a:srgbClr val="E30613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ource Sans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B03F9A5-00B8-4F7D-A630-4A71969F0AE4}"/>
                  </a:ext>
                </a:extLst>
              </p:cNvPr>
              <p:cNvSpPr txBox="1"/>
              <p:nvPr/>
            </p:nvSpPr>
            <p:spPr>
              <a:xfrm>
                <a:off x="6699215" y="5430088"/>
                <a:ext cx="5139144" cy="340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E30613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ource Sans Pro" panose="020B0503030403020204" pitchFamily="34" charset="0"/>
                    <a:cs typeface="Times New Roman" panose="02020603050405020304" pitchFamily="18" charset="0"/>
                  </a:rPr>
                  <a:t>Customizable</a:t>
                </a:r>
                <a:endParaRPr kumimoji="0" lang="en-SG" sz="1800" i="1" u="none" strike="noStrike" kern="1200" cap="none" spc="0" normalizeH="0" baseline="0" noProof="0" dirty="0">
                  <a:ln>
                    <a:noFill/>
                  </a:ln>
                  <a:solidFill>
                    <a:srgbClr val="E30613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ource Sans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129E0A4-D287-408D-B2F1-3B4AB7EE1236}"/>
                </a:ext>
              </a:extLst>
            </p:cNvPr>
            <p:cNvSpPr/>
            <p:nvPr/>
          </p:nvSpPr>
          <p:spPr bwMode="auto">
            <a:xfrm>
              <a:off x="5469827" y="2421724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F9CFDBC-54E6-4FC5-9A31-4F795E788CF0}"/>
                </a:ext>
              </a:extLst>
            </p:cNvPr>
            <p:cNvSpPr/>
            <p:nvPr/>
          </p:nvSpPr>
          <p:spPr bwMode="auto">
            <a:xfrm>
              <a:off x="4109293" y="2414486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4305F45-543C-44BA-83F9-D7ABB007E2A9}"/>
                </a:ext>
              </a:extLst>
            </p:cNvPr>
            <p:cNvSpPr/>
            <p:nvPr/>
          </p:nvSpPr>
          <p:spPr bwMode="auto">
            <a:xfrm>
              <a:off x="4637274" y="3208847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4F73536-3614-472C-BB54-64733EEDB86E}"/>
                </a:ext>
              </a:extLst>
            </p:cNvPr>
            <p:cNvSpPr/>
            <p:nvPr/>
          </p:nvSpPr>
          <p:spPr bwMode="auto">
            <a:xfrm>
              <a:off x="6215416" y="3190847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B8F7B00-37B6-4BD7-8924-D5F526552338}"/>
                </a:ext>
              </a:extLst>
            </p:cNvPr>
            <p:cNvSpPr/>
            <p:nvPr/>
          </p:nvSpPr>
          <p:spPr bwMode="auto">
            <a:xfrm>
              <a:off x="7753363" y="2373738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8D41CCF-16F6-4138-A40C-A929AC16FDFF}"/>
                </a:ext>
              </a:extLst>
            </p:cNvPr>
            <p:cNvSpPr/>
            <p:nvPr/>
          </p:nvSpPr>
          <p:spPr bwMode="auto">
            <a:xfrm>
              <a:off x="6232234" y="4347342"/>
              <a:ext cx="132670" cy="13267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72" tIns="45688" rIns="91372" bIns="45688" numCol="1" rtlCol="0" anchor="t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5000"/>
                </a:lnSpc>
                <a:spcBef>
                  <a:spcPct val="30000"/>
                </a:spcBef>
                <a:spcAft>
                  <a:spcPct val="0"/>
                </a:spcAft>
                <a:buClr>
                  <a:prstClr val="white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en-SG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758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14621D7D-A2F5-7F4B-8E4C-17FB8C5C3101}"/>
              </a:ext>
            </a:extLst>
          </p:cNvPr>
          <p:cNvSpPr/>
          <p:nvPr/>
        </p:nvSpPr>
        <p:spPr>
          <a:xfrm>
            <a:off x="8331493" y="2013068"/>
            <a:ext cx="477681" cy="477681"/>
          </a:xfrm>
          <a:prstGeom prst="rect">
            <a:avLst/>
          </a:prstGeom>
          <a:solidFill>
            <a:srgbClr val="987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1" name="Title 5">
            <a:extLst>
              <a:ext uri="{FF2B5EF4-FFF2-40B4-BE49-F238E27FC236}">
                <a16:creationId xmlns:a16="http://schemas.microsoft.com/office/drawing/2014/main" id="{7E3B9608-8E1B-6C40-A9DE-670A93AAEDFE}"/>
              </a:ext>
            </a:extLst>
          </p:cNvPr>
          <p:cNvSpPr txBox="1">
            <a:spLocks/>
          </p:cNvSpPr>
          <p:nvPr/>
        </p:nvSpPr>
        <p:spPr>
          <a:xfrm>
            <a:off x="8264295" y="2114881"/>
            <a:ext cx="640652" cy="353758"/>
          </a:xfrm>
          <a:prstGeom prst="rect">
            <a:avLst/>
          </a:prstGeom>
        </p:spPr>
        <p:txBody>
          <a:bodyPr wrap="none" lIns="0" tIns="0" rIns="0" bIns="0"/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spc="50" dirty="0" smtClean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000" b="1" i="0" u="none" strike="noStrike" kern="1200" cap="none" spc="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02</a:t>
            </a:r>
            <a:endParaRPr kumimoji="0" lang="en-US" sz="2000" b="1" i="0" u="none" strike="noStrike" kern="1200" cap="none" spc="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680E1E06-8F7F-6F44-A925-FAEBB6566935}"/>
              </a:ext>
            </a:extLst>
          </p:cNvPr>
          <p:cNvSpPr/>
          <p:nvPr/>
        </p:nvSpPr>
        <p:spPr>
          <a:xfrm>
            <a:off x="8331493" y="4156193"/>
            <a:ext cx="477681" cy="477681"/>
          </a:xfrm>
          <a:prstGeom prst="rect">
            <a:avLst/>
          </a:prstGeom>
          <a:solidFill>
            <a:srgbClr val="626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3" name="Title 5">
            <a:extLst>
              <a:ext uri="{FF2B5EF4-FFF2-40B4-BE49-F238E27FC236}">
                <a16:creationId xmlns:a16="http://schemas.microsoft.com/office/drawing/2014/main" id="{7208E97E-CC10-8345-B642-B95E731449E5}"/>
              </a:ext>
            </a:extLst>
          </p:cNvPr>
          <p:cNvSpPr txBox="1">
            <a:spLocks/>
          </p:cNvSpPr>
          <p:nvPr/>
        </p:nvSpPr>
        <p:spPr>
          <a:xfrm>
            <a:off x="8257410" y="4271142"/>
            <a:ext cx="640652" cy="353758"/>
          </a:xfrm>
          <a:prstGeom prst="rect">
            <a:avLst/>
          </a:prstGeom>
        </p:spPr>
        <p:txBody>
          <a:bodyPr wrap="none" lIns="0" tIns="0" rIns="0" bIns="0"/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spc="50" dirty="0" smtClean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000" b="1" i="0" u="none" strike="noStrike" kern="1200" cap="none" spc="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04</a:t>
            </a:r>
            <a:endParaRPr kumimoji="0" lang="en-US" sz="2000" b="1" i="0" u="none" strike="noStrike" kern="1200" cap="none" spc="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B90EAE-486C-5848-9269-526F451B9A44}"/>
              </a:ext>
            </a:extLst>
          </p:cNvPr>
          <p:cNvSpPr/>
          <p:nvPr/>
        </p:nvSpPr>
        <p:spPr>
          <a:xfrm>
            <a:off x="421551" y="2013068"/>
            <a:ext cx="477681" cy="477681"/>
          </a:xfrm>
          <a:prstGeom prst="rect">
            <a:avLst/>
          </a:pr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itle 5">
            <a:extLst>
              <a:ext uri="{FF2B5EF4-FFF2-40B4-BE49-F238E27FC236}">
                <a16:creationId xmlns:a16="http://schemas.microsoft.com/office/drawing/2014/main" id="{3007F211-88D3-8847-8E49-63BE25A691B5}"/>
              </a:ext>
            </a:extLst>
          </p:cNvPr>
          <p:cNvSpPr txBox="1">
            <a:spLocks/>
          </p:cNvSpPr>
          <p:nvPr/>
        </p:nvSpPr>
        <p:spPr>
          <a:xfrm>
            <a:off x="347468" y="272494"/>
            <a:ext cx="10041274" cy="641105"/>
          </a:xfrm>
          <a:prstGeom prst="rect">
            <a:avLst/>
          </a:prstGeom>
        </p:spPr>
        <p:txBody>
          <a:bodyPr wrap="none" lIns="0" tIns="0" rIns="0" bIns="0"/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spc="50" dirty="0" smtClean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8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Technology &amp; Tools</a:t>
            </a:r>
            <a:endParaRPr kumimoji="0" lang="en-US" sz="2800" b="0" i="0" u="none" strike="noStrike" kern="1200" cap="none" spc="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50205D8-0253-544D-B78E-CFD2C2C5B7E1}"/>
              </a:ext>
            </a:extLst>
          </p:cNvPr>
          <p:cNvSpPr txBox="1"/>
          <p:nvPr/>
        </p:nvSpPr>
        <p:spPr>
          <a:xfrm>
            <a:off x="313526" y="1224060"/>
            <a:ext cx="11637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1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JLL continuously innovates to provide the best in research and property technology. Through dedicated in-house development teams and partnerships with leading solutions providers, we have curated the best tools in the market to provide a game-changing suite of solutions that will elevate your Portfolio in a way never before seen.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3A08D55-93F0-1840-B9C6-4DF8C4ADA24B}"/>
              </a:ext>
            </a:extLst>
          </p:cNvPr>
          <p:cNvGrpSpPr/>
          <p:nvPr/>
        </p:nvGrpSpPr>
        <p:grpSpPr>
          <a:xfrm>
            <a:off x="418908" y="2013068"/>
            <a:ext cx="3453005" cy="4129087"/>
            <a:chOff x="418908" y="2013069"/>
            <a:chExt cx="3453005" cy="4051976"/>
          </a:xfrm>
          <a:noFill/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78D083-39D2-1542-A4B4-1A57D5E4987F}"/>
                </a:ext>
              </a:extLst>
            </p:cNvPr>
            <p:cNvSpPr/>
            <p:nvPr/>
          </p:nvSpPr>
          <p:spPr>
            <a:xfrm>
              <a:off x="418908" y="2013069"/>
              <a:ext cx="3453005" cy="1944569"/>
            </a:xfrm>
            <a:prstGeom prst="rect">
              <a:avLst/>
            </a:prstGeom>
            <a:grpFill/>
            <a:ln>
              <a:solidFill>
                <a:srgbClr val="999A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73880EC-BB5F-E54A-9FCE-75830A78F6C5}"/>
                </a:ext>
              </a:extLst>
            </p:cNvPr>
            <p:cNvSpPr/>
            <p:nvPr/>
          </p:nvSpPr>
          <p:spPr>
            <a:xfrm>
              <a:off x="418908" y="4120476"/>
              <a:ext cx="3453005" cy="1944569"/>
            </a:xfrm>
            <a:prstGeom prst="rect">
              <a:avLst/>
            </a:prstGeom>
            <a:grpFill/>
            <a:ln>
              <a:solidFill>
                <a:srgbClr val="999A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B91531A-DD7D-BB48-BEB1-19677CAE2D2D}"/>
              </a:ext>
            </a:extLst>
          </p:cNvPr>
          <p:cNvGrpSpPr/>
          <p:nvPr/>
        </p:nvGrpSpPr>
        <p:grpSpPr>
          <a:xfrm>
            <a:off x="8320086" y="2013068"/>
            <a:ext cx="3453005" cy="4129087"/>
            <a:chOff x="418908" y="2013069"/>
            <a:chExt cx="3453005" cy="4051976"/>
          </a:xfrm>
          <a:noFill/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FB9D678-A317-9249-891D-D76ADA75FE93}"/>
                </a:ext>
              </a:extLst>
            </p:cNvPr>
            <p:cNvSpPr/>
            <p:nvPr/>
          </p:nvSpPr>
          <p:spPr>
            <a:xfrm>
              <a:off x="418908" y="2013069"/>
              <a:ext cx="3453005" cy="1944569"/>
            </a:xfrm>
            <a:prstGeom prst="rect">
              <a:avLst/>
            </a:prstGeom>
            <a:grpFill/>
            <a:ln>
              <a:solidFill>
                <a:srgbClr val="9870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3E79D16-487F-1249-909A-B055E5F834AF}"/>
                </a:ext>
              </a:extLst>
            </p:cNvPr>
            <p:cNvSpPr/>
            <p:nvPr/>
          </p:nvSpPr>
          <p:spPr>
            <a:xfrm>
              <a:off x="418908" y="4120476"/>
              <a:ext cx="3453005" cy="1944569"/>
            </a:xfrm>
            <a:prstGeom prst="rect">
              <a:avLst/>
            </a:prstGeom>
            <a:grpFill/>
            <a:ln>
              <a:solidFill>
                <a:srgbClr val="626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3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94F4F42-B25B-5149-B0BD-7B04B6BB4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90" y="3604729"/>
            <a:ext cx="1790373" cy="93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57CEEFEF-1287-EE4B-80E6-AC79E1FC9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76" y="2144276"/>
            <a:ext cx="3300214" cy="128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54000" bIns="5400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62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         Find the Right Buyers</a:t>
            </a:r>
            <a:b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62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</a:br>
            <a:endParaRPr kumimoji="0" lang="en-GB" sz="1500" b="1" i="0" u="none" strike="noStrike" kern="1200" cap="none" spc="0" normalizeH="0" baseline="0" noProof="0">
              <a:ln>
                <a:noFill/>
              </a:ln>
              <a:solidFill>
                <a:srgbClr val="626468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Our unique combination of AI and an array of internal and external data sources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Powered by </a:t>
            </a:r>
            <a:r>
              <a:rPr kumimoji="0" lang="en-SG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Capforce</a:t>
            </a: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– JLL’s client intelligence platform; RCA, </a:t>
            </a:r>
            <a:r>
              <a:rPr kumimoji="0" lang="en-SG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Preqin</a:t>
            </a: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JLL research etc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3C91A786-10E5-A24E-AFB5-D4691C8FE4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230" b="20427"/>
          <a:stretch/>
        </p:blipFill>
        <p:spPr>
          <a:xfrm>
            <a:off x="543124" y="3591171"/>
            <a:ext cx="1361999" cy="229257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6287AD46-C5E2-FE42-9A2C-8389FFB0AB38}"/>
              </a:ext>
            </a:extLst>
          </p:cNvPr>
          <p:cNvGrpSpPr>
            <a:grpSpLocks noChangeAspect="1"/>
          </p:cNvGrpSpPr>
          <p:nvPr/>
        </p:nvGrpSpPr>
        <p:grpSpPr>
          <a:xfrm>
            <a:off x="2145410" y="3557592"/>
            <a:ext cx="1009179" cy="340545"/>
            <a:chOff x="1452557" y="3028104"/>
            <a:chExt cx="2301413" cy="776606"/>
          </a:xfrm>
        </p:grpSpPr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2AC2DF6C-6426-FD43-9515-218476637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52557" y="3028104"/>
              <a:ext cx="2301054" cy="776606"/>
            </a:xfrm>
            <a:prstGeom prst="rect">
              <a:avLst/>
            </a:prstGeom>
          </p:spPr>
        </p:pic>
        <p:pic>
          <p:nvPicPr>
            <p:cNvPr id="78" name="Graphic 77">
              <a:extLst>
                <a:ext uri="{FF2B5EF4-FFF2-40B4-BE49-F238E27FC236}">
                  <a16:creationId xmlns:a16="http://schemas.microsoft.com/office/drawing/2014/main" id="{D13F5808-72D6-1242-A211-017308291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3478" r="-1"/>
            <a:stretch/>
          </p:blipFill>
          <p:spPr>
            <a:xfrm>
              <a:off x="2683443" y="3028104"/>
              <a:ext cx="1070527" cy="776606"/>
            </a:xfrm>
            <a:prstGeom prst="rect">
              <a:avLst/>
            </a:prstGeom>
          </p:spPr>
        </p:pic>
        <p:pic>
          <p:nvPicPr>
            <p:cNvPr id="79" name="Graphic 78">
              <a:extLst>
                <a:ext uri="{FF2B5EF4-FFF2-40B4-BE49-F238E27FC236}">
                  <a16:creationId xmlns:a16="http://schemas.microsoft.com/office/drawing/2014/main" id="{6D2C9E88-246A-E546-B07F-49BEA08A6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0901" r="-2" b="50827"/>
            <a:stretch/>
          </p:blipFill>
          <p:spPr>
            <a:xfrm>
              <a:off x="2623959" y="3028104"/>
              <a:ext cx="1129832" cy="381881"/>
            </a:xfrm>
            <a:prstGeom prst="rect">
              <a:avLst/>
            </a:prstGeom>
          </p:spPr>
        </p:pic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06A79A16-E67C-464D-9ABD-34B654CDF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76" y="4285430"/>
            <a:ext cx="2978261" cy="99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54000" bIns="5400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999A9D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  <a:t>          Make the Right Impression</a:t>
            </a:r>
            <a:b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999A9D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</a:br>
            <a:endParaRPr kumimoji="0" lang="en-GB" sz="1500" b="1" i="0" u="none" strike="noStrike" kern="1200" cap="none" spc="0" normalizeH="0" baseline="0" noProof="0">
              <a:ln>
                <a:noFill/>
              </a:ln>
              <a:solidFill>
                <a:srgbClr val="999A9D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Arial" panose="020B0604020202020204" pitchFamily="34" charset="0"/>
            </a:endParaRP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Cutting-edge, interactive geospatial mapping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Catchment and location analysis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Digital investment memos</a:t>
            </a:r>
          </a:p>
        </p:txBody>
      </p:sp>
      <p:pic>
        <p:nvPicPr>
          <p:cNvPr id="81" name="Picture 80" descr="A picture containing colorful&#10;&#10;Description automatically generated">
            <a:extLst>
              <a:ext uri="{FF2B5EF4-FFF2-40B4-BE49-F238E27FC236}">
                <a16:creationId xmlns:a16="http://schemas.microsoft.com/office/drawing/2014/main" id="{766DABA8-5D68-4142-81B8-F10AF9FE7E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0715" y="5519052"/>
            <a:ext cx="527272" cy="527272"/>
          </a:xfrm>
          <a:prstGeom prst="rect">
            <a:avLst/>
          </a:prstGeom>
        </p:spPr>
      </p:pic>
      <p:pic>
        <p:nvPicPr>
          <p:cNvPr id="82" name="Picture 2">
            <a:extLst>
              <a:ext uri="{FF2B5EF4-FFF2-40B4-BE49-F238E27FC236}">
                <a16:creationId xmlns:a16="http://schemas.microsoft.com/office/drawing/2014/main" id="{253A1CFA-D165-184D-B8A8-164F8FC5C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77" y="5519052"/>
            <a:ext cx="495436" cy="49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F2D6C584-85E7-EA43-B237-97FA2AFBB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6907" y="2144276"/>
            <a:ext cx="3247035" cy="171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54000" bIns="5400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9870A6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  <a:t>           Support the Investment Thesis</a:t>
            </a:r>
            <a:b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9870A6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</a:br>
            <a:endParaRPr kumimoji="0" lang="en-GB" sz="1500" b="1" i="0" u="none" strike="noStrike" kern="1200" cap="none" spc="0" normalizeH="0" baseline="0" noProof="0">
              <a:ln>
                <a:noFill/>
              </a:ln>
              <a:solidFill>
                <a:srgbClr val="9870A6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Arial" panose="020B0604020202020204" pitchFamily="34" charset="0"/>
            </a:endParaRP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  <a:t>Asia Pacific property database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  <a:t>Portfolio benchmarking 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and analysis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Rent and capital value time series / forecasts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A72B44E9-DEC8-DE4F-8D5A-AA5BABA9E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6907" y="4285430"/>
            <a:ext cx="2976276" cy="1212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54000" bIns="5400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626468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  <a:t>           Bypass Travel Restrictions</a:t>
            </a:r>
            <a:b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srgbClr val="626468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Arial" panose="020B0604020202020204" pitchFamily="34" charset="0"/>
              </a:rPr>
            </a:br>
            <a:endParaRPr kumimoji="0" lang="en-GB" sz="1500" b="1" i="0" u="none" strike="noStrike" kern="1200" cap="none" spc="0" normalizeH="0" baseline="0" noProof="0">
              <a:ln>
                <a:noFill/>
              </a:ln>
              <a:solidFill>
                <a:srgbClr val="626468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Arial" panose="020B0604020202020204" pitchFamily="34" charset="0"/>
            </a:endParaRP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Immersive 360 degree walkthroughs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Remote inspection (no need for travel)</a:t>
            </a:r>
          </a:p>
          <a:p>
            <a:pPr marL="174625" marR="0" lvl="2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E3061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G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3D Dollhouse / 3D Building Model</a:t>
            </a:r>
          </a:p>
        </p:txBody>
      </p:sp>
      <p:pic>
        <p:nvPicPr>
          <p:cNvPr id="87" name="Picture 4" descr="360 Photos - Matterport Logo | Facebook">
            <a:extLst>
              <a:ext uri="{FF2B5EF4-FFF2-40B4-BE49-F238E27FC236}">
                <a16:creationId xmlns:a16="http://schemas.microsoft.com/office/drawing/2014/main" id="{35833EEB-FCDC-2A4C-B950-19CD353C9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88" y="5552763"/>
            <a:ext cx="76678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5F235716-5D25-6341-9BB9-D3CE9894DB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721415" y="5583589"/>
            <a:ext cx="810599" cy="375153"/>
          </a:xfrm>
          <a:prstGeom prst="rect">
            <a:avLst/>
          </a:prstGeom>
        </p:spPr>
      </p:pic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9461978-FE1D-1946-9241-CFFB9DCEEC49}"/>
              </a:ext>
            </a:extLst>
          </p:cNvPr>
          <p:cNvCxnSpPr>
            <a:cxnSpLocks/>
            <a:endCxn id="114" idx="4"/>
          </p:cNvCxnSpPr>
          <p:nvPr/>
        </p:nvCxnSpPr>
        <p:spPr>
          <a:xfrm flipV="1">
            <a:off x="391255" y="4072233"/>
            <a:ext cx="4586392" cy="266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8B6C4006-EFE2-AC44-8CF5-20358A3BE0D6}"/>
              </a:ext>
            </a:extLst>
          </p:cNvPr>
          <p:cNvCxnSpPr>
            <a:cxnSpLocks/>
          </p:cNvCxnSpPr>
          <p:nvPr/>
        </p:nvCxnSpPr>
        <p:spPr>
          <a:xfrm>
            <a:off x="7142502" y="4074900"/>
            <a:ext cx="4644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A4ABC3D3-DA7E-BD49-B1C0-A4C708BD5999}"/>
              </a:ext>
            </a:extLst>
          </p:cNvPr>
          <p:cNvCxnSpPr>
            <a:cxnSpLocks/>
          </p:cNvCxnSpPr>
          <p:nvPr/>
        </p:nvCxnSpPr>
        <p:spPr>
          <a:xfrm flipV="1">
            <a:off x="6090258" y="1881896"/>
            <a:ext cx="4863" cy="1121959"/>
          </a:xfrm>
          <a:prstGeom prst="line">
            <a:avLst/>
          </a:prstGeom>
          <a:ln w="63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E533E4-3BBE-DF4C-A49D-D1075211A66B}"/>
              </a:ext>
            </a:extLst>
          </p:cNvPr>
          <p:cNvGrpSpPr/>
          <p:nvPr/>
        </p:nvGrpSpPr>
        <p:grpSpPr>
          <a:xfrm>
            <a:off x="3619271" y="1999151"/>
            <a:ext cx="4953458" cy="4575059"/>
            <a:chOff x="3649589" y="1999151"/>
            <a:chExt cx="4953458" cy="4575059"/>
          </a:xfrm>
        </p:grpSpPr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261B8EA9-A3F7-5B43-B5E5-76509F413474}"/>
                </a:ext>
              </a:extLst>
            </p:cNvPr>
            <p:cNvSpPr/>
            <p:nvPr/>
          </p:nvSpPr>
          <p:spPr>
            <a:xfrm>
              <a:off x="6090256" y="1999151"/>
              <a:ext cx="2069552" cy="2071317"/>
            </a:xfrm>
            <a:custGeom>
              <a:avLst/>
              <a:gdLst>
                <a:gd name="connsiteX0" fmla="*/ 0 w 2069552"/>
                <a:gd name="connsiteY0" fmla="*/ 0 h 2071317"/>
                <a:gd name="connsiteX1" fmla="*/ 2069552 w 2069552"/>
                <a:gd name="connsiteY1" fmla="*/ 2069552 h 2071317"/>
                <a:gd name="connsiteX2" fmla="*/ 2067786 w 2069552"/>
                <a:gd name="connsiteY2" fmla="*/ 2071317 h 2071317"/>
                <a:gd name="connsiteX3" fmla="*/ 1078390 w 2069552"/>
                <a:gd name="connsiteY3" fmla="*/ 2071317 h 2071317"/>
                <a:gd name="connsiteX4" fmla="*/ 1080155 w 2069552"/>
                <a:gd name="connsiteY4" fmla="*/ 2069552 h 2071317"/>
                <a:gd name="connsiteX5" fmla="*/ 0 w 2069552"/>
                <a:gd name="connsiteY5" fmla="*/ 989397 h 207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9552" h="2071317">
                  <a:moveTo>
                    <a:pt x="0" y="0"/>
                  </a:moveTo>
                  <a:lnTo>
                    <a:pt x="2069552" y="2069552"/>
                  </a:lnTo>
                  <a:lnTo>
                    <a:pt x="2067786" y="2071317"/>
                  </a:lnTo>
                  <a:lnTo>
                    <a:pt x="1078390" y="2071317"/>
                  </a:lnTo>
                  <a:lnTo>
                    <a:pt x="1080155" y="2069552"/>
                  </a:lnTo>
                  <a:lnTo>
                    <a:pt x="0" y="989397"/>
                  </a:lnTo>
                  <a:close/>
                </a:path>
              </a:pathLst>
            </a:custGeom>
            <a:solidFill>
              <a:srgbClr val="9870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9A154EDC-DEFE-C84D-B17A-D8720B8CAF36}"/>
                </a:ext>
              </a:extLst>
            </p:cNvPr>
            <p:cNvSpPr/>
            <p:nvPr/>
          </p:nvSpPr>
          <p:spPr>
            <a:xfrm flipH="1">
              <a:off x="4018568" y="2013439"/>
              <a:ext cx="2069552" cy="2071317"/>
            </a:xfrm>
            <a:custGeom>
              <a:avLst/>
              <a:gdLst>
                <a:gd name="connsiteX0" fmla="*/ 0 w 2069552"/>
                <a:gd name="connsiteY0" fmla="*/ 0 h 2071317"/>
                <a:gd name="connsiteX1" fmla="*/ 2069552 w 2069552"/>
                <a:gd name="connsiteY1" fmla="*/ 2069552 h 2071317"/>
                <a:gd name="connsiteX2" fmla="*/ 2067786 w 2069552"/>
                <a:gd name="connsiteY2" fmla="*/ 2071317 h 2071317"/>
                <a:gd name="connsiteX3" fmla="*/ 1078390 w 2069552"/>
                <a:gd name="connsiteY3" fmla="*/ 2071317 h 2071317"/>
                <a:gd name="connsiteX4" fmla="*/ 1080155 w 2069552"/>
                <a:gd name="connsiteY4" fmla="*/ 2069552 h 2071317"/>
                <a:gd name="connsiteX5" fmla="*/ 0 w 2069552"/>
                <a:gd name="connsiteY5" fmla="*/ 989397 h 207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9552" h="2071317">
                  <a:moveTo>
                    <a:pt x="0" y="0"/>
                  </a:moveTo>
                  <a:lnTo>
                    <a:pt x="2069552" y="2069552"/>
                  </a:lnTo>
                  <a:lnTo>
                    <a:pt x="2067786" y="2071317"/>
                  </a:lnTo>
                  <a:lnTo>
                    <a:pt x="1078390" y="2071317"/>
                  </a:lnTo>
                  <a:lnTo>
                    <a:pt x="1080155" y="2069552"/>
                  </a:lnTo>
                  <a:lnTo>
                    <a:pt x="0" y="989397"/>
                  </a:lnTo>
                  <a:close/>
                </a:path>
              </a:pathLst>
            </a:custGeom>
            <a:solidFill>
              <a:srgbClr val="D4D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D486CEEC-F29E-F041-9A45-D1E51E3C99AA}"/>
                </a:ext>
              </a:extLst>
            </p:cNvPr>
            <p:cNvSpPr/>
            <p:nvPr/>
          </p:nvSpPr>
          <p:spPr>
            <a:xfrm rot="10800000">
              <a:off x="4018568" y="4070468"/>
              <a:ext cx="2069552" cy="2071317"/>
            </a:xfrm>
            <a:custGeom>
              <a:avLst/>
              <a:gdLst>
                <a:gd name="connsiteX0" fmla="*/ 0 w 2069552"/>
                <a:gd name="connsiteY0" fmla="*/ 0 h 2071317"/>
                <a:gd name="connsiteX1" fmla="*/ 2069552 w 2069552"/>
                <a:gd name="connsiteY1" fmla="*/ 2069552 h 2071317"/>
                <a:gd name="connsiteX2" fmla="*/ 2067786 w 2069552"/>
                <a:gd name="connsiteY2" fmla="*/ 2071317 h 2071317"/>
                <a:gd name="connsiteX3" fmla="*/ 1078390 w 2069552"/>
                <a:gd name="connsiteY3" fmla="*/ 2071317 h 2071317"/>
                <a:gd name="connsiteX4" fmla="*/ 1080155 w 2069552"/>
                <a:gd name="connsiteY4" fmla="*/ 2069552 h 2071317"/>
                <a:gd name="connsiteX5" fmla="*/ 0 w 2069552"/>
                <a:gd name="connsiteY5" fmla="*/ 989397 h 207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9552" h="2071317">
                  <a:moveTo>
                    <a:pt x="0" y="0"/>
                  </a:moveTo>
                  <a:lnTo>
                    <a:pt x="2069552" y="2069552"/>
                  </a:lnTo>
                  <a:lnTo>
                    <a:pt x="2067786" y="2071317"/>
                  </a:lnTo>
                  <a:lnTo>
                    <a:pt x="1078390" y="2071317"/>
                  </a:lnTo>
                  <a:lnTo>
                    <a:pt x="1080155" y="2069552"/>
                  </a:lnTo>
                  <a:lnTo>
                    <a:pt x="0" y="989397"/>
                  </a:lnTo>
                  <a:close/>
                </a:path>
              </a:pathLst>
            </a:custGeom>
            <a:solidFill>
              <a:srgbClr val="999A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B1EF38F3-5AA6-0B4E-8CA1-6B8272EB6A72}"/>
                </a:ext>
              </a:extLst>
            </p:cNvPr>
            <p:cNvSpPr/>
            <p:nvPr/>
          </p:nvSpPr>
          <p:spPr>
            <a:xfrm rot="10800000" flipH="1">
              <a:off x="6090257" y="4070468"/>
              <a:ext cx="2069552" cy="2071317"/>
            </a:xfrm>
            <a:custGeom>
              <a:avLst/>
              <a:gdLst>
                <a:gd name="connsiteX0" fmla="*/ 0 w 2069552"/>
                <a:gd name="connsiteY0" fmla="*/ 0 h 2071317"/>
                <a:gd name="connsiteX1" fmla="*/ 2069552 w 2069552"/>
                <a:gd name="connsiteY1" fmla="*/ 2069552 h 2071317"/>
                <a:gd name="connsiteX2" fmla="*/ 2067786 w 2069552"/>
                <a:gd name="connsiteY2" fmla="*/ 2071317 h 2071317"/>
                <a:gd name="connsiteX3" fmla="*/ 1078390 w 2069552"/>
                <a:gd name="connsiteY3" fmla="*/ 2071317 h 2071317"/>
                <a:gd name="connsiteX4" fmla="*/ 1080155 w 2069552"/>
                <a:gd name="connsiteY4" fmla="*/ 2069552 h 2071317"/>
                <a:gd name="connsiteX5" fmla="*/ 0 w 2069552"/>
                <a:gd name="connsiteY5" fmla="*/ 989397 h 207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9552" h="2071317">
                  <a:moveTo>
                    <a:pt x="0" y="0"/>
                  </a:moveTo>
                  <a:lnTo>
                    <a:pt x="2069552" y="2069552"/>
                  </a:lnTo>
                  <a:lnTo>
                    <a:pt x="2067786" y="2071317"/>
                  </a:lnTo>
                  <a:lnTo>
                    <a:pt x="1078390" y="2071317"/>
                  </a:lnTo>
                  <a:lnTo>
                    <a:pt x="1080155" y="2069552"/>
                  </a:lnTo>
                  <a:lnTo>
                    <a:pt x="0" y="989397"/>
                  </a:lnTo>
                  <a:close/>
                </a:path>
              </a:pathLst>
            </a:custGeom>
            <a:solidFill>
              <a:srgbClr val="626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Title 1">
              <a:extLst>
                <a:ext uri="{FF2B5EF4-FFF2-40B4-BE49-F238E27FC236}">
                  <a16:creationId xmlns:a16="http://schemas.microsoft.com/office/drawing/2014/main" id="{89C8F197-A9B5-C143-ADF4-7566B92E7110}"/>
                </a:ext>
              </a:extLst>
            </p:cNvPr>
            <p:cNvSpPr txBox="1">
              <a:spLocks/>
            </p:cNvSpPr>
            <p:nvPr/>
          </p:nvSpPr>
          <p:spPr>
            <a:xfrm rot="18919015">
              <a:off x="3649589" y="3094081"/>
              <a:ext cx="3453005" cy="461666"/>
            </a:xfrm>
            <a:prstGeom prst="rect">
              <a:avLst/>
            </a:prstGeom>
          </p:spPr>
          <p:txBody>
            <a:bodyPr/>
            <a:lstStyle>
              <a:lvl1pPr marL="0"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800" b="1" kern="1200" spc="50" dirty="0" smtClean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600" b="1" i="0" u="none" strike="noStrike" kern="1200" cap="none" spc="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rPr>
                <a:t>ORIGINATE</a:t>
              </a:r>
            </a:p>
          </p:txBody>
        </p:sp>
        <p:sp>
          <p:nvSpPr>
            <p:cNvPr id="100" name="Title 1">
              <a:extLst>
                <a:ext uri="{FF2B5EF4-FFF2-40B4-BE49-F238E27FC236}">
                  <a16:creationId xmlns:a16="http://schemas.microsoft.com/office/drawing/2014/main" id="{84795287-1519-2B4C-AACF-B473EF97DE06}"/>
                </a:ext>
              </a:extLst>
            </p:cNvPr>
            <p:cNvSpPr txBox="1">
              <a:spLocks/>
            </p:cNvSpPr>
            <p:nvPr/>
          </p:nvSpPr>
          <p:spPr>
            <a:xfrm rot="2683866">
              <a:off x="5150042" y="3096846"/>
              <a:ext cx="3453005" cy="461666"/>
            </a:xfrm>
            <a:prstGeom prst="rect">
              <a:avLst/>
            </a:prstGeom>
          </p:spPr>
          <p:txBody>
            <a:bodyPr/>
            <a:lstStyle>
              <a:lvl1pPr marL="0"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800" b="1" kern="1200" spc="50" dirty="0" smtClean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600" b="1" i="0" u="none" strike="noStrike" kern="1200" cap="none" spc="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rPr>
                <a:t>RESEARCH</a:t>
              </a:r>
            </a:p>
          </p:txBody>
        </p:sp>
        <p:sp>
          <p:nvSpPr>
            <p:cNvPr id="101" name="Title 1">
              <a:extLst>
                <a:ext uri="{FF2B5EF4-FFF2-40B4-BE49-F238E27FC236}">
                  <a16:creationId xmlns:a16="http://schemas.microsoft.com/office/drawing/2014/main" id="{69A8867E-18A6-9343-868C-AC693A227949}"/>
                </a:ext>
              </a:extLst>
            </p:cNvPr>
            <p:cNvSpPr txBox="1">
              <a:spLocks/>
            </p:cNvSpPr>
            <p:nvPr/>
          </p:nvSpPr>
          <p:spPr>
            <a:xfrm rot="8107229">
              <a:off x="5149026" y="4586655"/>
              <a:ext cx="3453005" cy="461666"/>
            </a:xfrm>
            <a:prstGeom prst="rect">
              <a:avLst/>
            </a:prstGeom>
          </p:spPr>
          <p:txBody>
            <a:bodyPr/>
            <a:lstStyle>
              <a:lvl1pPr marL="0"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800" b="1" kern="1200" spc="50" dirty="0" smtClean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600" b="1" i="0" u="none" strike="noStrike" kern="1200" cap="none" spc="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rPr>
                <a:t>INSPECT</a:t>
              </a:r>
            </a:p>
          </p:txBody>
        </p:sp>
        <p:sp>
          <p:nvSpPr>
            <p:cNvPr id="102" name="Title 1">
              <a:extLst>
                <a:ext uri="{FF2B5EF4-FFF2-40B4-BE49-F238E27FC236}">
                  <a16:creationId xmlns:a16="http://schemas.microsoft.com/office/drawing/2014/main" id="{47AB20D6-4493-CD44-8695-C6F48A504750}"/>
                </a:ext>
              </a:extLst>
            </p:cNvPr>
            <p:cNvSpPr txBox="1">
              <a:spLocks/>
            </p:cNvSpPr>
            <p:nvPr/>
          </p:nvSpPr>
          <p:spPr>
            <a:xfrm rot="13567090">
              <a:off x="3621346" y="4616875"/>
              <a:ext cx="3453005" cy="461666"/>
            </a:xfrm>
            <a:prstGeom prst="rect">
              <a:avLst/>
            </a:prstGeom>
          </p:spPr>
          <p:txBody>
            <a:bodyPr/>
            <a:lstStyle>
              <a:lvl1pPr marL="0"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800" b="1" kern="1200" spc="50" dirty="0" smtClean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600" b="1" i="0" u="none" strike="noStrike" kern="1200" cap="none" spc="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j-cs"/>
                </a:rPr>
                <a:t>INSPECT</a:t>
              </a:r>
            </a:p>
          </p:txBody>
        </p:sp>
      </p:grpSp>
      <p:sp>
        <p:nvSpPr>
          <p:cNvPr id="127" name="Title 5">
            <a:extLst>
              <a:ext uri="{FF2B5EF4-FFF2-40B4-BE49-F238E27FC236}">
                <a16:creationId xmlns:a16="http://schemas.microsoft.com/office/drawing/2014/main" id="{472816CC-4B81-724E-A22C-6C9F37460136}"/>
              </a:ext>
            </a:extLst>
          </p:cNvPr>
          <p:cNvSpPr txBox="1">
            <a:spLocks/>
          </p:cNvSpPr>
          <p:nvPr/>
        </p:nvSpPr>
        <p:spPr>
          <a:xfrm>
            <a:off x="347468" y="2128017"/>
            <a:ext cx="640652" cy="353758"/>
          </a:xfrm>
          <a:prstGeom prst="rect">
            <a:avLst/>
          </a:prstGeom>
        </p:spPr>
        <p:txBody>
          <a:bodyPr wrap="none" lIns="0" tIns="0" rIns="0" bIns="0"/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spc="50" dirty="0" smtClean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000" b="1" i="0" u="none" strike="noStrike" kern="1200" cap="none" spc="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01</a:t>
            </a:r>
            <a:endParaRPr kumimoji="0" lang="en-US" sz="2000" b="1" i="0" u="none" strike="noStrike" kern="1200" cap="none" spc="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DB8293DD-19BC-D640-9B53-AE7DD2A201EE}"/>
              </a:ext>
            </a:extLst>
          </p:cNvPr>
          <p:cNvSpPr/>
          <p:nvPr/>
        </p:nvSpPr>
        <p:spPr>
          <a:xfrm>
            <a:off x="421551" y="4156193"/>
            <a:ext cx="477681" cy="477681"/>
          </a:xfrm>
          <a:prstGeom prst="rect">
            <a:avLst/>
          </a:prstGeom>
          <a:solidFill>
            <a:srgbClr val="999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9" name="Title 5">
            <a:extLst>
              <a:ext uri="{FF2B5EF4-FFF2-40B4-BE49-F238E27FC236}">
                <a16:creationId xmlns:a16="http://schemas.microsoft.com/office/drawing/2014/main" id="{EA423130-BC1C-104E-97FD-42BEEAAFC509}"/>
              </a:ext>
            </a:extLst>
          </p:cNvPr>
          <p:cNvSpPr txBox="1">
            <a:spLocks/>
          </p:cNvSpPr>
          <p:nvPr/>
        </p:nvSpPr>
        <p:spPr>
          <a:xfrm>
            <a:off x="347468" y="4271142"/>
            <a:ext cx="640652" cy="353758"/>
          </a:xfrm>
          <a:prstGeom prst="rect">
            <a:avLst/>
          </a:prstGeom>
        </p:spPr>
        <p:txBody>
          <a:bodyPr wrap="none" lIns="0" tIns="0" rIns="0" bIns="0"/>
          <a:lstStyle>
            <a:lvl1pPr marL="0"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spc="50" dirty="0" smtClean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2000" b="1" i="0" u="none" strike="noStrike" kern="1200" cap="none" spc="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03</a:t>
            </a:r>
            <a:endParaRPr kumimoji="0" lang="en-US" sz="2000" b="1" i="0" u="none" strike="noStrike" kern="1200" cap="none" spc="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1368C2-A1A9-4573-8872-2854747BCBC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84621" y="3239346"/>
            <a:ext cx="2346138" cy="636492"/>
          </a:xfrm>
          <a:prstGeom prst="rect">
            <a:avLst/>
          </a:prstGeom>
        </p:spPr>
      </p:pic>
      <p:pic>
        <p:nvPicPr>
          <p:cNvPr id="1028" name="Picture 4" descr="Readymag">
            <a:extLst>
              <a:ext uri="{FF2B5EF4-FFF2-40B4-BE49-F238E27FC236}">
                <a16:creationId xmlns:a16="http://schemas.microsoft.com/office/drawing/2014/main" id="{65B775B6-19BD-4B23-9ECE-15C6B374F5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68"/>
          <a:stretch/>
        </p:blipFill>
        <p:spPr bwMode="auto">
          <a:xfrm>
            <a:off x="2116283" y="5519052"/>
            <a:ext cx="574602" cy="53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71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DD22BA-6248-9041-933F-380A36819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948" y="561436"/>
            <a:ext cx="11439717" cy="473074"/>
          </a:xfrm>
        </p:spPr>
        <p:txBody>
          <a:bodyPr>
            <a:noAutofit/>
          </a:bodyPr>
          <a:lstStyle/>
          <a:p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CRM Systems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6CB3210-EC30-2B49-9190-A4B1C268F675}"/>
              </a:ext>
            </a:extLst>
          </p:cNvPr>
          <p:cNvGrpSpPr/>
          <p:nvPr/>
        </p:nvGrpSpPr>
        <p:grpSpPr>
          <a:xfrm>
            <a:off x="2" y="1415813"/>
            <a:ext cx="9163882" cy="828754"/>
            <a:chOff x="8865635" y="1022817"/>
            <a:chExt cx="5402101" cy="828754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ED35F29-BF81-AA4B-93F3-02FE6B03FF9C}"/>
                </a:ext>
              </a:extLst>
            </p:cNvPr>
            <p:cNvSpPr/>
            <p:nvPr/>
          </p:nvSpPr>
          <p:spPr>
            <a:xfrm>
              <a:off x="10583476" y="1022817"/>
              <a:ext cx="3684260" cy="828754"/>
            </a:xfrm>
            <a:prstGeom prst="rect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07988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2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 will utilize Horizon and Capforce to 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62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identify the most-likely bidders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2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</a:p>
            <a:p>
              <a:pPr marL="407988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26468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through our database of client intel and frustrated capital</a:t>
              </a:r>
              <a:endPara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626468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36F4384-AC21-3849-B0AD-028F00431C65}"/>
                </a:ext>
              </a:extLst>
            </p:cNvPr>
            <p:cNvSpPr txBox="1"/>
            <p:nvPr/>
          </p:nvSpPr>
          <p:spPr>
            <a:xfrm>
              <a:off x="8865635" y="1265110"/>
              <a:ext cx="1886632" cy="341632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txBody>
            <a:bodyPr wrap="square" anchor="ctr">
              <a:spAutoFit/>
            </a:bodyPr>
            <a:lstStyle/>
            <a:p>
              <a:pPr marL="32385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CRM Implementation</a:t>
              </a: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6EAC7880-E78A-9D4F-8480-7D2513E880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30" b="20427"/>
          <a:stretch/>
        </p:blipFill>
        <p:spPr>
          <a:xfrm>
            <a:off x="9383022" y="1728659"/>
            <a:ext cx="1282468" cy="21587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6DD78587-1A7D-5042-AE31-A5563201B8C8}"/>
              </a:ext>
            </a:extLst>
          </p:cNvPr>
          <p:cNvGrpSpPr>
            <a:grpSpLocks noChangeAspect="1"/>
          </p:cNvGrpSpPr>
          <p:nvPr/>
        </p:nvGrpSpPr>
        <p:grpSpPr>
          <a:xfrm>
            <a:off x="10856052" y="1700333"/>
            <a:ext cx="808342" cy="272773"/>
            <a:chOff x="1452557" y="3028104"/>
            <a:chExt cx="2301413" cy="776606"/>
          </a:xfrm>
        </p:grpSpPr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B1181772-F5C9-4242-B0D7-D990E7839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2557" y="3028104"/>
              <a:ext cx="2301054" cy="776606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AF9538E8-C896-574F-93A9-003D2BFF01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53478" r="-1"/>
            <a:stretch/>
          </p:blipFill>
          <p:spPr>
            <a:xfrm>
              <a:off x="2683443" y="3028104"/>
              <a:ext cx="1070527" cy="776606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478CC71A-FD5A-EF42-AF78-07C1397EC8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50901" r="-2" b="50827"/>
            <a:stretch/>
          </p:blipFill>
          <p:spPr>
            <a:xfrm>
              <a:off x="2623959" y="3028104"/>
              <a:ext cx="1129832" cy="381881"/>
            </a:xfrm>
            <a:prstGeom prst="rect">
              <a:avLst/>
            </a:prstGeom>
          </p:spPr>
        </p:pic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5C5E475-FB7D-3944-9220-53D33D6A9F1F}"/>
              </a:ext>
            </a:extLst>
          </p:cNvPr>
          <p:cNvSpPr txBox="1"/>
          <p:nvPr/>
        </p:nvSpPr>
        <p:spPr>
          <a:xfrm>
            <a:off x="296083" y="2571663"/>
            <a:ext cx="3945394" cy="342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Horizon is a platform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combining curated 3rd party data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with JLL’s proprietary database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Capforce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 –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capturing </a:t>
            </a:r>
            <a:r>
              <a:rPr kumimoji="0" lang="en-SG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insights from all of JLL’s Capital Markets mandates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and the latest frustrated capital from underbidder intel through our 3,000 capital markets colleagues.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DengXian" panose="02010600030101010101" pitchFamily="2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Our quantitative analysts use algorithms based on our own mathematical models to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identify potential buyers, comparable assets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DengXian" panose="02010600030101010101" pitchFamily="2" charset="-122"/>
                <a:cs typeface="+mn-cs"/>
              </a:rPr>
              <a:t>and opportunities from over 800,000 transactions over the last 20 years. </a:t>
            </a:r>
            <a:endParaRPr kumimoji="0" lang="en-S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DengXian" panose="02010600030101010101" pitchFamily="2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06A1EF-94CD-9949-BA9F-302C3A09754E}"/>
              </a:ext>
            </a:extLst>
          </p:cNvPr>
          <p:cNvGrpSpPr/>
          <p:nvPr/>
        </p:nvGrpSpPr>
        <p:grpSpPr>
          <a:xfrm>
            <a:off x="4279116" y="2138437"/>
            <a:ext cx="4666286" cy="4081848"/>
            <a:chOff x="4460970" y="2491397"/>
            <a:chExt cx="3753088" cy="3283025"/>
          </a:xfrm>
        </p:grpSpPr>
        <p:sp>
          <p:nvSpPr>
            <p:cNvPr id="88" name="Rectangle: Rounded Corners 39">
              <a:extLst>
                <a:ext uri="{FF2B5EF4-FFF2-40B4-BE49-F238E27FC236}">
                  <a16:creationId xmlns:a16="http://schemas.microsoft.com/office/drawing/2014/main" id="{173D77E2-2623-D741-8EA1-7E6E1113A69D}"/>
                </a:ext>
              </a:extLst>
            </p:cNvPr>
            <p:cNvSpPr/>
            <p:nvPr/>
          </p:nvSpPr>
          <p:spPr>
            <a:xfrm>
              <a:off x="5100547" y="5120362"/>
              <a:ext cx="1566346" cy="42542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9870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EA35133-6DC6-A841-90A5-1D17B2156A13}"/>
                </a:ext>
              </a:extLst>
            </p:cNvPr>
            <p:cNvGrpSpPr/>
            <p:nvPr/>
          </p:nvGrpSpPr>
          <p:grpSpPr>
            <a:xfrm>
              <a:off x="4460970" y="2491397"/>
              <a:ext cx="3753088" cy="3283025"/>
              <a:chOff x="498379" y="1917443"/>
              <a:chExt cx="5519587" cy="5043707"/>
            </a:xfrm>
          </p:grpSpPr>
          <p:sp>
            <p:nvSpPr>
              <p:cNvPr id="74" name="Arc 73">
                <a:extLst>
                  <a:ext uri="{FF2B5EF4-FFF2-40B4-BE49-F238E27FC236}">
                    <a16:creationId xmlns:a16="http://schemas.microsoft.com/office/drawing/2014/main" id="{28C293F6-4748-AA45-B0E4-953A6ED95587}"/>
                  </a:ext>
                </a:extLst>
              </p:cNvPr>
              <p:cNvSpPr/>
              <p:nvPr/>
            </p:nvSpPr>
            <p:spPr>
              <a:xfrm rot="6921222">
                <a:off x="2422418" y="2807547"/>
                <a:ext cx="2560785" cy="3615222"/>
              </a:xfrm>
              <a:prstGeom prst="arc">
                <a:avLst>
                  <a:gd name="adj1" fmla="val 8235212"/>
                  <a:gd name="adj2" fmla="val 13053826"/>
                </a:avLst>
              </a:prstGeom>
              <a:ln w="38100">
                <a:solidFill>
                  <a:srgbClr val="D4D5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" name="Arc 74">
                <a:extLst>
                  <a:ext uri="{FF2B5EF4-FFF2-40B4-BE49-F238E27FC236}">
                    <a16:creationId xmlns:a16="http://schemas.microsoft.com/office/drawing/2014/main" id="{BA633CCD-D80E-6748-9F31-7341FCE25225}"/>
                  </a:ext>
                </a:extLst>
              </p:cNvPr>
              <p:cNvSpPr/>
              <p:nvPr/>
            </p:nvSpPr>
            <p:spPr>
              <a:xfrm rot="14219543">
                <a:off x="2588010" y="3275146"/>
                <a:ext cx="2560785" cy="3615222"/>
              </a:xfrm>
              <a:prstGeom prst="arc">
                <a:avLst>
                  <a:gd name="adj1" fmla="val 8235212"/>
                  <a:gd name="adj2" fmla="val 13053826"/>
                </a:avLst>
              </a:prstGeom>
              <a:ln w="38100">
                <a:solidFill>
                  <a:srgbClr val="D4D5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" name="Arc 75">
                <a:extLst>
                  <a:ext uri="{FF2B5EF4-FFF2-40B4-BE49-F238E27FC236}">
                    <a16:creationId xmlns:a16="http://schemas.microsoft.com/office/drawing/2014/main" id="{04F13123-93CB-5E4B-B9FC-97F8402ACEF1}"/>
                  </a:ext>
                </a:extLst>
              </p:cNvPr>
              <p:cNvSpPr/>
              <p:nvPr/>
            </p:nvSpPr>
            <p:spPr>
              <a:xfrm rot="5012827">
                <a:off x="2929962" y="3873147"/>
                <a:ext cx="2560785" cy="3615222"/>
              </a:xfrm>
              <a:prstGeom prst="arc">
                <a:avLst>
                  <a:gd name="adj1" fmla="val 8235212"/>
                  <a:gd name="adj2" fmla="val 13053826"/>
                </a:avLst>
              </a:prstGeom>
              <a:ln w="38100">
                <a:solidFill>
                  <a:srgbClr val="D4D5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" name="Arc 76">
                <a:extLst>
                  <a:ext uri="{FF2B5EF4-FFF2-40B4-BE49-F238E27FC236}">
                    <a16:creationId xmlns:a16="http://schemas.microsoft.com/office/drawing/2014/main" id="{532BE76C-6E1E-4D4D-AE56-5E0DD111D6EB}"/>
                  </a:ext>
                </a:extLst>
              </p:cNvPr>
              <p:cNvSpPr/>
              <p:nvPr/>
            </p:nvSpPr>
            <p:spPr>
              <a:xfrm rot="15959591">
                <a:off x="1115553" y="1300269"/>
                <a:ext cx="3615221" cy="4849570"/>
              </a:xfrm>
              <a:prstGeom prst="arc">
                <a:avLst>
                  <a:gd name="adj1" fmla="val 7556135"/>
                  <a:gd name="adj2" fmla="val 14086866"/>
                </a:avLst>
              </a:prstGeom>
              <a:ln w="38100">
                <a:solidFill>
                  <a:srgbClr val="D4D5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8" name="Arc 77">
                <a:extLst>
                  <a:ext uri="{FF2B5EF4-FFF2-40B4-BE49-F238E27FC236}">
                    <a16:creationId xmlns:a16="http://schemas.microsoft.com/office/drawing/2014/main" id="{E31EEB05-A708-A249-9E83-3B8D2F058E44}"/>
                  </a:ext>
                </a:extLst>
              </p:cNvPr>
              <p:cNvSpPr/>
              <p:nvPr/>
            </p:nvSpPr>
            <p:spPr>
              <a:xfrm rot="5130028">
                <a:off x="1309191" y="2478555"/>
                <a:ext cx="3615221" cy="3615222"/>
              </a:xfrm>
              <a:prstGeom prst="arc">
                <a:avLst>
                  <a:gd name="adj1" fmla="val 8235212"/>
                  <a:gd name="adj2" fmla="val 14841378"/>
                </a:avLst>
              </a:prstGeom>
              <a:ln w="38100">
                <a:solidFill>
                  <a:srgbClr val="D4D5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204">
                <a:extLst>
                  <a:ext uri="{FF2B5EF4-FFF2-40B4-BE49-F238E27FC236}">
                    <a16:creationId xmlns:a16="http://schemas.microsoft.com/office/drawing/2014/main" id="{E9D2D588-2262-9D40-82C6-D333EB34D934}"/>
                  </a:ext>
                </a:extLst>
              </p:cNvPr>
              <p:cNvSpPr/>
              <p:nvPr/>
            </p:nvSpPr>
            <p:spPr>
              <a:xfrm>
                <a:off x="2923163" y="2799388"/>
                <a:ext cx="827131" cy="848906"/>
              </a:xfrm>
              <a:custGeom>
                <a:avLst/>
                <a:gdLst>
                  <a:gd name="connsiteX0" fmla="*/ 0 w 1109485"/>
                  <a:gd name="connsiteY0" fmla="*/ 554743 h 1109485"/>
                  <a:gd name="connsiteX1" fmla="*/ 554743 w 1109485"/>
                  <a:gd name="connsiteY1" fmla="*/ 0 h 1109485"/>
                  <a:gd name="connsiteX2" fmla="*/ 1109486 w 1109485"/>
                  <a:gd name="connsiteY2" fmla="*/ 554743 h 1109485"/>
                  <a:gd name="connsiteX3" fmla="*/ 554743 w 1109485"/>
                  <a:gd name="connsiteY3" fmla="*/ 1109486 h 1109485"/>
                  <a:gd name="connsiteX4" fmla="*/ 0 w 1109485"/>
                  <a:gd name="connsiteY4" fmla="*/ 554743 h 110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485" h="1109485">
                    <a:moveTo>
                      <a:pt x="0" y="554743"/>
                    </a:moveTo>
                    <a:cubicBezTo>
                      <a:pt x="0" y="248367"/>
                      <a:pt x="248367" y="0"/>
                      <a:pt x="554743" y="0"/>
                    </a:cubicBezTo>
                    <a:cubicBezTo>
                      <a:pt x="861119" y="0"/>
                      <a:pt x="1109486" y="248367"/>
                      <a:pt x="1109486" y="554743"/>
                    </a:cubicBezTo>
                    <a:cubicBezTo>
                      <a:pt x="1109486" y="861119"/>
                      <a:pt x="861119" y="1109486"/>
                      <a:pt x="554743" y="1109486"/>
                    </a:cubicBezTo>
                    <a:cubicBezTo>
                      <a:pt x="248367" y="1109486"/>
                      <a:pt x="0" y="861119"/>
                      <a:pt x="0" y="554743"/>
                    </a:cubicBezTo>
                    <a:close/>
                  </a:path>
                </a:pathLst>
              </a:custGeom>
              <a:solidFill>
                <a:srgbClr val="626468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6223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Research Data</a:t>
                </a:r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EDA5CC5A-21DB-CB4B-A3AA-A062CBFAA998}"/>
                  </a:ext>
                </a:extLst>
              </p:cNvPr>
              <p:cNvGrpSpPr/>
              <p:nvPr/>
            </p:nvGrpSpPr>
            <p:grpSpPr>
              <a:xfrm>
                <a:off x="689741" y="2725051"/>
                <a:ext cx="1501678" cy="1407897"/>
                <a:chOff x="728001" y="2999088"/>
                <a:chExt cx="1501678" cy="1407897"/>
              </a:xfrm>
            </p:grpSpPr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2EA8F4C3-B05D-AF4A-B5E2-3634DF913DAB}"/>
                    </a:ext>
                  </a:extLst>
                </p:cNvPr>
                <p:cNvSpPr/>
                <p:nvPr/>
              </p:nvSpPr>
              <p:spPr>
                <a:xfrm>
                  <a:off x="774890" y="2999088"/>
                  <a:ext cx="1407897" cy="1407897"/>
                </a:xfrm>
                <a:prstGeom prst="ellipse">
                  <a:avLst/>
                </a:prstGeom>
                <a:solidFill>
                  <a:srgbClr val="626468"/>
                </a:soli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7C2E225-E725-D24E-8DBF-E0C8F8321583}"/>
                    </a:ext>
                  </a:extLst>
                </p:cNvPr>
                <p:cNvSpPr/>
                <p:nvPr/>
              </p:nvSpPr>
              <p:spPr>
                <a:xfrm>
                  <a:off x="728001" y="3242746"/>
                  <a:ext cx="1501678" cy="798635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+mn-ea"/>
                      <a:cs typeface="+mn-cs"/>
                    </a:rPr>
                    <a:t>+3,000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+mn-ea"/>
                      <a:cs typeface="+mn-cs"/>
                    </a:rPr>
                    <a:t>Network of JLL Capital Markets Advisors</a:t>
                  </a:r>
                  <a:endPara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98691C4F-71D8-7146-9DC3-2C862BC5BF9C}"/>
                  </a:ext>
                </a:extLst>
              </p:cNvPr>
              <p:cNvGrpSpPr/>
              <p:nvPr/>
            </p:nvGrpSpPr>
            <p:grpSpPr>
              <a:xfrm>
                <a:off x="2073126" y="3899373"/>
                <a:ext cx="1407897" cy="1407897"/>
                <a:chOff x="2182787" y="3803316"/>
                <a:chExt cx="1407897" cy="1407897"/>
              </a:xfrm>
            </p:grpSpPr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EB2E6ED7-8A6B-5542-BE00-109242D5B746}"/>
                    </a:ext>
                  </a:extLst>
                </p:cNvPr>
                <p:cNvSpPr/>
                <p:nvPr/>
              </p:nvSpPr>
              <p:spPr>
                <a:xfrm>
                  <a:off x="2182787" y="3803316"/>
                  <a:ext cx="1407897" cy="1407897"/>
                </a:xfrm>
                <a:prstGeom prst="ellipse">
                  <a:avLst/>
                </a:prstGeom>
                <a:solidFill>
                  <a:srgbClr val="E30613"/>
                </a:soli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pic>
              <p:nvPicPr>
                <p:cNvPr id="85" name="Graphic 84">
                  <a:extLst>
                    <a:ext uri="{FF2B5EF4-FFF2-40B4-BE49-F238E27FC236}">
                      <a16:creationId xmlns:a16="http://schemas.microsoft.com/office/drawing/2014/main" id="{5F0BA5C3-037C-E943-8CBC-33CA08E0E6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76468" y="4302886"/>
                  <a:ext cx="1081109" cy="408756"/>
                </a:xfrm>
                <a:prstGeom prst="rect">
                  <a:avLst/>
                </a:prstGeom>
              </p:spPr>
            </p:pic>
          </p:grpSp>
          <p:sp>
            <p:nvSpPr>
              <p:cNvPr id="82" name="Freeform: Shape 211">
                <a:extLst>
                  <a:ext uri="{FF2B5EF4-FFF2-40B4-BE49-F238E27FC236}">
                    <a16:creationId xmlns:a16="http://schemas.microsoft.com/office/drawing/2014/main" id="{DC4944AE-09E8-0C4B-88C6-01CECCFEDF73}"/>
                  </a:ext>
                </a:extLst>
              </p:cNvPr>
              <p:cNvSpPr/>
              <p:nvPr/>
            </p:nvSpPr>
            <p:spPr>
              <a:xfrm>
                <a:off x="776274" y="4740361"/>
                <a:ext cx="827130" cy="848906"/>
              </a:xfrm>
              <a:custGeom>
                <a:avLst/>
                <a:gdLst>
                  <a:gd name="connsiteX0" fmla="*/ 0 w 1109485"/>
                  <a:gd name="connsiteY0" fmla="*/ 554743 h 1109485"/>
                  <a:gd name="connsiteX1" fmla="*/ 554743 w 1109485"/>
                  <a:gd name="connsiteY1" fmla="*/ 0 h 1109485"/>
                  <a:gd name="connsiteX2" fmla="*/ 1109486 w 1109485"/>
                  <a:gd name="connsiteY2" fmla="*/ 554743 h 1109485"/>
                  <a:gd name="connsiteX3" fmla="*/ 554743 w 1109485"/>
                  <a:gd name="connsiteY3" fmla="*/ 1109486 h 1109485"/>
                  <a:gd name="connsiteX4" fmla="*/ 0 w 1109485"/>
                  <a:gd name="connsiteY4" fmla="*/ 554743 h 110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485" h="1109485">
                    <a:moveTo>
                      <a:pt x="0" y="554743"/>
                    </a:moveTo>
                    <a:cubicBezTo>
                      <a:pt x="0" y="248367"/>
                      <a:pt x="248367" y="0"/>
                      <a:pt x="554743" y="0"/>
                    </a:cubicBezTo>
                    <a:cubicBezTo>
                      <a:pt x="861119" y="0"/>
                      <a:pt x="1109486" y="248367"/>
                      <a:pt x="1109486" y="554743"/>
                    </a:cubicBezTo>
                    <a:cubicBezTo>
                      <a:pt x="1109486" y="861119"/>
                      <a:pt x="861119" y="1109486"/>
                      <a:pt x="554743" y="1109486"/>
                    </a:cubicBezTo>
                    <a:cubicBezTo>
                      <a:pt x="248367" y="1109486"/>
                      <a:pt x="0" y="861119"/>
                      <a:pt x="0" y="554743"/>
                    </a:cubicBezTo>
                    <a:close/>
                  </a:path>
                </a:pathLst>
              </a:custGeom>
              <a:solidFill>
                <a:srgbClr val="626468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6223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Global </a:t>
                </a:r>
                <a:b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</a:b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Capital </a:t>
                </a:r>
                <a:b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</a:b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Flows</a:t>
                </a:r>
              </a:p>
            </p:txBody>
          </p:sp>
          <p:sp>
            <p:nvSpPr>
              <p:cNvPr id="83" name="Freeform: Shape 212">
                <a:extLst>
                  <a:ext uri="{FF2B5EF4-FFF2-40B4-BE49-F238E27FC236}">
                    <a16:creationId xmlns:a16="http://schemas.microsoft.com/office/drawing/2014/main" id="{43F304D0-1839-A84D-AC3A-4416D1F1A8AA}"/>
                  </a:ext>
                </a:extLst>
              </p:cNvPr>
              <p:cNvSpPr/>
              <p:nvPr/>
            </p:nvSpPr>
            <p:spPr>
              <a:xfrm>
                <a:off x="3026951" y="5705664"/>
                <a:ext cx="1127464" cy="1171886"/>
              </a:xfrm>
              <a:custGeom>
                <a:avLst/>
                <a:gdLst>
                  <a:gd name="connsiteX0" fmla="*/ 0 w 1109485"/>
                  <a:gd name="connsiteY0" fmla="*/ 554743 h 1109485"/>
                  <a:gd name="connsiteX1" fmla="*/ 554743 w 1109485"/>
                  <a:gd name="connsiteY1" fmla="*/ 0 h 1109485"/>
                  <a:gd name="connsiteX2" fmla="*/ 1109486 w 1109485"/>
                  <a:gd name="connsiteY2" fmla="*/ 554743 h 1109485"/>
                  <a:gd name="connsiteX3" fmla="*/ 554743 w 1109485"/>
                  <a:gd name="connsiteY3" fmla="*/ 1109486 h 1109485"/>
                  <a:gd name="connsiteX4" fmla="*/ 0 w 1109485"/>
                  <a:gd name="connsiteY4" fmla="*/ 554743 h 110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485" h="1109485">
                    <a:moveTo>
                      <a:pt x="0" y="554743"/>
                    </a:moveTo>
                    <a:cubicBezTo>
                      <a:pt x="0" y="248367"/>
                      <a:pt x="248367" y="0"/>
                      <a:pt x="554743" y="0"/>
                    </a:cubicBezTo>
                    <a:cubicBezTo>
                      <a:pt x="861119" y="0"/>
                      <a:pt x="1109486" y="248367"/>
                      <a:pt x="1109486" y="554743"/>
                    </a:cubicBezTo>
                    <a:cubicBezTo>
                      <a:pt x="1109486" y="861119"/>
                      <a:pt x="861119" y="1109486"/>
                      <a:pt x="554743" y="1109486"/>
                    </a:cubicBezTo>
                    <a:cubicBezTo>
                      <a:pt x="248367" y="1109486"/>
                      <a:pt x="0" y="861119"/>
                      <a:pt x="0" y="554743"/>
                    </a:cubicBezTo>
                    <a:close/>
                  </a:path>
                </a:pathLst>
              </a:custGeom>
              <a:solidFill>
                <a:srgbClr val="626468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6223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External </a:t>
                </a:r>
                <a:b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</a:br>
                <a:r>
                  <a:rPr kumimoji="0" lang="en-GB" sz="9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S</a:t>
                </a:r>
                <a:r>
                  <a:rPr kumimoji="0" lang="en-GB" sz="9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rPr>
                  <a:t>ources</a:t>
                </a:r>
                <a:endParaRPr kumimoji="0" lang="en-GB" sz="9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89" name="Picture 88" descr="Logo&#10;&#10;Description automatically generated">
              <a:extLst>
                <a:ext uri="{FF2B5EF4-FFF2-40B4-BE49-F238E27FC236}">
                  <a16:creationId xmlns:a16="http://schemas.microsoft.com/office/drawing/2014/main" id="{BF38F6ED-7B62-7347-A46E-80733134CD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861" b="21998"/>
            <a:stretch/>
          </p:blipFill>
          <p:spPr>
            <a:xfrm>
              <a:off x="5289899" y="5213735"/>
              <a:ext cx="798735" cy="84049"/>
            </a:xfrm>
            <a:prstGeom prst="rect">
              <a:avLst/>
            </a:prstGeom>
          </p:spPr>
        </p:pic>
        <p:pic>
          <p:nvPicPr>
            <p:cNvPr id="90" name="Picture 89" descr="Text, logo&#10;&#10;Description automatically generated">
              <a:extLst>
                <a:ext uri="{FF2B5EF4-FFF2-40B4-BE49-F238E27FC236}">
                  <a16:creationId xmlns:a16="http://schemas.microsoft.com/office/drawing/2014/main" id="{FC2DD17D-0C76-454F-A9FD-A8CB926D48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4586" y="5354280"/>
              <a:ext cx="330340" cy="91963"/>
            </a:xfrm>
            <a:prstGeom prst="rect">
              <a:avLst/>
            </a:prstGeom>
          </p:spPr>
        </p:pic>
        <p:pic>
          <p:nvPicPr>
            <p:cNvPr id="91" name="Picture 2" descr="Property Management Software l Yardi Asia">
              <a:extLst>
                <a:ext uri="{FF2B5EF4-FFF2-40B4-BE49-F238E27FC236}">
                  <a16:creationId xmlns:a16="http://schemas.microsoft.com/office/drawing/2014/main" id="{A790E972-1189-4548-9594-021132DC2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204" y="5362915"/>
              <a:ext cx="343130" cy="87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" name="Picture 91">
            <a:extLst>
              <a:ext uri="{FF2B5EF4-FFF2-40B4-BE49-F238E27FC236}">
                <a16:creationId xmlns:a16="http://schemas.microsoft.com/office/drawing/2014/main" id="{242159FF-827C-6845-BF4D-74BC2396DAF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16280"/>
          <a:stretch/>
        </p:blipFill>
        <p:spPr>
          <a:xfrm>
            <a:off x="7226853" y="3348238"/>
            <a:ext cx="4494567" cy="177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1078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8">
            <a:extLst>
              <a:ext uri="{FF2B5EF4-FFF2-40B4-BE49-F238E27FC236}">
                <a16:creationId xmlns:a16="http://schemas.microsoft.com/office/drawing/2014/main" id="{94FBB9C7-DBD4-404E-BA80-CBAE626C771F}"/>
              </a:ext>
            </a:extLst>
          </p:cNvPr>
          <p:cNvGraphicFramePr>
            <a:graphicFrameLocks noGrp="1"/>
          </p:cNvGraphicFramePr>
          <p:nvPr/>
        </p:nvGraphicFramePr>
        <p:xfrm>
          <a:off x="6791262" y="2610095"/>
          <a:ext cx="4123786" cy="1663917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932488">
                  <a:extLst>
                    <a:ext uri="{9D8B030D-6E8A-4147-A177-3AD203B41FA5}">
                      <a16:colId xmlns:a16="http://schemas.microsoft.com/office/drawing/2014/main" val="1967429438"/>
                    </a:ext>
                  </a:extLst>
                </a:gridCol>
                <a:gridCol w="3191298">
                  <a:extLst>
                    <a:ext uri="{9D8B030D-6E8A-4147-A177-3AD203B41FA5}">
                      <a16:colId xmlns:a16="http://schemas.microsoft.com/office/drawing/2014/main" val="345457658"/>
                    </a:ext>
                  </a:extLst>
                </a:gridCol>
              </a:tblGrid>
              <a:tr h="554639">
                <a:tc>
                  <a:txBody>
                    <a:bodyPr/>
                    <a:lstStyle/>
                    <a:p>
                      <a:pPr algn="ctr"/>
                      <a:endParaRPr lang="en-SG" sz="140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Company that developed ArcGIS, </a:t>
                      </a:r>
                    </a:p>
                    <a:p>
                      <a:pPr algn="l"/>
                      <a:r>
                        <a:rPr lang="en-US" sz="1200" b="0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a Geographic Information Systems (GIS) tool</a:t>
                      </a:r>
                      <a:endParaRPr lang="en-SG" sz="1200" b="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549593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pPr algn="ctr"/>
                      <a:endParaRPr lang="en-SG" sz="140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200" b="0" spc="-5" dirty="0">
                          <a:solidFill>
                            <a:schemeClr val="tx1"/>
                          </a:solidFill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One of the leading GIS software today</a:t>
                      </a:r>
                    </a:p>
                    <a:p>
                      <a:pPr algn="l"/>
                      <a:r>
                        <a:rPr lang="en-SG" sz="1200" b="1" i="1" spc="-5" dirty="0">
                          <a:solidFill>
                            <a:schemeClr val="tx1"/>
                          </a:solidFill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(Clients are likely to have heard of this) </a:t>
                      </a:r>
                      <a:endParaRPr lang="en-SG" sz="1200" b="1" i="1" dirty="0">
                        <a:solidFill>
                          <a:schemeClr val="tx1"/>
                        </a:solidFill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349452"/>
                  </a:ext>
                </a:extLst>
              </a:tr>
              <a:tr h="554639">
                <a:tc>
                  <a:txBody>
                    <a:bodyPr/>
                    <a:lstStyle/>
                    <a:p>
                      <a:pPr algn="ctr"/>
                      <a:endParaRPr lang="en-SG" sz="1400" b="1" dirty="0">
                        <a:latin typeface="Source Sans Pro 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JLL internal application based on ArcGIS</a:t>
                      </a:r>
                      <a:endParaRPr lang="en-SG" sz="120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736075"/>
                  </a:ext>
                </a:extLst>
              </a:tr>
            </a:tbl>
          </a:graphicData>
        </a:graphic>
      </p:graphicFrame>
      <p:sp>
        <p:nvSpPr>
          <p:cNvPr id="4" name="object 2">
            <a:extLst>
              <a:ext uri="{FF2B5EF4-FFF2-40B4-BE49-F238E27FC236}">
                <a16:creationId xmlns:a16="http://schemas.microsoft.com/office/drawing/2014/main" id="{3B36935C-78B4-934C-BBDD-55882FD7D917}"/>
              </a:ext>
            </a:extLst>
          </p:cNvPr>
          <p:cNvSpPr txBox="1">
            <a:spLocks/>
          </p:cNvSpPr>
          <p:nvPr/>
        </p:nvSpPr>
        <p:spPr>
          <a:xfrm>
            <a:off x="232365" y="276262"/>
            <a:ext cx="1172727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lvl="0">
              <a:lnSpc>
                <a:spcPct val="100000"/>
              </a:lnSpc>
              <a:spcBef>
                <a:spcPts val="100"/>
              </a:spcBef>
              <a:defRPr/>
            </a:pPr>
            <a:r>
              <a:rPr lang="en-US" sz="2800" dirty="0">
                <a:solidFill>
                  <a:srgbClr val="000000"/>
                </a:solidFill>
                <a:latin typeface="Source Sans Pro "/>
                <a:ea typeface="Source Sans Pro Black" panose="020B0803030403020204" pitchFamily="34" charset="0"/>
              </a:rPr>
              <a:t>GIS Toolset</a:t>
            </a:r>
            <a:endParaRPr lang="en-SG" sz="2800" dirty="0">
              <a:solidFill>
                <a:srgbClr val="000000"/>
              </a:solidFill>
              <a:latin typeface="Source Sans Pro "/>
              <a:ea typeface="Source Sans Pro Black" panose="020B0803030403020204" pitchFamily="34" charset="0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14199629-FF6C-EE40-BB76-90FC78C8DD35}"/>
              </a:ext>
            </a:extLst>
          </p:cNvPr>
          <p:cNvSpPr txBox="1">
            <a:spLocks/>
          </p:cNvSpPr>
          <p:nvPr/>
        </p:nvSpPr>
        <p:spPr>
          <a:xfrm>
            <a:off x="622272" y="1383548"/>
            <a:ext cx="5473727" cy="22801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1800" b="0" i="0">
                <a:solidFill>
                  <a:srgbClr val="231F20"/>
                </a:solidFill>
                <a:latin typeface="Source Sans Pro"/>
                <a:ea typeface="+mn-ea"/>
                <a:cs typeface="Source Sans Pro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  <a:defRPr/>
            </a:pPr>
            <a:r>
              <a:rPr lang="en-SG" sz="16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What is it?</a:t>
            </a:r>
          </a:p>
          <a:p>
            <a:pPr marL="12700" lvl="0">
              <a:spcBef>
                <a:spcPts val="100"/>
              </a:spcBef>
              <a:defRPr/>
            </a:pPr>
            <a:endParaRPr lang="en-SG" sz="1600" kern="0" spc="-5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12700" lvl="0">
              <a:spcBef>
                <a:spcPts val="100"/>
              </a:spcBef>
              <a:defRPr/>
            </a:pPr>
            <a:r>
              <a:rPr lang="en-SG" sz="1400" kern="0" spc="-5" dirty="0" err="1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MapIT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offers </a:t>
            </a:r>
            <a:r>
              <a:rPr lang="en-SG" sz="14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smart, interactive maps</a:t>
            </a:r>
            <a:r>
              <a:rPr lang="en-SG" sz="1400" b="1" kern="0" spc="-5" dirty="0">
                <a:solidFill>
                  <a:srgbClr val="FF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that tell you more than where something is located – it can also show economic, demographic and real estate data to really </a:t>
            </a:r>
            <a:r>
              <a:rPr lang="en-SG" sz="14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enhance real estate decision-making</a:t>
            </a:r>
            <a:r>
              <a:rPr lang="en-SG" sz="1400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with clients.</a:t>
            </a:r>
          </a:p>
          <a:p>
            <a:pPr marL="12700" lvl="0">
              <a:spcBef>
                <a:spcPts val="100"/>
              </a:spcBef>
              <a:defRPr/>
            </a:pPr>
            <a:endParaRPr lang="en-SG" sz="14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 lvl="0">
              <a:spcBef>
                <a:spcPts val="100"/>
              </a:spcBef>
              <a:defRPr/>
            </a:pP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The platform is </a:t>
            </a:r>
            <a:r>
              <a:rPr lang="en-SG" sz="14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widely used by organisations in the industry 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to unlock new market opportunities. Likewise, see catchment statistics, where the largest concentration of new supply is, commute times for staff, or which areas industries like to locate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6B4772FB-3454-2A4E-BF13-56A2391012D3}"/>
              </a:ext>
            </a:extLst>
          </p:cNvPr>
          <p:cNvSpPr txBox="1">
            <a:spLocks/>
          </p:cNvSpPr>
          <p:nvPr/>
        </p:nvSpPr>
        <p:spPr>
          <a:xfrm>
            <a:off x="622273" y="3719055"/>
            <a:ext cx="5980116" cy="23134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1800" b="0" i="0">
                <a:solidFill>
                  <a:srgbClr val="231F20"/>
                </a:solidFill>
                <a:latin typeface="Source Sans Pro"/>
                <a:ea typeface="+mn-ea"/>
                <a:cs typeface="Source Sans Pro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604" lvl="0">
              <a:spcBef>
                <a:spcPts val="600"/>
              </a:spcBef>
              <a:defRPr/>
            </a:pPr>
            <a:r>
              <a:rPr lang="en-SG" sz="14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Key features and benefits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Enhance Key Investment Highlights (KIH)</a:t>
            </a:r>
          </a:p>
          <a:p>
            <a:pPr marL="371475" marR="55244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Speed Up Production of Collaterals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Portfolio or Site Selection Analysis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Digital Marketing Tool </a:t>
            </a:r>
          </a:p>
          <a:p>
            <a:pPr marL="200025" marR="55244" lvl="0" indent="-171450">
              <a:spcBef>
                <a:spcPts val="850"/>
              </a:spcBef>
              <a:buClr>
                <a:srgbClr val="0070C0"/>
              </a:buClr>
              <a:buFont typeface="Wingdings" pitchFamily="2" charset="2"/>
              <a:buChar char="§"/>
              <a:defRPr/>
            </a:pPr>
            <a:endParaRPr lang="en-SG" sz="1400" spc="-5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4A0472-BAAD-654B-A5BD-CD3B7F6CD58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63" y="4502852"/>
            <a:ext cx="3786902" cy="1667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A picture containing colorful&#10;&#10;Description automatically generated">
            <a:extLst>
              <a:ext uri="{FF2B5EF4-FFF2-40B4-BE49-F238E27FC236}">
                <a16:creationId xmlns:a16="http://schemas.microsoft.com/office/drawing/2014/main" id="{A9BEDFA2-6524-4E2C-BBFB-A79C8738E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780" y="3209344"/>
            <a:ext cx="439311" cy="43931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EE135F-3522-4934-A907-43AE07707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210" y="2713898"/>
            <a:ext cx="768608" cy="27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EECA650-4FDE-4F7D-B163-7BEF214D370A}"/>
              </a:ext>
            </a:extLst>
          </p:cNvPr>
          <p:cNvSpPr txBox="1"/>
          <p:nvPr/>
        </p:nvSpPr>
        <p:spPr>
          <a:xfrm>
            <a:off x="6791262" y="1370834"/>
            <a:ext cx="4194238" cy="1213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en-SG" sz="16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What is the technology behind it?</a:t>
            </a:r>
            <a:endParaRPr lang="en-SG" sz="2800" b="1" spc="-5" dirty="0">
              <a:solidFill>
                <a:srgbClr val="338DCD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r>
              <a:rPr lang="en-SG" sz="1400" kern="0" spc="-5" dirty="0" err="1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MapIT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is </a:t>
            </a:r>
            <a:r>
              <a:rPr lang="en-SG" sz="14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not a widely understood term in the industry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. It is an application based on the underlying </a:t>
            </a:r>
            <a:r>
              <a:rPr lang="en-SG" sz="14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ArcGIS software </a:t>
            </a:r>
            <a:r>
              <a:rPr lang="en-SG" sz="14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(similar to what Salesforce is in relation to Capforce)</a:t>
            </a:r>
            <a:endParaRPr lang="en-SG" sz="1400" b="1" spc="-5" dirty="0">
              <a:solidFill>
                <a:srgbClr val="338DCD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650F0D9E-D6B3-4685-9BCB-FDD50D274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032" y="3797440"/>
            <a:ext cx="376860" cy="37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F7DBFB-6936-47E7-D586-C0824450E796}"/>
              </a:ext>
            </a:extLst>
          </p:cNvPr>
          <p:cNvSpPr/>
          <p:nvPr/>
        </p:nvSpPr>
        <p:spPr>
          <a:xfrm>
            <a:off x="10446707" y="112734"/>
            <a:ext cx="1745293" cy="7265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160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DF02E-8261-48BD-B97F-1CBB66DC6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87" y="554781"/>
            <a:ext cx="7962553" cy="473074"/>
          </a:xfrm>
        </p:spPr>
        <p:txBody>
          <a:bodyPr vert="horz" wrap="none" lIns="0" tIns="0" rIns="0" bIns="0" rtlCol="0" anchor="ctr">
            <a:noAutofit/>
          </a:bodyPr>
          <a:lstStyle/>
          <a:p>
            <a:r>
              <a:rPr lang="en-US" sz="2800" dirty="0" err="1">
                <a:latin typeface="Source Sans Pro "/>
                <a:ea typeface="Source Sans Pro Bold" panose="020B0703030403020204" pitchFamily="34" charset="0"/>
              </a:rPr>
              <a:t>MapIT</a:t>
            </a:r>
            <a:endParaRPr lang="en-US" sz="2800" dirty="0">
              <a:latin typeface="Source Sans Pro "/>
              <a:ea typeface="Source Sans Pro Bold" panose="020B0703030403020204" pitchFamily="34" charset="0"/>
            </a:endParaRPr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9F843C4A-2567-4B15-91A0-6B5C224DBA46}"/>
              </a:ext>
            </a:extLst>
          </p:cNvPr>
          <p:cNvSpPr txBox="1"/>
          <p:nvPr/>
        </p:nvSpPr>
        <p:spPr>
          <a:xfrm>
            <a:off x="358176" y="2158040"/>
            <a:ext cx="4590063" cy="1309760"/>
          </a:xfrm>
          <a:prstGeom prst="rect">
            <a:avLst/>
          </a:prstGeom>
        </p:spPr>
        <p:txBody>
          <a:bodyPr vert="horz" wrap="square" lIns="0" tIns="16933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JLL’s in-house production team can create a completely digital investment memo with interactive, dynamic maps, geospatial analysis, satellite imagery to create a powerful deal experience at no additional cost to you.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Our microsite has full print functionality, ensuring consistency in collaterals through one single document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7296C6-D5AF-425D-B42C-F8C263142A48}"/>
              </a:ext>
            </a:extLst>
          </p:cNvPr>
          <p:cNvSpPr txBox="1"/>
          <p:nvPr/>
        </p:nvSpPr>
        <p:spPr>
          <a:xfrm>
            <a:off x="377650" y="3547473"/>
            <a:ext cx="5509538" cy="2158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1" i="0" u="none" strike="noStrike" kern="1200" cap="none" spc="-20" normalizeH="0" baseline="0" noProof="0" dirty="0">
                <a:ln>
                  <a:noFill/>
                </a:ln>
                <a:solidFill>
                  <a:srgbClr val="822A30"/>
                </a:solidFill>
                <a:effectLst/>
                <a:uLnTx/>
                <a:uFillTx/>
                <a:latin typeface="Helvetica Neue" panose="02000503000000020004"/>
                <a:ea typeface="Source Sans Pro"/>
                <a:cs typeface="+mn-cs"/>
              </a:rPr>
              <a:t>Key features and benefits of the JLL Digital IM	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Secure password login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Desktop and mobile-friendly – catch investors on the go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Embed anything – videos, dashboards, dynamic maps, links etc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Print to PDF </a:t>
            </a:r>
          </a:p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Google Analytics – track site traffic</a:t>
            </a:r>
          </a:p>
        </p:txBody>
      </p:sp>
      <p:sp>
        <p:nvSpPr>
          <p:cNvPr id="15" name="Content Placeholder 26">
            <a:extLst>
              <a:ext uri="{FF2B5EF4-FFF2-40B4-BE49-F238E27FC236}">
                <a16:creationId xmlns:a16="http://schemas.microsoft.com/office/drawing/2014/main" id="{08D563BC-52A1-4767-9370-0EE117C923FE}"/>
              </a:ext>
            </a:extLst>
          </p:cNvPr>
          <p:cNvSpPr txBox="1">
            <a:spLocks/>
          </p:cNvSpPr>
          <p:nvPr/>
        </p:nvSpPr>
        <p:spPr>
          <a:xfrm>
            <a:off x="4235279" y="2130844"/>
            <a:ext cx="4093504" cy="132588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FontTx/>
              <a:buNone/>
              <a:defRPr sz="2000" b="0" i="1" kern="12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60000" indent="-180000" algn="l" defTabSz="914377" rtl="0" eaLnBrk="1" latinLnBrk="0" hangingPunct="1">
              <a:lnSpc>
                <a:spcPct val="95000"/>
              </a:lnSpc>
              <a:spcBef>
                <a:spcPts val="500"/>
              </a:spcBef>
              <a:buClr>
                <a:schemeClr val="accent1"/>
              </a:buClr>
              <a:buFont typeface=".HelveticaNeueDeskInterface-Regular" charset="-120"/>
              <a:buChar char="–"/>
              <a:defRPr sz="1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charset="0"/>
              </a:rPr>
              <a:t>Sample Digital IMs</a:t>
            </a:r>
          </a:p>
        </p:txBody>
      </p:sp>
      <p:pic>
        <p:nvPicPr>
          <p:cNvPr id="20" name="Picture 19" descr="A picture containing colorful&#10;&#10;Description automatically generated">
            <a:extLst>
              <a:ext uri="{FF2B5EF4-FFF2-40B4-BE49-F238E27FC236}">
                <a16:creationId xmlns:a16="http://schemas.microsoft.com/office/drawing/2014/main" id="{1E0462ED-3F0C-4C5A-BC2D-0E8F7EE8A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156" y="1179215"/>
            <a:ext cx="748005" cy="748005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1E9045E4-9A4A-483B-9935-DD17CED7D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6" y="1179215"/>
            <a:ext cx="763839" cy="76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Track calendar events in Google Analytics – Chili Piper">
            <a:extLst>
              <a:ext uri="{FF2B5EF4-FFF2-40B4-BE49-F238E27FC236}">
                <a16:creationId xmlns:a16="http://schemas.microsoft.com/office/drawing/2014/main" id="{1978F999-3E3E-4E30-B2DF-F70B3A465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610" y="5380544"/>
            <a:ext cx="689401" cy="2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5A94A98-4165-469C-8DC4-A2B466E6B31B}"/>
              </a:ext>
            </a:extLst>
          </p:cNvPr>
          <p:cNvGrpSpPr/>
          <p:nvPr/>
        </p:nvGrpSpPr>
        <p:grpSpPr>
          <a:xfrm>
            <a:off x="4948239" y="1163102"/>
            <a:ext cx="7006696" cy="646331"/>
            <a:chOff x="4421460" y="2313071"/>
            <a:chExt cx="6436968" cy="64633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4BA6534-2CCF-4297-A482-33D54E578DF2}"/>
                </a:ext>
              </a:extLst>
            </p:cNvPr>
            <p:cNvSpPr/>
            <p:nvPr/>
          </p:nvSpPr>
          <p:spPr>
            <a:xfrm>
              <a:off x="6947209" y="2323177"/>
              <a:ext cx="3911219" cy="62276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 will produce an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impressive, high-quality microsite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with interactive media,  secured access and site traffic analysis</a:t>
              </a:r>
              <a:endParaRPr kumimoji="0" lang="en-SG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2E2FA06-18E0-40C5-AA6D-1E76E7E1B77F}"/>
                </a:ext>
              </a:extLst>
            </p:cNvPr>
            <p:cNvSpPr txBox="1"/>
            <p:nvPr/>
          </p:nvSpPr>
          <p:spPr>
            <a:xfrm>
              <a:off x="4421460" y="2313071"/>
              <a:ext cx="2585987" cy="646331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Site Selection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 Property Marketing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229F700-7EF0-4A17-A468-486F27F0E6D7}"/>
              </a:ext>
            </a:extLst>
          </p:cNvPr>
          <p:cNvGrpSpPr>
            <a:grpSpLocks noChangeAspect="1"/>
          </p:cNvGrpSpPr>
          <p:nvPr/>
        </p:nvGrpSpPr>
        <p:grpSpPr>
          <a:xfrm>
            <a:off x="12308647" y="2158040"/>
            <a:ext cx="5449393" cy="3349242"/>
            <a:chOff x="4765869" y="1971737"/>
            <a:chExt cx="5449393" cy="3349242"/>
          </a:xfrm>
        </p:grpSpPr>
        <p:pic>
          <p:nvPicPr>
            <p:cNvPr id="16" name="Picture 15" descr="A picture containing text, monitor, sitting, indoor&#10;&#10;Description automatically generated">
              <a:extLst>
                <a:ext uri="{FF2B5EF4-FFF2-40B4-BE49-F238E27FC236}">
                  <a16:creationId xmlns:a16="http://schemas.microsoft.com/office/drawing/2014/main" id="{D466DEE4-90A1-4E93-A66E-B617497F5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65869" y="1971737"/>
              <a:ext cx="5449393" cy="3349242"/>
            </a:xfrm>
            <a:prstGeom prst="rect">
              <a:avLst/>
            </a:prstGeom>
          </p:spPr>
        </p:pic>
        <p:pic>
          <p:nvPicPr>
            <p:cNvPr id="29" name="Picture 28" descr="Graphical user interface&#10;&#10;Description automatically generated">
              <a:extLst>
                <a:ext uri="{FF2B5EF4-FFF2-40B4-BE49-F238E27FC236}">
                  <a16:creationId xmlns:a16="http://schemas.microsoft.com/office/drawing/2014/main" id="{D47C6A9C-774D-49B6-AE01-4E214EF01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6137" y="2531100"/>
              <a:ext cx="3530287" cy="197696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17646A6-DF81-4F06-8A6A-2A7E4DFDF054}"/>
              </a:ext>
            </a:extLst>
          </p:cNvPr>
          <p:cNvGrpSpPr>
            <a:grpSpLocks noChangeAspect="1"/>
          </p:cNvGrpSpPr>
          <p:nvPr/>
        </p:nvGrpSpPr>
        <p:grpSpPr>
          <a:xfrm>
            <a:off x="4496169" y="2355018"/>
            <a:ext cx="5588341" cy="3434641"/>
            <a:chOff x="7879796" y="3771987"/>
            <a:chExt cx="5615288" cy="3451203"/>
          </a:xfrm>
        </p:grpSpPr>
        <p:pic>
          <p:nvPicPr>
            <p:cNvPr id="14" name="Picture 13" descr="A picture containing text, monitor, sitting, indoor&#10;&#10;Description automatically generated">
              <a:extLst>
                <a:ext uri="{FF2B5EF4-FFF2-40B4-BE49-F238E27FC236}">
                  <a16:creationId xmlns:a16="http://schemas.microsoft.com/office/drawing/2014/main" id="{4F5B4435-CFEA-4897-9974-D1FFD708F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79796" y="3771987"/>
              <a:ext cx="5615288" cy="3451203"/>
            </a:xfrm>
            <a:prstGeom prst="rect">
              <a:avLst/>
            </a:prstGeom>
          </p:spPr>
        </p:pic>
        <p:pic>
          <p:nvPicPr>
            <p:cNvPr id="27" name="Picture 26" descr="Map&#10;&#10;Description automatically generated">
              <a:extLst>
                <a:ext uri="{FF2B5EF4-FFF2-40B4-BE49-F238E27FC236}">
                  <a16:creationId xmlns:a16="http://schemas.microsoft.com/office/drawing/2014/main" id="{85248178-6E4E-4BB8-A941-D8E277FE3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5415" y="4346233"/>
              <a:ext cx="3647398" cy="204254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1F96DDF-4039-49AE-A2EA-C1DBA427C18D}"/>
              </a:ext>
            </a:extLst>
          </p:cNvPr>
          <p:cNvGrpSpPr/>
          <p:nvPr/>
        </p:nvGrpSpPr>
        <p:grpSpPr>
          <a:xfrm>
            <a:off x="9945414" y="2631180"/>
            <a:ext cx="1425186" cy="2812551"/>
            <a:chOff x="9607868" y="2249482"/>
            <a:chExt cx="2038160" cy="4057117"/>
          </a:xfrm>
        </p:grpSpPr>
        <p:pic>
          <p:nvPicPr>
            <p:cNvPr id="30" name="Picture 29" descr="Text, letter&#10;&#10;Description automatically generated">
              <a:extLst>
                <a:ext uri="{FF2B5EF4-FFF2-40B4-BE49-F238E27FC236}">
                  <a16:creationId xmlns:a16="http://schemas.microsoft.com/office/drawing/2014/main" id="{0A786C34-22CC-41C9-95EB-328E4C1E20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0" b="7210"/>
            <a:stretch/>
          </p:blipFill>
          <p:spPr>
            <a:xfrm>
              <a:off x="9714265" y="2339350"/>
              <a:ext cx="1868394" cy="3807982"/>
            </a:xfrm>
            <a:prstGeom prst="rect">
              <a:avLst/>
            </a:prstGeom>
          </p:spPr>
        </p:pic>
        <p:pic>
          <p:nvPicPr>
            <p:cNvPr id="31" name="Content Placeholder 4" descr="A picture containing text, monitor, set&#10;&#10;Description automatically generated">
              <a:extLst>
                <a:ext uri="{FF2B5EF4-FFF2-40B4-BE49-F238E27FC236}">
                  <a16:creationId xmlns:a16="http://schemas.microsoft.com/office/drawing/2014/main" id="{29C60557-CEAD-464B-8D09-88CB52B66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7868" y="2249482"/>
              <a:ext cx="2038160" cy="4057117"/>
            </a:xfrm>
            <a:prstGeom prst="rect">
              <a:avLst/>
            </a:prstGeom>
          </p:spPr>
        </p:pic>
      </p:grpSp>
      <p:pic>
        <p:nvPicPr>
          <p:cNvPr id="32" name="Picture 4" descr="Readymag">
            <a:extLst>
              <a:ext uri="{FF2B5EF4-FFF2-40B4-BE49-F238E27FC236}">
                <a16:creationId xmlns:a16="http://schemas.microsoft.com/office/drawing/2014/main" id="{C7A0DC4D-1476-4C5D-B0EE-083797B7F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68"/>
          <a:stretch/>
        </p:blipFill>
        <p:spPr bwMode="auto">
          <a:xfrm>
            <a:off x="2284144" y="1179215"/>
            <a:ext cx="808015" cy="74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812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AEECA650-4FDE-4F7D-B163-7BEF214D370A}"/>
              </a:ext>
            </a:extLst>
          </p:cNvPr>
          <p:cNvSpPr txBox="1"/>
          <p:nvPr/>
        </p:nvSpPr>
        <p:spPr>
          <a:xfrm>
            <a:off x="6772523" y="1383548"/>
            <a:ext cx="4797204" cy="500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en-SG" sz="14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Recommended Process to Finding the Right Vendor</a:t>
            </a:r>
          </a:p>
          <a:p>
            <a:pPr marL="12700">
              <a:spcBef>
                <a:spcPts val="100"/>
              </a:spcBef>
              <a:defRPr/>
            </a:pPr>
            <a:endParaRPr lang="en-SG" sz="1400" kern="0" spc="-5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r>
              <a:rPr lang="en-SG" sz="1200" b="1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Virtual Tours:</a:t>
            </a:r>
          </a:p>
          <a:p>
            <a:pPr marL="12700">
              <a:spcBef>
                <a:spcPts val="100"/>
              </a:spcBef>
              <a:defRPr/>
            </a:pP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To optimise marketing costs, it is recommended to </a:t>
            </a:r>
            <a:r>
              <a:rPr lang="en-SG" sz="12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explore both Matterport and non-Matterport vendors</a:t>
            </a: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. Local vendors are more cost-effective than international or regional ones (that will outsource work to local vendors anyway). As such, we do not have 1 recommended company to work with.</a:t>
            </a: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>
              <a:spcBef>
                <a:spcPts val="100"/>
              </a:spcBef>
              <a:defRPr/>
            </a:pPr>
            <a:r>
              <a:rPr lang="en-SG" sz="1200" b="1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Marketing Videos</a:t>
            </a:r>
          </a:p>
          <a:p>
            <a:pPr marL="12700">
              <a:spcBef>
                <a:spcPts val="100"/>
              </a:spcBef>
              <a:defRPr/>
            </a:pP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Local vendors for each country would be the most cost-effective way. However, we can recommend a regional producer if you have no local contacts</a:t>
            </a:r>
          </a:p>
        </p:txBody>
      </p:sp>
      <p:graphicFrame>
        <p:nvGraphicFramePr>
          <p:cNvPr id="22" name="Table 28">
            <a:extLst>
              <a:ext uri="{FF2B5EF4-FFF2-40B4-BE49-F238E27FC236}">
                <a16:creationId xmlns:a16="http://schemas.microsoft.com/office/drawing/2014/main" id="{94FBB9C7-DBD4-404E-BA80-CBAE626C771F}"/>
              </a:ext>
            </a:extLst>
          </p:cNvPr>
          <p:cNvGraphicFramePr>
            <a:graphicFrameLocks noGrp="1"/>
          </p:cNvGraphicFramePr>
          <p:nvPr/>
        </p:nvGraphicFramePr>
        <p:xfrm>
          <a:off x="6794724" y="3066020"/>
          <a:ext cx="4775003" cy="2208624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742982">
                  <a:extLst>
                    <a:ext uri="{9D8B030D-6E8A-4147-A177-3AD203B41FA5}">
                      <a16:colId xmlns:a16="http://schemas.microsoft.com/office/drawing/2014/main" val="1967429438"/>
                    </a:ext>
                  </a:extLst>
                </a:gridCol>
                <a:gridCol w="3032021">
                  <a:extLst>
                    <a:ext uri="{9D8B030D-6E8A-4147-A177-3AD203B41FA5}">
                      <a16:colId xmlns:a16="http://schemas.microsoft.com/office/drawing/2014/main" val="345457658"/>
                    </a:ext>
                  </a:extLst>
                </a:gridCol>
              </a:tblGrid>
              <a:tr h="736208">
                <a:tc>
                  <a:txBody>
                    <a:bodyPr/>
                    <a:lstStyle/>
                    <a:p>
                      <a:pPr algn="ctr"/>
                      <a:endParaRPr lang="en-SG" sz="140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200" b="1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Option1: </a:t>
                      </a:r>
                      <a:r>
                        <a:rPr lang="en-SG" sz="1200" b="0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JLL has a global contract with Matterport, with slightly cheaper rack rates for capturing scans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549593"/>
                  </a:ext>
                </a:extLst>
              </a:tr>
              <a:tr h="736208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Source Sans Pro "/>
                          <a:ea typeface="Source Sans Pro Light" panose="020B0403030403020204" pitchFamily="34" charset="0"/>
                        </a:rPr>
                        <a:t>3</a:t>
                      </a:r>
                      <a:r>
                        <a:rPr lang="en-US" sz="1400" b="1" baseline="30000" dirty="0">
                          <a:latin typeface="Source Sans Pro "/>
                          <a:ea typeface="Source Sans Pro Light" panose="020B0403030403020204" pitchFamily="34" charset="0"/>
                        </a:rPr>
                        <a:t>rd</a:t>
                      </a:r>
                      <a:r>
                        <a:rPr lang="en-US" sz="1400" b="1" dirty="0">
                          <a:latin typeface="Source Sans Pro "/>
                          <a:ea typeface="Source Sans Pro Light" panose="020B0403030403020204" pitchFamily="34" charset="0"/>
                        </a:rPr>
                        <a:t> party vendors (Matterport)</a:t>
                      </a:r>
                      <a:endParaRPr lang="en-SG" sz="1400" b="1" dirty="0">
                        <a:latin typeface="Source Sans Pro 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200" b="1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Option2: </a:t>
                      </a:r>
                      <a:r>
                        <a:rPr lang="en-SG" sz="1200" kern="0" spc="-5" dirty="0">
                          <a:solidFill>
                            <a:srgbClr val="000000"/>
                          </a:solidFill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  <a:cs typeface="Arial" panose="020B0604020202020204" pitchFamily="34" charset="0"/>
                        </a:rPr>
                        <a:t>It is worthwhile to get alternative quotes from 3</a:t>
                      </a:r>
                      <a:r>
                        <a:rPr lang="en-SG" sz="1200" kern="0" spc="-5" baseline="30000" dirty="0">
                          <a:solidFill>
                            <a:srgbClr val="000000"/>
                          </a:solidFill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  <a:cs typeface="Arial" panose="020B0604020202020204" pitchFamily="34" charset="0"/>
                        </a:rPr>
                        <a:t>rd</a:t>
                      </a:r>
                      <a:r>
                        <a:rPr lang="en-SG" sz="1200" kern="0" spc="-5" dirty="0">
                          <a:solidFill>
                            <a:srgbClr val="000000"/>
                          </a:solidFill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  <a:cs typeface="Arial" panose="020B0604020202020204" pitchFamily="34" charset="0"/>
                        </a:rPr>
                        <a:t> party service providers that also offers the Matterport solution to compare</a:t>
                      </a:r>
                      <a:endParaRPr lang="en-SG" sz="1200" b="1" dirty="0">
                        <a:solidFill>
                          <a:schemeClr val="tx1"/>
                        </a:solidFill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349452"/>
                  </a:ext>
                </a:extLst>
              </a:tr>
              <a:tr h="73620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Source Sans Pro "/>
                          <a:ea typeface="Source Sans Pro Light" panose="020B0403030403020204" pitchFamily="34" charset="0"/>
                        </a:rPr>
                        <a:t>3</a:t>
                      </a:r>
                      <a:r>
                        <a:rPr lang="en-US" sz="1400" b="1" baseline="30000" dirty="0">
                          <a:latin typeface="Source Sans Pro "/>
                          <a:ea typeface="Source Sans Pro Light" panose="020B0403030403020204" pitchFamily="34" charset="0"/>
                        </a:rPr>
                        <a:t>rd</a:t>
                      </a:r>
                      <a:r>
                        <a:rPr lang="en-US" sz="1400" b="1" dirty="0">
                          <a:latin typeface="Source Sans Pro "/>
                          <a:ea typeface="Source Sans Pro Light" panose="020B0403030403020204" pitchFamily="34" charset="0"/>
                        </a:rPr>
                        <a:t> party vendors (Non-Matterport)</a:t>
                      </a:r>
                      <a:endParaRPr lang="en-SG" sz="1400" b="1" dirty="0">
                        <a:latin typeface="Source Sans Pro 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200" b="1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Option3: </a:t>
                      </a:r>
                      <a:r>
                        <a:rPr lang="en-US" sz="1200" dirty="0">
                          <a:latin typeface="Source Sans Pro Light" panose="020B0403030403020204" pitchFamily="34" charset="0"/>
                          <a:ea typeface="Source Sans Pro Light" panose="020B0403030403020204" pitchFamily="34" charset="0"/>
                        </a:rPr>
                        <a:t>Some vendors can create their own virtual inspection using drone footage (non Matterport)</a:t>
                      </a:r>
                      <a:endParaRPr lang="en-SG" sz="1200" dirty="0">
                        <a:latin typeface="Source Sans Pro Light" panose="020B0403030403020204" pitchFamily="34" charset="0"/>
                        <a:ea typeface="Source Sans Pro Light" panose="020B04030304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736075"/>
                  </a:ext>
                </a:extLst>
              </a:tr>
            </a:tbl>
          </a:graphicData>
        </a:graphic>
      </p:graphicFrame>
      <p:sp>
        <p:nvSpPr>
          <p:cNvPr id="4" name="object 2">
            <a:extLst>
              <a:ext uri="{FF2B5EF4-FFF2-40B4-BE49-F238E27FC236}">
                <a16:creationId xmlns:a16="http://schemas.microsoft.com/office/drawing/2014/main" id="{3B36935C-78B4-934C-BBDD-55882FD7D917}"/>
              </a:ext>
            </a:extLst>
          </p:cNvPr>
          <p:cNvSpPr txBox="1">
            <a:spLocks/>
          </p:cNvSpPr>
          <p:nvPr/>
        </p:nvSpPr>
        <p:spPr>
          <a:xfrm>
            <a:off x="232365" y="276262"/>
            <a:ext cx="1172727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lvl="0">
              <a:lnSpc>
                <a:spcPct val="100000"/>
              </a:lnSpc>
              <a:spcBef>
                <a:spcPts val="100"/>
              </a:spcBef>
              <a:defRPr/>
            </a:pPr>
            <a:r>
              <a:rPr lang="en-US" sz="2800" dirty="0">
                <a:solidFill>
                  <a:srgbClr val="000000"/>
                </a:solidFill>
                <a:latin typeface="Source Sans Pro "/>
                <a:ea typeface="Source Sans Pro Black" panose="020B0803030403020204" pitchFamily="34" charset="0"/>
              </a:rPr>
              <a:t>Matterport</a:t>
            </a:r>
            <a:endParaRPr lang="en-SG" sz="2800" dirty="0">
              <a:solidFill>
                <a:srgbClr val="000000"/>
              </a:solidFill>
              <a:latin typeface="Source Sans Pro "/>
              <a:ea typeface="Source Sans Pro Black" panose="020B0803030403020204" pitchFamily="34" charset="0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14199629-FF6C-EE40-BB76-90FC78C8DD35}"/>
              </a:ext>
            </a:extLst>
          </p:cNvPr>
          <p:cNvSpPr txBox="1">
            <a:spLocks/>
          </p:cNvSpPr>
          <p:nvPr/>
        </p:nvSpPr>
        <p:spPr>
          <a:xfrm>
            <a:off x="622273" y="1383548"/>
            <a:ext cx="5473727" cy="1603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1800" b="0" i="0">
                <a:solidFill>
                  <a:srgbClr val="231F20"/>
                </a:solidFill>
                <a:latin typeface="Source Sans Pro"/>
                <a:ea typeface="+mn-ea"/>
                <a:cs typeface="Source Sans Pro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  <a:defRPr/>
            </a:pPr>
            <a:r>
              <a:rPr lang="en-SG" sz="14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What are our options?</a:t>
            </a:r>
          </a:p>
          <a:p>
            <a:pPr marL="12700" lvl="0">
              <a:spcBef>
                <a:spcPts val="100"/>
              </a:spcBef>
              <a:defRPr/>
            </a:pPr>
            <a:endParaRPr lang="en-SG" sz="1400" kern="0" spc="-5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12700" lvl="0">
              <a:spcBef>
                <a:spcPts val="100"/>
              </a:spcBef>
              <a:defRPr/>
            </a:pPr>
            <a:r>
              <a:rPr lang="en-SG" sz="12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Matterport</a:t>
            </a: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is the leading virtual tour software solution, backed with using a proprietary 3D camera. The platform is </a:t>
            </a:r>
            <a:r>
              <a:rPr lang="en-SG" sz="1200" b="1" kern="0" spc="-5" dirty="0">
                <a:solidFill>
                  <a:srgbClr val="602376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widely used by organisations in the industry </a:t>
            </a: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for property tours.</a:t>
            </a:r>
          </a:p>
          <a:p>
            <a:pPr marL="12700" lvl="0">
              <a:spcBef>
                <a:spcPts val="100"/>
              </a:spcBef>
              <a:defRPr/>
            </a:pPr>
            <a:endParaRPr lang="en-SG" sz="1200" kern="0" spc="-5" dirty="0">
              <a:solidFill>
                <a:srgbClr val="000000"/>
              </a:solidFill>
              <a:latin typeface="Source Sans Pro Light" panose="020B0403030403020204" pitchFamily="34" charset="0"/>
              <a:ea typeface="Source Sans Pro Light" panose="020B0403030403020204" pitchFamily="34" charset="0"/>
              <a:cs typeface="Arial" panose="020B0604020202020204" pitchFamily="34" charset="0"/>
            </a:endParaRPr>
          </a:p>
          <a:p>
            <a:pPr marL="12700" lvl="0">
              <a:spcBef>
                <a:spcPts val="100"/>
              </a:spcBef>
              <a:defRPr/>
            </a:pP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Matterport 3D cameras are also purchased/rented by other companies to create the same experience. Matterport themselves engage 3</a:t>
            </a:r>
            <a:r>
              <a:rPr lang="en-SG" sz="1200" kern="0" spc="-5" baseline="30000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rd</a:t>
            </a:r>
            <a:r>
              <a:rPr lang="en-SG" sz="1200" kern="0" spc="-5" dirty="0">
                <a:solidFill>
                  <a:srgbClr val="000000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  <a:cs typeface="Arial" panose="020B0604020202020204" pitchFamily="34" charset="0"/>
              </a:rPr>
              <a:t> party technicians to capture the imagery but they guarantee quality control in the final product.  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6B4772FB-3454-2A4E-BF13-56A2391012D3}"/>
              </a:ext>
            </a:extLst>
          </p:cNvPr>
          <p:cNvSpPr txBox="1">
            <a:spLocks/>
          </p:cNvSpPr>
          <p:nvPr/>
        </p:nvSpPr>
        <p:spPr>
          <a:xfrm>
            <a:off x="622273" y="3429000"/>
            <a:ext cx="5980116" cy="275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1800" b="0" i="0">
                <a:solidFill>
                  <a:srgbClr val="231F20"/>
                </a:solidFill>
                <a:latin typeface="Source Sans Pro"/>
                <a:ea typeface="+mn-ea"/>
                <a:cs typeface="Source Sans Pro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604" lvl="0">
              <a:spcBef>
                <a:spcPts val="600"/>
              </a:spcBef>
              <a:defRPr/>
            </a:pPr>
            <a:r>
              <a:rPr lang="en-SG" sz="1400" b="1" spc="-5" dirty="0">
                <a:solidFill>
                  <a:srgbClr val="338DC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Key features and benefits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Immersive 360 degree walkthroughs</a:t>
            </a:r>
          </a:p>
          <a:p>
            <a:pPr marL="371475" marR="55244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Remote inspection (no need for travel)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Aerial footage of surroundings</a:t>
            </a:r>
          </a:p>
          <a:p>
            <a:pPr marL="371475" marR="55244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3D Dollhouse / 3D Building Model</a:t>
            </a:r>
          </a:p>
          <a:p>
            <a:pPr marL="371475" marR="55244" lvl="0" indent="-342900">
              <a:lnSpc>
                <a:spcPct val="150000"/>
              </a:lnSpc>
              <a:spcBef>
                <a:spcPts val="850"/>
              </a:spcBef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SG" sz="1400" b="1" spc="-5" dirty="0">
                <a:solidFill>
                  <a:schemeClr val="tx1"/>
                </a:solidFill>
                <a:latin typeface="Source Sans Pro "/>
                <a:ea typeface="Source Sans Pro Light" panose="020B0403030403020204" pitchFamily="34" charset="0"/>
                <a:cs typeface="Arial" panose="020B0604020202020204" pitchFamily="34" charset="0"/>
              </a:rPr>
              <a:t>Digital Marketing Video </a:t>
            </a:r>
          </a:p>
          <a:p>
            <a:pPr marL="200025" marR="55244" lvl="0" indent="-171450">
              <a:spcBef>
                <a:spcPts val="850"/>
              </a:spcBef>
              <a:buClr>
                <a:srgbClr val="0070C0"/>
              </a:buClr>
              <a:buFont typeface="Wingdings" pitchFamily="2" charset="2"/>
              <a:buChar char="§"/>
              <a:defRPr/>
            </a:pPr>
            <a:endParaRPr lang="en-SG" sz="1400" spc="-5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hlinkClick r:id="rId2"/>
            <a:extLst>
              <a:ext uri="{FF2B5EF4-FFF2-40B4-BE49-F238E27FC236}">
                <a16:creationId xmlns:a16="http://schemas.microsoft.com/office/drawing/2014/main" id="{7B5DA151-40B3-0F42-AD43-7ACEE4B124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629" y="3371629"/>
            <a:ext cx="4415714" cy="2801552"/>
          </a:xfrm>
          <a:prstGeom prst="rect">
            <a:avLst/>
          </a:prstGeom>
        </p:spPr>
      </p:pic>
      <p:sp>
        <p:nvSpPr>
          <p:cNvPr id="30" name="object 4">
            <a:extLst>
              <a:ext uri="{FF2B5EF4-FFF2-40B4-BE49-F238E27FC236}">
                <a16:creationId xmlns:a16="http://schemas.microsoft.com/office/drawing/2014/main" id="{F59B5226-7FBE-4B8E-A6A3-3EF6FC6FB701}"/>
              </a:ext>
            </a:extLst>
          </p:cNvPr>
          <p:cNvSpPr txBox="1">
            <a:spLocks/>
          </p:cNvSpPr>
          <p:nvPr/>
        </p:nvSpPr>
        <p:spPr>
          <a:xfrm>
            <a:off x="12986429" y="5043514"/>
            <a:ext cx="5980116" cy="16671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>
              <a:defRPr sz="1800" b="0" i="0">
                <a:solidFill>
                  <a:srgbClr val="231F20"/>
                </a:solidFill>
                <a:latin typeface="Source Sans Pro"/>
                <a:ea typeface="+mn-ea"/>
                <a:cs typeface="Source Sans Pro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604" lvl="0">
              <a:spcBef>
                <a:spcPts val="600"/>
              </a:spcBef>
              <a:defRPr/>
            </a:pPr>
            <a:r>
              <a:rPr lang="en-SG" sz="1200" spc="-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this means for us</a:t>
            </a:r>
          </a:p>
          <a:p>
            <a:pPr marL="257175" marR="55244" lvl="0" indent="-228600">
              <a:spcBef>
                <a:spcPts val="850"/>
              </a:spcBef>
              <a:buClr>
                <a:srgbClr val="0070C0"/>
              </a:buClr>
              <a:buFont typeface="+mj-lt"/>
              <a:buAutoNum type="arabicPeriod"/>
              <a:defRPr/>
            </a:pPr>
            <a:r>
              <a:rPr lang="en-SG" sz="1200" spc="-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more static, hand-drawn maps </a:t>
            </a:r>
          </a:p>
          <a:p>
            <a:pPr marL="257175" marR="55244" indent="-228600">
              <a:spcBef>
                <a:spcPts val="850"/>
              </a:spcBef>
              <a:buClr>
                <a:srgbClr val="0070C0"/>
              </a:buClr>
              <a:buFont typeface="+mj-lt"/>
              <a:buAutoNum type="arabicPeriod"/>
              <a:defRPr/>
            </a:pPr>
            <a:r>
              <a:rPr lang="en-SG" sz="1200" spc="-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go fully digital in all client materials </a:t>
            </a:r>
          </a:p>
          <a:p>
            <a:pPr marL="257175" marR="55244" lvl="0" indent="-228600">
              <a:spcBef>
                <a:spcPts val="850"/>
              </a:spcBef>
              <a:buClr>
                <a:srgbClr val="0070C0"/>
              </a:buClr>
              <a:buFont typeface="+mj-lt"/>
              <a:buAutoNum type="arabicPeriod"/>
              <a:defRPr/>
            </a:pPr>
            <a:r>
              <a:rPr lang="en-SG" sz="1200" spc="-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present sophisticated solutions to compare multiple assets</a:t>
            </a:r>
          </a:p>
          <a:p>
            <a:pPr marL="257175" marR="55244" lvl="0" indent="-228600">
              <a:spcBef>
                <a:spcPts val="850"/>
              </a:spcBef>
              <a:buClr>
                <a:srgbClr val="0070C0"/>
              </a:buClr>
              <a:buFont typeface="+mj-lt"/>
              <a:buAutoNum type="arabicPeriod"/>
              <a:defRPr/>
            </a:pPr>
            <a:r>
              <a:rPr lang="en-SG" sz="1200" spc="-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Marketing Tool </a:t>
            </a:r>
          </a:p>
          <a:p>
            <a:pPr marL="200025" marR="55244" lvl="0" indent="-171450">
              <a:spcBef>
                <a:spcPts val="850"/>
              </a:spcBef>
              <a:buClr>
                <a:srgbClr val="0070C0"/>
              </a:buClr>
              <a:buFont typeface="Wingdings" pitchFamily="2" charset="2"/>
              <a:buChar char="§"/>
              <a:defRPr/>
            </a:pPr>
            <a:endParaRPr lang="en-SG" sz="1000" spc="-5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360 Photos - Matterport Logo | Facebook">
            <a:extLst>
              <a:ext uri="{FF2B5EF4-FFF2-40B4-BE49-F238E27FC236}">
                <a16:creationId xmlns:a16="http://schemas.microsoft.com/office/drawing/2014/main" id="{5D421CA5-4E21-4818-9CF0-1A3ED9990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912" y="3149191"/>
            <a:ext cx="929481" cy="55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FAAFB8-4D72-00E4-D23E-9BC4B73CBBD7}"/>
              </a:ext>
            </a:extLst>
          </p:cNvPr>
          <p:cNvSpPr/>
          <p:nvPr/>
        </p:nvSpPr>
        <p:spPr>
          <a:xfrm>
            <a:off x="10446707" y="112734"/>
            <a:ext cx="1745293" cy="7265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45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EE8071-A056-F24A-3D61-E76ED384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Win some, lose some…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6FEF5DB-69F0-E002-4069-8D9E0DD187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1742"/>
              </p:ext>
            </p:extLst>
          </p:nvPr>
        </p:nvGraphicFramePr>
        <p:xfrm>
          <a:off x="252413" y="1884363"/>
          <a:ext cx="11672886" cy="3078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312">
                  <a:extLst>
                    <a:ext uri="{9D8B030D-6E8A-4147-A177-3AD203B41FA5}">
                      <a16:colId xmlns:a16="http://schemas.microsoft.com/office/drawing/2014/main" val="409524968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576528905"/>
                    </a:ext>
                  </a:extLst>
                </a:gridCol>
                <a:gridCol w="4981574">
                  <a:extLst>
                    <a:ext uri="{9D8B030D-6E8A-4147-A177-3AD203B41FA5}">
                      <a16:colId xmlns:a16="http://schemas.microsoft.com/office/drawing/2014/main" val="251580447"/>
                    </a:ext>
                  </a:extLst>
                </a:gridCol>
              </a:tblGrid>
              <a:tr h="578908">
                <a:tc>
                  <a:txBody>
                    <a:bodyPr/>
                    <a:lstStyle/>
                    <a:p>
                      <a:r>
                        <a:rPr lang="en-US" dirty="0"/>
                        <a:t>Initiative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Current 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059211"/>
                  </a:ext>
                </a:extLst>
              </a:tr>
              <a:tr h="578908">
                <a:tc>
                  <a:txBody>
                    <a:bodyPr/>
                    <a:lstStyle/>
                    <a:p>
                      <a:r>
                        <a:rPr lang="en-US" dirty="0"/>
                        <a:t>Horizon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AI tool for transaction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enough data to be intelligent in the datacentre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849036"/>
                  </a:ext>
                </a:extLst>
              </a:tr>
              <a:tr h="578908">
                <a:tc>
                  <a:txBody>
                    <a:bodyPr/>
                    <a:lstStyle/>
                    <a:p>
                      <a:r>
                        <a:rPr lang="en-US" dirty="0" err="1"/>
                        <a:t>CapForce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CRM Platform for Capital Markets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JLL has at least 7 different CRM systems…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537776"/>
                  </a:ext>
                </a:extLst>
              </a:tr>
              <a:tr h="578908">
                <a:tc>
                  <a:txBody>
                    <a:bodyPr/>
                    <a:lstStyle/>
                    <a:p>
                      <a:r>
                        <a:rPr lang="en-US" dirty="0" err="1"/>
                        <a:t>MapIT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GIS toolset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Resource approved, champions identified, and new market trials initiated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350327"/>
                  </a:ext>
                </a:extLst>
              </a:tr>
              <a:tr h="578908">
                <a:tc>
                  <a:txBody>
                    <a:bodyPr/>
                    <a:lstStyle/>
                    <a:p>
                      <a:r>
                        <a:rPr lang="en-US" dirty="0"/>
                        <a:t>Matterport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Virtual 3D Tours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enough mindshare with either the colocation team or the colocation providers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663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17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C757D-3B87-E6F7-4D6F-89FCD4549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2" y="252413"/>
            <a:ext cx="4291013" cy="1500187"/>
          </a:xfrm>
        </p:spPr>
        <p:txBody>
          <a:bodyPr anchor="t">
            <a:normAutofit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Chris Street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53C2BF-1C8E-3519-7FA2-CF5EA7B6B8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0825" y="1884363"/>
            <a:ext cx="4292600" cy="390683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~25 Years in Digital Infrastructure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End User, Cloud Service Provider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Colocation Service Providers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Telcom Service Provider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Real Estate Strategy &amp; Advisory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Marketing &amp; Sales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Sustainability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/>
              <a:t>IT &amp; Network Services</a:t>
            </a:r>
          </a:p>
        </p:txBody>
      </p:sp>
      <p:pic>
        <p:nvPicPr>
          <p:cNvPr id="10" name="Content Placeholder 9" descr="A picture containing person, person, suit, clothing&#10;&#10;Description automatically generated">
            <a:extLst>
              <a:ext uri="{FF2B5EF4-FFF2-40B4-BE49-F238E27FC236}">
                <a16:creationId xmlns:a16="http://schemas.microsoft.com/office/drawing/2014/main" id="{39D4BBA9-C5EF-D026-B75A-AA83B61834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8"/>
          <a:stretch/>
        </p:blipFill>
        <p:spPr>
          <a:xfrm>
            <a:off x="4676775" y="10"/>
            <a:ext cx="7515225" cy="6857989"/>
          </a:xfrm>
          <a:noFill/>
        </p:spPr>
      </p:pic>
    </p:spTree>
    <p:extLst>
      <p:ext uri="{BB962C8B-B14F-4D97-AF65-F5344CB8AC3E}">
        <p14:creationId xmlns:p14="http://schemas.microsoft.com/office/powerpoint/2010/main" val="3321982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632FF85-24F0-84A5-0A39-63F24822A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we learn?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D01796B-1763-77A5-53BB-8ADC16CE76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1355725"/>
            <a:ext cx="4676775" cy="3906837"/>
          </a:xfrm>
        </p:spPr>
        <p:txBody>
          <a:bodyPr/>
          <a:lstStyle/>
          <a:p>
            <a:r>
              <a:rPr lang="en-US" sz="2400" dirty="0"/>
              <a:t>Change is </a:t>
            </a:r>
            <a:r>
              <a:rPr lang="en-US" sz="2400" b="1" dirty="0"/>
              <a:t>HARD</a:t>
            </a:r>
            <a:r>
              <a:rPr lang="en-US" sz="2400" dirty="0"/>
              <a:t>…. Organizational Inertia, Humans &amp; their emotions???  </a:t>
            </a:r>
          </a:p>
          <a:p>
            <a:endParaRPr lang="en-US" sz="2400" dirty="0"/>
          </a:p>
          <a:p>
            <a:r>
              <a:rPr lang="en-US" sz="2400" dirty="0"/>
              <a:t>Stakeholder Communication is a </a:t>
            </a:r>
            <a:r>
              <a:rPr lang="en-US" sz="2400" b="1" dirty="0"/>
              <a:t>KEY </a:t>
            </a:r>
            <a:r>
              <a:rPr lang="en-US" sz="2400" dirty="0"/>
              <a:t>to success</a:t>
            </a:r>
          </a:p>
          <a:p>
            <a:endParaRPr lang="en-US" sz="2400" dirty="0"/>
          </a:p>
          <a:p>
            <a:r>
              <a:rPr lang="en-US" sz="2400" dirty="0"/>
              <a:t>It always takes longer than you think</a:t>
            </a:r>
          </a:p>
          <a:p>
            <a:endParaRPr lang="en-US" sz="2400" dirty="0"/>
          </a:p>
          <a:p>
            <a:r>
              <a:rPr lang="en-US" sz="2400" dirty="0"/>
              <a:t>Transparency </a:t>
            </a:r>
            <a:r>
              <a:rPr lang="en-US" sz="2400" b="1" dirty="0"/>
              <a:t>WINS</a:t>
            </a:r>
          </a:p>
          <a:p>
            <a:pPr algn="ctr"/>
            <a:endParaRPr lang="en-US" sz="2800" b="1" dirty="0"/>
          </a:p>
          <a:p>
            <a:pPr algn="ctr"/>
            <a:endParaRPr lang="en-US" sz="2600" b="1" dirty="0"/>
          </a:p>
        </p:txBody>
      </p:sp>
      <p:pic>
        <p:nvPicPr>
          <p:cNvPr id="5" name="Picture Placeholder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78788E68-060E-F78A-5EC0-7FE435ABE7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" r="1897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660540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67E57BE7-2292-378C-AC85-2D634A6F053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r="6534"/>
          <a:stretch/>
        </p:blipFill>
        <p:spPr>
          <a:noFill/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EAF42138-18DE-6193-52A2-F91324550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1071563"/>
            <a:ext cx="5768975" cy="4343399"/>
          </a:xfrm>
        </p:spPr>
        <p:txBody>
          <a:bodyPr/>
          <a:lstStyle/>
          <a:p>
            <a:r>
              <a:rPr lang="en-US" sz="5400" b="1" dirty="0"/>
              <a:t>Persistence</a:t>
            </a:r>
            <a:br>
              <a:rPr lang="en-US" sz="5400" b="1" dirty="0"/>
            </a:br>
            <a:r>
              <a:rPr lang="en-US" sz="5400" b="1" dirty="0"/>
              <a:t>Persistence </a:t>
            </a:r>
            <a:br>
              <a:rPr lang="en-US" sz="5400" b="1" dirty="0"/>
            </a:br>
            <a:r>
              <a:rPr lang="en-US" sz="5400" b="1" dirty="0"/>
              <a:t>Persistence  Persistence</a:t>
            </a:r>
            <a:br>
              <a:rPr lang="en-US" sz="5400" b="1" dirty="0"/>
            </a:br>
            <a:r>
              <a:rPr lang="en-US" sz="5400" b="1" dirty="0"/>
              <a:t>Persistence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111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qr code&#10;&#10;Description automatically generated">
            <a:extLst>
              <a:ext uri="{FF2B5EF4-FFF2-40B4-BE49-F238E27FC236}">
                <a16:creationId xmlns:a16="http://schemas.microsoft.com/office/drawing/2014/main" id="{0DC690CA-43EF-51B6-9B1C-D74B2F264FB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" r="8906"/>
          <a:stretch/>
        </p:blipFill>
        <p:spPr>
          <a:noFill/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6C53DEEE-CC04-A539-EB0E-2ED9E9282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62" y="2071688"/>
            <a:ext cx="4291013" cy="1500187"/>
          </a:xfrm>
        </p:spPr>
        <p:txBody>
          <a:bodyPr/>
          <a:lstStyle/>
          <a:p>
            <a:pPr algn="ctr"/>
            <a:r>
              <a:rPr lang="en-US" sz="4800" dirty="0"/>
              <a:t>What’s Next?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2863EC-5AA8-FB98-8265-863B7D3611C6}"/>
              </a:ext>
            </a:extLst>
          </p:cNvPr>
          <p:cNvSpPr/>
          <p:nvPr/>
        </p:nvSpPr>
        <p:spPr>
          <a:xfrm>
            <a:off x="10144125" y="6557963"/>
            <a:ext cx="2047875" cy="30003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21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, bar chart&#10;&#10;Description automatically generated">
            <a:extLst>
              <a:ext uri="{FF2B5EF4-FFF2-40B4-BE49-F238E27FC236}">
                <a16:creationId xmlns:a16="http://schemas.microsoft.com/office/drawing/2014/main" id="{9370B527-FA7A-A8E2-3891-870906899C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0650" y="321818"/>
            <a:ext cx="11950700" cy="5715727"/>
          </a:xfrm>
          <a:noFill/>
        </p:spPr>
      </p:pic>
    </p:spTree>
    <p:extLst>
      <p:ext uri="{BB962C8B-B14F-4D97-AF65-F5344CB8AC3E}">
        <p14:creationId xmlns:p14="http://schemas.microsoft.com/office/powerpoint/2010/main" val="44578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tree, outdoor, wooden, outdoor object&#10;&#10;Description automatically generated">
            <a:extLst>
              <a:ext uri="{FF2B5EF4-FFF2-40B4-BE49-F238E27FC236}">
                <a16:creationId xmlns:a16="http://schemas.microsoft.com/office/drawing/2014/main" id="{FA459060-106F-C4E3-459E-8F6F0D36A6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44" b="20569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A42F90-4CD3-A4F9-A232-A135442F2A4A}"/>
              </a:ext>
            </a:extLst>
          </p:cNvPr>
          <p:cNvSpPr txBox="1"/>
          <p:nvPr/>
        </p:nvSpPr>
        <p:spPr>
          <a:xfrm>
            <a:off x="0" y="135731"/>
            <a:ext cx="12658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BANDWIDTH CONTINUES TO GROW</a:t>
            </a:r>
          </a:p>
        </p:txBody>
      </p:sp>
    </p:spTree>
    <p:extLst>
      <p:ext uri="{BB962C8B-B14F-4D97-AF65-F5344CB8AC3E}">
        <p14:creationId xmlns:p14="http://schemas.microsoft.com/office/powerpoint/2010/main" val="24362301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DB729AF-9E25-1206-8EC2-6757A3528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Edge Computing</a:t>
            </a:r>
            <a:br>
              <a:rPr lang="en-US" dirty="0"/>
            </a:br>
            <a:endParaRPr lang="en-US" dirty="0"/>
          </a:p>
        </p:txBody>
      </p:sp>
      <p:pic>
        <p:nvPicPr>
          <p:cNvPr id="6" name="Content Placeholder 5" descr="A person in a space suit&#10;&#10;Description automatically generated with low confidence">
            <a:extLst>
              <a:ext uri="{FF2B5EF4-FFF2-40B4-BE49-F238E27FC236}">
                <a16:creationId xmlns:a16="http://schemas.microsoft.com/office/drawing/2014/main" id="{C9D3941A-6233-F2E8-4B95-22296CD8BC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688306"/>
            <a:ext cx="6172200" cy="3471862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114B47-D318-0C03-A00E-4BF21C1BC70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Wearable tech interfaced via network technology to cloud and AI</a:t>
            </a:r>
          </a:p>
          <a:p>
            <a:endParaRPr lang="en-US" dirty="0"/>
          </a:p>
          <a:p>
            <a:pPr algn="ctr"/>
            <a:r>
              <a:rPr lang="en-US" sz="2800" dirty="0"/>
              <a:t>Or</a:t>
            </a:r>
          </a:p>
          <a:p>
            <a:endParaRPr lang="en-US" sz="2800" dirty="0"/>
          </a:p>
          <a:p>
            <a:r>
              <a:rPr lang="en-US" sz="2800" dirty="0"/>
              <a:t>Diffusion of Digital Infrastructure continues to deploy in order to serve content to populated areas</a:t>
            </a:r>
          </a:p>
        </p:txBody>
      </p:sp>
    </p:spTree>
    <p:extLst>
      <p:ext uri="{BB962C8B-B14F-4D97-AF65-F5344CB8AC3E}">
        <p14:creationId xmlns:p14="http://schemas.microsoft.com/office/powerpoint/2010/main" val="3300540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lue, automaton&#10;&#10;Description automatically generated">
            <a:extLst>
              <a:ext uri="{FF2B5EF4-FFF2-40B4-BE49-F238E27FC236}">
                <a16:creationId xmlns:a16="http://schemas.microsoft.com/office/drawing/2014/main" id="{9A9459A6-C70A-7D23-90B0-5F4D1CABAD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8" b="12748"/>
          <a:stretch/>
        </p:blipFill>
        <p:spPr>
          <a:xfrm>
            <a:off x="-557158" y="1"/>
            <a:ext cx="12749158" cy="6858000"/>
          </a:xfr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2817B3-FEF9-B3C2-92C7-062BCD566AF0}"/>
              </a:ext>
            </a:extLst>
          </p:cNvPr>
          <p:cNvSpPr txBox="1"/>
          <p:nvPr/>
        </p:nvSpPr>
        <p:spPr>
          <a:xfrm>
            <a:off x="6019200" y="1753200"/>
            <a:ext cx="6174000" cy="3229200"/>
          </a:xfrm>
          <a:prstGeom prst="rect">
            <a:avLst/>
          </a:prstGeom>
          <a:solidFill>
            <a:schemeClr val="tx1"/>
          </a:solidFill>
        </p:spPr>
        <p:txBody>
          <a:bodyPr vert="horz" lIns="273600" tIns="46800" rIns="90000" bIns="46800" rtlCol="0" anchor="ctr" anchorCtr="0">
            <a:normAutofit/>
          </a:bodyPr>
          <a:lstStyle/>
          <a:p>
            <a:pPr defTabSz="914377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4800" b="0" kern="1200" dirty="0">
                <a:solidFill>
                  <a:schemeClr val="bg1"/>
                </a:solidFill>
                <a:latin typeface="Source Sans Pro Light" panose="020B0403030403020204" pitchFamily="34" charset="0"/>
                <a:ea typeface="+mj-ea"/>
                <a:cs typeface="+mj-cs"/>
              </a:rPr>
              <a:t>ROBOTIC </a:t>
            </a:r>
          </a:p>
          <a:p>
            <a:pPr defTabSz="914377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4800" b="0" kern="1200" dirty="0">
                <a:solidFill>
                  <a:schemeClr val="bg1"/>
                </a:solidFill>
                <a:latin typeface="Source Sans Pro Light" panose="020B0403030403020204" pitchFamily="34" charset="0"/>
                <a:ea typeface="+mj-ea"/>
                <a:cs typeface="+mj-cs"/>
              </a:rPr>
              <a:t>DATA CENTRE TECHNICAL SUPPORT</a:t>
            </a:r>
          </a:p>
          <a:p>
            <a:pPr defTabSz="914377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GB" sz="5400" b="0" kern="1200" dirty="0">
              <a:solidFill>
                <a:schemeClr val="bg1"/>
              </a:solidFill>
              <a:latin typeface="Source Sans Pro Light" panose="020B0403030403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03340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holding a sign&#10;&#10;Description automatically generated with medium confidence">
            <a:extLst>
              <a:ext uri="{FF2B5EF4-FFF2-40B4-BE49-F238E27FC236}">
                <a16:creationId xmlns:a16="http://schemas.microsoft.com/office/drawing/2014/main" id="{12CD5861-5C8E-8448-C79B-839BFA8E520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68263"/>
            <a:ext cx="10267627" cy="6789737"/>
          </a:xfrm>
          <a:noFill/>
        </p:spPr>
      </p:pic>
    </p:spTree>
    <p:extLst>
      <p:ext uri="{BB962C8B-B14F-4D97-AF65-F5344CB8AC3E}">
        <p14:creationId xmlns:p14="http://schemas.microsoft.com/office/powerpoint/2010/main" val="2459894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9F5253F-69BF-3067-644C-2BD3EE63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00" y="324000"/>
            <a:ext cx="9469967" cy="540497"/>
          </a:xfrm>
        </p:spPr>
        <p:txBody>
          <a:bodyPr/>
          <a:lstStyle/>
          <a:p>
            <a:r>
              <a:rPr lang="en-US" dirty="0"/>
              <a:t>Questions, Comments…. Public Complaints</a:t>
            </a:r>
          </a:p>
        </p:txBody>
      </p:sp>
      <p:pic>
        <p:nvPicPr>
          <p:cNvPr id="3" name="Graphic 2" descr="Question Mark with solid fill">
            <a:extLst>
              <a:ext uri="{FF2B5EF4-FFF2-40B4-BE49-F238E27FC236}">
                <a16:creationId xmlns:a16="http://schemas.microsoft.com/office/drawing/2014/main" id="{4DFCE39F-D44C-34D6-8CC1-AF8FC2AC8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8537" y="1343025"/>
            <a:ext cx="4171950" cy="41719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39DCF8-7CCD-6C92-FA61-4D2C5EB77931}"/>
              </a:ext>
            </a:extLst>
          </p:cNvPr>
          <p:cNvSpPr txBox="1"/>
          <p:nvPr/>
        </p:nvSpPr>
        <p:spPr>
          <a:xfrm>
            <a:off x="378001" y="5771791"/>
            <a:ext cx="11346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hlinkClick r:id="rId4"/>
              </a:rPr>
              <a:t>Christopher.street@jll.com</a:t>
            </a:r>
            <a:endParaRPr lang="en-US" sz="4800" dirty="0"/>
          </a:p>
          <a:p>
            <a:pPr algn="ctr"/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1381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4E4A62-4A8D-3289-B160-EEB34794292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2412" y="252413"/>
            <a:ext cx="11660187" cy="681037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b="1" dirty="0"/>
              <a:t>What can you expect from today’s discussion?</a:t>
            </a:r>
          </a:p>
        </p:txBody>
      </p:sp>
      <p:pic>
        <p:nvPicPr>
          <p:cNvPr id="7" name="Picture Placeholder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32816774-D12E-CF3E-CFAF-87960657C567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52413" y="1798360"/>
            <a:ext cx="5767387" cy="4080429"/>
          </a:xfrm>
          <a:noFill/>
        </p:spPr>
      </p:pic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010D2B79-7F8B-4CED-92E4-802A421E2FA6}"/>
              </a:ext>
            </a:extLst>
          </p:cNvPr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172202" y="1752600"/>
            <a:ext cx="5767387" cy="4171949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What is happening?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Is there any hope with digital initiatives?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What comes next?</a:t>
            </a:r>
          </a:p>
        </p:txBody>
      </p:sp>
    </p:spTree>
    <p:extLst>
      <p:ext uri="{BB962C8B-B14F-4D97-AF65-F5344CB8AC3E}">
        <p14:creationId xmlns:p14="http://schemas.microsoft.com/office/powerpoint/2010/main" val="864301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DF1AA-7DDD-352A-03D8-F7F7121B2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800" dirty="0">
                <a:solidFill>
                  <a:srgbClr val="FF0000"/>
                </a:solidFill>
              </a:rPr>
              <a:t>Audience Participation</a:t>
            </a:r>
          </a:p>
        </p:txBody>
      </p:sp>
      <p:pic>
        <p:nvPicPr>
          <p:cNvPr id="6" name="Picture Placeholder 5" descr="A picture containing sky, outdoor, water, nature&#10;&#10;Description automatically generated">
            <a:extLst>
              <a:ext uri="{FF2B5EF4-FFF2-40B4-BE49-F238E27FC236}">
                <a16:creationId xmlns:a16="http://schemas.microsoft.com/office/drawing/2014/main" id="{CCA680A6-E2C1-E777-54A4-36AB43F02E7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6" b="21376"/>
          <a:stretch/>
        </p:blipFill>
        <p:spPr>
          <a:xfrm>
            <a:off x="252412" y="1752600"/>
            <a:ext cx="11660187" cy="4171950"/>
          </a:xfrm>
          <a:noFill/>
        </p:spPr>
      </p:pic>
    </p:spTree>
    <p:extLst>
      <p:ext uri="{BB962C8B-B14F-4D97-AF65-F5344CB8AC3E}">
        <p14:creationId xmlns:p14="http://schemas.microsoft.com/office/powerpoint/2010/main" val="361675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1FD389-4CBE-B36C-9726-19E625B021A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796791-D50E-DA80-6D23-64C02FC42A06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0BCB49B-F59A-1CE4-50AE-C8E904A8235E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4676774" y="1752600"/>
            <a:ext cx="1952626" cy="763588"/>
          </a:xfrm>
        </p:spPr>
        <p:txBody>
          <a:bodyPr>
            <a:normAutofit/>
          </a:bodyPr>
          <a:lstStyle/>
          <a:p>
            <a:r>
              <a:rPr lang="en-US" sz="4800" dirty="0"/>
              <a:t>Trends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34280F8-BC49-1EB4-2A58-63474F722646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4"/>
            </p:custDataLst>
          </p:nvPr>
        </p:nvSpPr>
        <p:spPr>
          <a:xfrm>
            <a:off x="4676774" y="2662237"/>
            <a:ext cx="1476000" cy="844550"/>
          </a:xfrm>
        </p:spPr>
        <p:txBody>
          <a:bodyPr/>
          <a:lstStyle/>
          <a:p>
            <a:r>
              <a:rPr lang="en-GB" dirty="0"/>
              <a:t>02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8F17502-A828-835C-8178-08AD0B595B5D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5"/>
            </p:custDataLst>
          </p:nvPr>
        </p:nvSpPr>
        <p:spPr>
          <a:xfrm>
            <a:off x="4676774" y="3360738"/>
            <a:ext cx="3602930" cy="630238"/>
          </a:xfrm>
        </p:spPr>
        <p:txBody>
          <a:bodyPr>
            <a:normAutofit fontScale="92500" lnSpcReduction="10000"/>
          </a:bodyPr>
          <a:lstStyle/>
          <a:p>
            <a:r>
              <a:rPr lang="en-US" sz="4800" dirty="0"/>
              <a:t>Experience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CC5B4AF1-22B3-36DF-47FE-6445E6F5FF1B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6"/>
            </p:custDataLst>
          </p:nvPr>
        </p:nvSpPr>
        <p:spPr>
          <a:xfrm>
            <a:off x="4676773" y="4981575"/>
            <a:ext cx="6724652" cy="763588"/>
          </a:xfrm>
        </p:spPr>
        <p:txBody>
          <a:bodyPr/>
          <a:lstStyle/>
          <a:p>
            <a:r>
              <a:rPr lang="en-US" sz="4800" b="1" dirty="0">
                <a:solidFill>
                  <a:srgbClr val="E30613"/>
                </a:solidFill>
                <a:ea typeface="Source Sans Pro Black" panose="020B0803030403020204" pitchFamily="34" charset="0"/>
              </a:rPr>
              <a:t>Future?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1176DCC-4910-DB41-8616-AFB0B10A9581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4700586" y="4351337"/>
            <a:ext cx="1476000" cy="8445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1300"/>
              </a:spcBef>
              <a:spcAft>
                <a:spcPts val="0"/>
              </a:spcAft>
              <a:buFontTx/>
              <a:buNone/>
              <a:defRPr sz="5400" b="1" i="1" kern="1200">
                <a:solidFill>
                  <a:srgbClr val="E30613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  <a:cs typeface="Times New Roman" charset="0"/>
              </a:defRPr>
            </a:lvl1pPr>
            <a:lvl2pPr marL="0" indent="0" algn="l" defTabSz="914377" rtl="0" eaLnBrk="1" latinLnBrk="0" hangingPunct="1">
              <a:lnSpc>
                <a:spcPct val="95000"/>
              </a:lnSpc>
              <a:spcBef>
                <a:spcPts val="1300"/>
              </a:spcBef>
              <a:buFontTx/>
              <a:buNone/>
              <a:defRPr sz="1800" b="0" i="0" kern="1200">
                <a:solidFill>
                  <a:srgbClr val="616468"/>
                </a:solidFill>
                <a:latin typeface="Source Sans Pro Light" panose="020F0302020204030204" pitchFamily="34" charset="0"/>
                <a:ea typeface="+mn-ea"/>
                <a:cs typeface="+mn-cs"/>
              </a:defRPr>
            </a:lvl2pPr>
            <a:lvl3pPr marL="180000" indent="-180000" algn="l" defTabSz="914377" rtl="0" eaLnBrk="1" latinLnBrk="0" hangingPunct="1">
              <a:lnSpc>
                <a:spcPct val="95000"/>
              </a:lnSpc>
              <a:spcBef>
                <a:spcPts val="1300"/>
              </a:spcBef>
              <a:buClr>
                <a:srgbClr val="E30613"/>
              </a:buClr>
              <a:buFont typeface="Arial" charset="0"/>
              <a:buChar char="•"/>
              <a:defRPr sz="1800" b="0" i="0" kern="1200">
                <a:solidFill>
                  <a:srgbClr val="616468"/>
                </a:solidFill>
                <a:latin typeface="Source Sans Pro Light" panose="020F0302020204030204" pitchFamily="34" charset="0"/>
                <a:ea typeface="+mn-ea"/>
                <a:cs typeface="+mn-cs"/>
              </a:defRPr>
            </a:lvl3pPr>
            <a:lvl4pPr marL="396000" indent="-216000" algn="l" defTabSz="914377" rtl="0" eaLnBrk="1" latinLnBrk="0" hangingPunct="1">
              <a:lnSpc>
                <a:spcPct val="95000"/>
              </a:lnSpc>
              <a:spcBef>
                <a:spcPts val="600"/>
              </a:spcBef>
              <a:buClr>
                <a:srgbClr val="E30613"/>
              </a:buClr>
              <a:buFont typeface=".HelveticaNeueDeskInterface-Regular" charset="-120"/>
              <a:buChar char="–"/>
              <a:defRPr sz="1800" b="0" i="0" kern="1200">
                <a:solidFill>
                  <a:srgbClr val="616468"/>
                </a:solidFill>
                <a:latin typeface="Source Sans Pro Light" panose="020F0302020204030204" pitchFamily="34" charset="0"/>
                <a:ea typeface="+mn-ea"/>
                <a:cs typeface="+mn-cs"/>
              </a:defRPr>
            </a:lvl4pPr>
            <a:lvl5pPr marL="612000" indent="-216000" algn="l" defTabSz="914377" rtl="0" eaLnBrk="1" latinLnBrk="0" hangingPunct="1">
              <a:lnSpc>
                <a:spcPct val="95000"/>
              </a:lnSpc>
              <a:spcBef>
                <a:spcPts val="600"/>
              </a:spcBef>
              <a:buClr>
                <a:srgbClr val="E30613"/>
              </a:buClr>
              <a:buFont typeface=".HelveticaNeueDeskInterface-Regular" charset="-120"/>
              <a:buChar char="–"/>
              <a:defRPr sz="1800" b="0" i="0" kern="1200">
                <a:solidFill>
                  <a:srgbClr val="616468"/>
                </a:solidFill>
                <a:latin typeface="Source Sans Pro Light" panose="020F0302020204030204" pitchFamily="34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0" dirty="0">
                <a:latin typeface="Source Sans Pro Light" panose="020B0403030403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015656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DA770C-1458-64DE-EF87-D6ED4346261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We innovate by starting with the customer and working backwards.  That becomes the touchstone for how we invent.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26FDD5-1016-E6F9-1E39-95F83467F288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Jeff Bezos</a:t>
            </a:r>
          </a:p>
          <a:p>
            <a:pPr lvl="1"/>
            <a:r>
              <a:rPr lang="en-US" dirty="0"/>
              <a:t>Founder, Amazon.com</a:t>
            </a:r>
          </a:p>
        </p:txBody>
      </p:sp>
    </p:spTree>
    <p:extLst>
      <p:ext uri="{BB962C8B-B14F-4D97-AF65-F5344CB8AC3E}">
        <p14:creationId xmlns:p14="http://schemas.microsoft.com/office/powerpoint/2010/main" val="1050881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A person looking at a personnequin&#10;&#10;Description automatically generated with medium confidence">
            <a:extLst>
              <a:ext uri="{FF2B5EF4-FFF2-40B4-BE49-F238E27FC236}">
                <a16:creationId xmlns:a16="http://schemas.microsoft.com/office/drawing/2014/main" id="{DF48B119-C589-314D-029B-58163746484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9" r="9209"/>
          <a:stretch>
            <a:fillRect/>
          </a:stretch>
        </p:blipFill>
        <p:spPr>
          <a:xfrm>
            <a:off x="954478" y="933450"/>
            <a:ext cx="2104634" cy="1721029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EA737-9C50-3DC9-35F1-6A5B09875B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6810" y="2943225"/>
            <a:ext cx="2816225" cy="41751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Consumer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4F6CA2-14FE-42D4-D917-0F7A2F4EAB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2034" y="3494088"/>
            <a:ext cx="2819400" cy="2297112"/>
          </a:xfrm>
        </p:spPr>
        <p:txBody>
          <a:bodyPr/>
          <a:lstStyle/>
          <a:p>
            <a:r>
              <a:rPr lang="en-US" sz="2800" dirty="0"/>
              <a:t>eCommerce</a:t>
            </a:r>
          </a:p>
          <a:p>
            <a:r>
              <a:rPr lang="en-US" sz="2800" dirty="0"/>
              <a:t>Entertainment</a:t>
            </a:r>
          </a:p>
          <a:p>
            <a:r>
              <a:rPr lang="en-US" sz="2800" dirty="0"/>
              <a:t>Communication</a:t>
            </a:r>
          </a:p>
        </p:txBody>
      </p:sp>
      <p:pic>
        <p:nvPicPr>
          <p:cNvPr id="18" name="Picture Placeholder 17" descr="A body of water with a building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E1A9E950-D2D1-D7DC-B040-49D95AB8B80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r="4104"/>
          <a:stretch>
            <a:fillRect/>
          </a:stretch>
        </p:blipFill>
        <p:spPr>
          <a:xfrm>
            <a:off x="3907228" y="933450"/>
            <a:ext cx="2104634" cy="1721029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28BA18-392C-7DB9-CFCE-254C14D03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51432" y="2865527"/>
            <a:ext cx="2816225" cy="41751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Government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88A0F70-E160-9ED8-2F3B-ECEF84B6A4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4230" y="3494088"/>
            <a:ext cx="2819400" cy="2297112"/>
          </a:xfrm>
        </p:spPr>
        <p:txBody>
          <a:bodyPr/>
          <a:lstStyle/>
          <a:p>
            <a:r>
              <a:rPr lang="en-US" sz="2800" dirty="0"/>
              <a:t>Registration</a:t>
            </a:r>
          </a:p>
          <a:p>
            <a:r>
              <a:rPr lang="en-US" sz="2800" dirty="0"/>
              <a:t>Services</a:t>
            </a:r>
          </a:p>
          <a:p>
            <a:r>
              <a:rPr lang="en-US" sz="2800" dirty="0"/>
              <a:t>Taxation</a:t>
            </a:r>
          </a:p>
        </p:txBody>
      </p:sp>
      <p:pic>
        <p:nvPicPr>
          <p:cNvPr id="20" name="Picture Placeholder 19" descr="A high angle view of a shopping mall&#10;&#10;Description automatically generated with medium confidence">
            <a:extLst>
              <a:ext uri="{FF2B5EF4-FFF2-40B4-BE49-F238E27FC236}">
                <a16:creationId xmlns:a16="http://schemas.microsoft.com/office/drawing/2014/main" id="{4321F364-2816-8E05-7940-4BA71D6AE01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r="9427"/>
          <a:stretch>
            <a:fillRect/>
          </a:stretch>
        </p:blipFill>
        <p:spPr>
          <a:xfrm>
            <a:off x="6854824" y="933450"/>
            <a:ext cx="2105025" cy="1721029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96E4E50-941E-434B-CBED-42076D0228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99223" y="2889428"/>
            <a:ext cx="2816225" cy="41751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Business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4144AE-959B-74B9-28E7-D3ADDE5469E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9223" y="3494088"/>
            <a:ext cx="2819400" cy="2297112"/>
          </a:xfrm>
        </p:spPr>
        <p:txBody>
          <a:bodyPr/>
          <a:lstStyle/>
          <a:p>
            <a:r>
              <a:rPr lang="en-US" sz="2800" dirty="0"/>
              <a:t>Operations</a:t>
            </a:r>
          </a:p>
          <a:p>
            <a:r>
              <a:rPr lang="en-US" sz="2800" dirty="0"/>
              <a:t>Innovation</a:t>
            </a:r>
          </a:p>
          <a:p>
            <a:r>
              <a:rPr lang="en-US" sz="2800" dirty="0"/>
              <a:t>Marketing</a:t>
            </a:r>
          </a:p>
        </p:txBody>
      </p:sp>
      <p:pic>
        <p:nvPicPr>
          <p:cNvPr id="22" name="Picture Placeholder 21" descr="A picture containing ground, outdoor, sky, tree&#10;&#10;Description automatically generated">
            <a:extLst>
              <a:ext uri="{FF2B5EF4-FFF2-40B4-BE49-F238E27FC236}">
                <a16:creationId xmlns:a16="http://schemas.microsoft.com/office/drawing/2014/main" id="{FC345A3C-DDD3-8344-3F9B-90ADBF8CC13E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r="1957"/>
          <a:stretch>
            <a:fillRect/>
          </a:stretch>
        </p:blipFill>
        <p:spPr>
          <a:xfrm>
            <a:off x="9731955" y="933450"/>
            <a:ext cx="2105025" cy="1721029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51FF1FF-61F1-823F-3BD6-EF68EAC74DF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93845" y="2864206"/>
            <a:ext cx="2816225" cy="41751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Individual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8BA885E-07C5-7F26-3BED-BEA9899761F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450386" y="3429000"/>
            <a:ext cx="2819400" cy="2297112"/>
          </a:xfrm>
        </p:spPr>
        <p:txBody>
          <a:bodyPr/>
          <a:lstStyle/>
          <a:p>
            <a:r>
              <a:rPr lang="en-US" sz="2800" dirty="0"/>
              <a:t>Health</a:t>
            </a:r>
          </a:p>
          <a:p>
            <a:r>
              <a:rPr lang="en-US" sz="2800" dirty="0"/>
              <a:t>Education</a:t>
            </a:r>
          </a:p>
          <a:p>
            <a:r>
              <a:rPr lang="en-US" sz="2800" dirty="0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466580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1824762-A3CC-E331-0203-8D687E4C3863}"/>
              </a:ext>
            </a:extLst>
          </p:cNvPr>
          <p:cNvSpPr/>
          <p:nvPr/>
        </p:nvSpPr>
        <p:spPr>
          <a:xfrm>
            <a:off x="1494786" y="1884363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737022-D161-B534-2E0E-E487B2CDCB90}"/>
              </a:ext>
            </a:extLst>
          </p:cNvPr>
          <p:cNvSpPr/>
          <p:nvPr/>
        </p:nvSpPr>
        <p:spPr>
          <a:xfrm>
            <a:off x="2745063" y="2689225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4B58EE2-4CC0-E758-E4E5-5905F7A55EC6}"/>
              </a:ext>
            </a:extLst>
          </p:cNvPr>
          <p:cNvSpPr/>
          <p:nvPr/>
        </p:nvSpPr>
        <p:spPr>
          <a:xfrm>
            <a:off x="280727" y="2703959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B32C8B-35FB-E871-1E5E-B77BCC769642}"/>
              </a:ext>
            </a:extLst>
          </p:cNvPr>
          <p:cNvSpPr/>
          <p:nvPr/>
        </p:nvSpPr>
        <p:spPr>
          <a:xfrm>
            <a:off x="2718394" y="3979204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C0AEB1D-6EA0-BA2F-ACC4-49A7BAE2C74E}"/>
              </a:ext>
            </a:extLst>
          </p:cNvPr>
          <p:cNvSpPr/>
          <p:nvPr/>
        </p:nvSpPr>
        <p:spPr>
          <a:xfrm>
            <a:off x="1494786" y="4886963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AB85A3-CE5E-C5F1-1F59-BDD21FD7FE09}"/>
              </a:ext>
            </a:extLst>
          </p:cNvPr>
          <p:cNvSpPr/>
          <p:nvPr/>
        </p:nvSpPr>
        <p:spPr>
          <a:xfrm>
            <a:off x="280727" y="3972563"/>
            <a:ext cx="914400" cy="9144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2B6D7EE8-5C44-4574-81B4-74992DC8D8C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Devices and applications drive the digital ecosystem</a:t>
            </a:r>
            <a:endParaRPr lang="en-GB" sz="2100">
              <a:latin typeface="Source Sans Pro Light" panose="020B0403030403020204" pitchFamily="34" charset="0"/>
              <a:ea typeface="Source Sans Pro Light" panose="020B0403030403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170B626-D472-693D-A812-CE019945290F}"/>
              </a:ext>
            </a:extLst>
          </p:cNvPr>
          <p:cNvSpPr/>
          <p:nvPr/>
        </p:nvSpPr>
        <p:spPr>
          <a:xfrm>
            <a:off x="1284442" y="3188947"/>
            <a:ext cx="1335088" cy="1335088"/>
          </a:xfrm>
          <a:prstGeom prst="roundRect">
            <a:avLst>
              <a:gd name="adj" fmla="val 35483"/>
            </a:avLst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Continuous Innovation of Form Factors</a:t>
            </a:r>
          </a:p>
        </p:txBody>
      </p:sp>
      <p:pic>
        <p:nvPicPr>
          <p:cNvPr id="9" name="Graphic 8" descr="3d Glasses with solid fill">
            <a:extLst>
              <a:ext uri="{FF2B5EF4-FFF2-40B4-BE49-F238E27FC236}">
                <a16:creationId xmlns:a16="http://schemas.microsoft.com/office/drawing/2014/main" id="{8A8DC688-3621-338B-B7B8-A599660EA6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7738" y="2742182"/>
            <a:ext cx="789774" cy="789774"/>
          </a:xfrm>
          <a:prstGeom prst="rect">
            <a:avLst/>
          </a:prstGeom>
        </p:spPr>
      </p:pic>
      <p:pic>
        <p:nvPicPr>
          <p:cNvPr id="11" name="Graphic 10" descr="Monitor with solid fill">
            <a:extLst>
              <a:ext uri="{FF2B5EF4-FFF2-40B4-BE49-F238E27FC236}">
                <a16:creationId xmlns:a16="http://schemas.microsoft.com/office/drawing/2014/main" id="{006156A1-1D0E-12C3-40E1-2B4631F899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0727" y="4001148"/>
            <a:ext cx="914400" cy="914400"/>
          </a:xfrm>
          <a:prstGeom prst="rect">
            <a:avLst/>
          </a:prstGeom>
        </p:spPr>
      </p:pic>
      <p:pic>
        <p:nvPicPr>
          <p:cNvPr id="15" name="Graphic 14" descr="Virtual Reality headset with solid fill">
            <a:extLst>
              <a:ext uri="{FF2B5EF4-FFF2-40B4-BE49-F238E27FC236}">
                <a16:creationId xmlns:a16="http://schemas.microsoft.com/office/drawing/2014/main" id="{45BF6A32-5E62-F4A5-B3B4-65C2005CA5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50316" y="2791763"/>
            <a:ext cx="703893" cy="703893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3D2E527-E90A-C1FF-965F-92DE7C0F1E5A}"/>
              </a:ext>
            </a:extLst>
          </p:cNvPr>
          <p:cNvGrpSpPr/>
          <p:nvPr/>
        </p:nvGrpSpPr>
        <p:grpSpPr>
          <a:xfrm>
            <a:off x="4289813" y="1932663"/>
            <a:ext cx="3336898" cy="3336898"/>
            <a:chOff x="8607494" y="1932663"/>
            <a:chExt cx="3336898" cy="3336898"/>
          </a:xfrm>
        </p:grpSpPr>
        <p:pic>
          <p:nvPicPr>
            <p:cNvPr id="125" name="Graphic 124" descr="Cloud outline">
              <a:extLst>
                <a:ext uri="{FF2B5EF4-FFF2-40B4-BE49-F238E27FC236}">
                  <a16:creationId xmlns:a16="http://schemas.microsoft.com/office/drawing/2014/main" id="{7715024B-09BE-66A1-BEB7-4BAB99825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607494" y="1932663"/>
              <a:ext cx="3336898" cy="3336898"/>
            </a:xfrm>
            <a:prstGeom prst="rect">
              <a:avLst/>
            </a:prstGeom>
          </p:spPr>
        </p:pic>
        <p:sp>
          <p:nvSpPr>
            <p:cNvPr id="477" name="TextBox 476">
              <a:extLst>
                <a:ext uri="{FF2B5EF4-FFF2-40B4-BE49-F238E27FC236}">
                  <a16:creationId xmlns:a16="http://schemas.microsoft.com/office/drawing/2014/main" id="{E25B3DC0-7C79-AA1D-1ED4-A551FE4F1219}"/>
                </a:ext>
              </a:extLst>
            </p:cNvPr>
            <p:cNvSpPr txBox="1"/>
            <p:nvPr/>
          </p:nvSpPr>
          <p:spPr>
            <a:xfrm>
              <a:off x="9267962" y="3520088"/>
              <a:ext cx="1999251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913872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 sz="1600" b="1" spc="-75">
                  <a:solidFill>
                    <a:srgbClr val="595959"/>
                  </a:solidFill>
                  <a:latin typeface="Arial"/>
                  <a:ea typeface="Apple LiGothic Medium"/>
                  <a:cs typeface="Apple LiGothic Medium"/>
                </a:defRPr>
              </a:lvl1pPr>
            </a:lstStyle>
            <a:p>
              <a:pPr marL="0" marR="0" lvl="0" indent="0" algn="ctr" defTabSz="91387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-75" normalizeH="0" baseline="0" noProof="0">
                  <a:ln>
                    <a:noFill/>
                  </a:ln>
                  <a:solidFill>
                    <a:srgbClr val="131E29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Hybrid Multi-Cloud </a:t>
              </a:r>
              <a:r>
                <a:rPr kumimoji="0" lang="en-US" sz="1800" b="1" i="0" u="none" strike="noStrike" kern="1200" cap="none" spc="-75" normalizeH="0" baseline="0" noProof="0" err="1">
                  <a:ln>
                    <a:noFill/>
                  </a:ln>
                  <a:solidFill>
                    <a:srgbClr val="131E29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Datacentre</a:t>
              </a:r>
              <a:r>
                <a:rPr kumimoji="0" lang="en-US" sz="1800" b="1" i="0" u="none" strike="noStrike" kern="1200" cap="none" spc="-75" normalizeH="0" baseline="0" noProof="0">
                  <a:ln>
                    <a:noFill/>
                  </a:ln>
                  <a:solidFill>
                    <a:srgbClr val="131E29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rPr>
                <a:t> Architecture</a:t>
              </a:r>
            </a:p>
            <a:p>
              <a:pPr marL="0" marR="0" lvl="0" indent="0" algn="ctr" defTabSz="91387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45FC37-83A6-D4BF-D789-93160107A720}"/>
              </a:ext>
            </a:extLst>
          </p:cNvPr>
          <p:cNvSpPr/>
          <p:nvPr/>
        </p:nvSpPr>
        <p:spPr>
          <a:xfrm>
            <a:off x="8061588" y="1085192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20953BF-F69E-F0B4-4CC2-B9931AC2E4F4}"/>
              </a:ext>
            </a:extLst>
          </p:cNvPr>
          <p:cNvSpPr/>
          <p:nvPr/>
        </p:nvSpPr>
        <p:spPr>
          <a:xfrm>
            <a:off x="9507338" y="1085192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B081B0-7724-4058-34A2-C5C45FA4A445}"/>
              </a:ext>
            </a:extLst>
          </p:cNvPr>
          <p:cNvSpPr/>
          <p:nvPr/>
        </p:nvSpPr>
        <p:spPr>
          <a:xfrm>
            <a:off x="10993713" y="1085192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9BD18D1-A7F1-D5D5-2DB5-ED3717AE7BB1}"/>
              </a:ext>
            </a:extLst>
          </p:cNvPr>
          <p:cNvSpPr/>
          <p:nvPr/>
        </p:nvSpPr>
        <p:spPr>
          <a:xfrm>
            <a:off x="8061588" y="2260950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DC03381-DDAF-6812-5256-EC0B47ECCA86}"/>
              </a:ext>
            </a:extLst>
          </p:cNvPr>
          <p:cNvSpPr/>
          <p:nvPr/>
        </p:nvSpPr>
        <p:spPr>
          <a:xfrm>
            <a:off x="9507338" y="2260950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0D41397-0AE1-7E84-2CFB-417E4FB8AEA2}"/>
              </a:ext>
            </a:extLst>
          </p:cNvPr>
          <p:cNvSpPr/>
          <p:nvPr/>
        </p:nvSpPr>
        <p:spPr>
          <a:xfrm>
            <a:off x="10993713" y="2260950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EAED9289-FC63-E368-7DE9-467BF647F1EF}"/>
              </a:ext>
            </a:extLst>
          </p:cNvPr>
          <p:cNvSpPr/>
          <p:nvPr/>
        </p:nvSpPr>
        <p:spPr>
          <a:xfrm>
            <a:off x="8061588" y="4006246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57371DE-3829-C68D-E6A1-9C85F609BB7D}"/>
              </a:ext>
            </a:extLst>
          </p:cNvPr>
          <p:cNvSpPr/>
          <p:nvPr/>
        </p:nvSpPr>
        <p:spPr>
          <a:xfrm>
            <a:off x="9507338" y="4006246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4330F2F0-F985-3775-57B3-BDE0066CD5F5}"/>
              </a:ext>
            </a:extLst>
          </p:cNvPr>
          <p:cNvSpPr/>
          <p:nvPr/>
        </p:nvSpPr>
        <p:spPr>
          <a:xfrm>
            <a:off x="10993713" y="4006246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7466F2B-086C-6913-2C36-AD625EC17143}"/>
              </a:ext>
            </a:extLst>
          </p:cNvPr>
          <p:cNvSpPr/>
          <p:nvPr/>
        </p:nvSpPr>
        <p:spPr>
          <a:xfrm>
            <a:off x="8061588" y="5182003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A85EDF1-4D60-9248-1F19-D8CFC047FB85}"/>
              </a:ext>
            </a:extLst>
          </p:cNvPr>
          <p:cNvSpPr/>
          <p:nvPr/>
        </p:nvSpPr>
        <p:spPr>
          <a:xfrm>
            <a:off x="9507338" y="5182003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02CAD11-8152-9912-C00C-FF18FCA76E8A}"/>
              </a:ext>
            </a:extLst>
          </p:cNvPr>
          <p:cNvSpPr/>
          <p:nvPr/>
        </p:nvSpPr>
        <p:spPr>
          <a:xfrm>
            <a:off x="10993713" y="5182003"/>
            <a:ext cx="917560" cy="91756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8" name="Graphic 7" descr="Chat bubble with solid fill">
            <a:extLst>
              <a:ext uri="{FF2B5EF4-FFF2-40B4-BE49-F238E27FC236}">
                <a16:creationId xmlns:a16="http://schemas.microsoft.com/office/drawing/2014/main" id="{5528A0C9-DFAE-6A53-677B-4407A15390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052356" y="5232460"/>
            <a:ext cx="816642" cy="816642"/>
          </a:xfrm>
          <a:prstGeom prst="rect">
            <a:avLst/>
          </a:prstGeom>
        </p:spPr>
      </p:pic>
      <p:pic>
        <p:nvPicPr>
          <p:cNvPr id="10" name="Graphic 9" descr="Video camera with solid fill">
            <a:extLst>
              <a:ext uri="{FF2B5EF4-FFF2-40B4-BE49-F238E27FC236}">
                <a16:creationId xmlns:a16="http://schemas.microsoft.com/office/drawing/2014/main" id="{E3B4B3CF-4AF5-9A4E-8B83-161383F6A9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052896" y="4056514"/>
            <a:ext cx="816642" cy="816642"/>
          </a:xfrm>
          <a:prstGeom prst="rect">
            <a:avLst/>
          </a:prstGeom>
        </p:spPr>
      </p:pic>
      <p:pic>
        <p:nvPicPr>
          <p:cNvPr id="14" name="Graphic 13" descr="Shopping cart with solid fill">
            <a:extLst>
              <a:ext uri="{FF2B5EF4-FFF2-40B4-BE49-F238E27FC236}">
                <a16:creationId xmlns:a16="http://schemas.microsoft.com/office/drawing/2014/main" id="{E337D928-AF4C-563A-60EB-A49BEAB708B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048236" y="2330755"/>
            <a:ext cx="816642" cy="816642"/>
          </a:xfrm>
          <a:prstGeom prst="rect">
            <a:avLst/>
          </a:prstGeom>
        </p:spPr>
      </p:pic>
      <p:pic>
        <p:nvPicPr>
          <p:cNvPr id="20" name="Graphic 19" descr="Badge Heart with solid fill">
            <a:extLst>
              <a:ext uri="{FF2B5EF4-FFF2-40B4-BE49-F238E27FC236}">
                <a16:creationId xmlns:a16="http://schemas.microsoft.com/office/drawing/2014/main" id="{31CF6DEE-A355-EF15-1D03-C713B5BF454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059842" y="1134030"/>
            <a:ext cx="816642" cy="816642"/>
          </a:xfrm>
          <a:prstGeom prst="rect">
            <a:avLst/>
          </a:prstGeom>
        </p:spPr>
      </p:pic>
      <p:pic>
        <p:nvPicPr>
          <p:cNvPr id="21" name="Graphic 20" descr="Newspaper with solid fill">
            <a:extLst>
              <a:ext uri="{FF2B5EF4-FFF2-40B4-BE49-F238E27FC236}">
                <a16:creationId xmlns:a16="http://schemas.microsoft.com/office/drawing/2014/main" id="{59F27424-0875-254B-7714-36BCADF1B8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52034" y="4050910"/>
            <a:ext cx="816642" cy="816642"/>
          </a:xfrm>
          <a:prstGeom prst="rect">
            <a:avLst/>
          </a:prstGeom>
        </p:spPr>
      </p:pic>
      <p:pic>
        <p:nvPicPr>
          <p:cNvPr id="22" name="Graphic 21" descr="Travel with solid fill">
            <a:extLst>
              <a:ext uri="{FF2B5EF4-FFF2-40B4-BE49-F238E27FC236}">
                <a16:creationId xmlns:a16="http://schemas.microsoft.com/office/drawing/2014/main" id="{9DBC2431-584B-C643-BEF0-CC6B3463E4C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574293" y="5232461"/>
            <a:ext cx="816642" cy="816642"/>
          </a:xfrm>
          <a:prstGeom prst="rect">
            <a:avLst/>
          </a:prstGeom>
        </p:spPr>
      </p:pic>
      <p:pic>
        <p:nvPicPr>
          <p:cNvPr id="23" name="Graphic 22" descr="Car with solid fill">
            <a:extLst>
              <a:ext uri="{FF2B5EF4-FFF2-40B4-BE49-F238E27FC236}">
                <a16:creationId xmlns:a16="http://schemas.microsoft.com/office/drawing/2014/main" id="{EF8F3874-E4C8-52B1-5F29-566E4D47700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108816" y="5282472"/>
            <a:ext cx="816642" cy="816642"/>
          </a:xfrm>
          <a:prstGeom prst="rect">
            <a:avLst/>
          </a:prstGeom>
        </p:spPr>
      </p:pic>
      <p:pic>
        <p:nvPicPr>
          <p:cNvPr id="24" name="Graphic 23" descr="Music note with solid fill">
            <a:extLst>
              <a:ext uri="{FF2B5EF4-FFF2-40B4-BE49-F238E27FC236}">
                <a16:creationId xmlns:a16="http://schemas.microsoft.com/office/drawing/2014/main" id="{EC9DF479-AC52-93DA-8EA2-CCA4C06A294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109285" y="4042894"/>
            <a:ext cx="816642" cy="816642"/>
          </a:xfrm>
          <a:prstGeom prst="rect">
            <a:avLst/>
          </a:prstGeom>
        </p:spPr>
      </p:pic>
      <p:pic>
        <p:nvPicPr>
          <p:cNvPr id="25" name="Graphic 24" descr="Heartbeat with solid fill">
            <a:extLst>
              <a:ext uri="{FF2B5EF4-FFF2-40B4-BE49-F238E27FC236}">
                <a16:creationId xmlns:a16="http://schemas.microsoft.com/office/drawing/2014/main" id="{0FAB1FBB-8F8E-109B-D294-4EB971479C3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107870" y="2313502"/>
            <a:ext cx="816642" cy="816642"/>
          </a:xfrm>
          <a:prstGeom prst="rect">
            <a:avLst/>
          </a:prstGeom>
        </p:spPr>
      </p:pic>
      <p:pic>
        <p:nvPicPr>
          <p:cNvPr id="26" name="Graphic 25" descr="Internet Banking with solid fill">
            <a:extLst>
              <a:ext uri="{FF2B5EF4-FFF2-40B4-BE49-F238E27FC236}">
                <a16:creationId xmlns:a16="http://schemas.microsoft.com/office/drawing/2014/main" id="{B7358D9F-32AB-4905-A405-BE8C3AE09FD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542412" y="2326669"/>
            <a:ext cx="816642" cy="816642"/>
          </a:xfrm>
          <a:prstGeom prst="rect">
            <a:avLst/>
          </a:prstGeom>
        </p:spPr>
      </p:pic>
      <p:pic>
        <p:nvPicPr>
          <p:cNvPr id="27" name="Graphic 26" descr="Online Network with solid fill">
            <a:extLst>
              <a:ext uri="{FF2B5EF4-FFF2-40B4-BE49-F238E27FC236}">
                <a16:creationId xmlns:a16="http://schemas.microsoft.com/office/drawing/2014/main" id="{944B4153-9549-9F19-7A12-2A95439641A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559516" y="1147004"/>
            <a:ext cx="816642" cy="816642"/>
          </a:xfrm>
          <a:prstGeom prst="rect">
            <a:avLst/>
          </a:prstGeom>
        </p:spPr>
      </p:pic>
      <p:pic>
        <p:nvPicPr>
          <p:cNvPr id="28" name="Graphic 27" descr="Influencer with solid fill">
            <a:extLst>
              <a:ext uri="{FF2B5EF4-FFF2-40B4-BE49-F238E27FC236}">
                <a16:creationId xmlns:a16="http://schemas.microsoft.com/office/drawing/2014/main" id="{39A30301-7048-3534-74AA-A59FA84556E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113737" y="1129371"/>
            <a:ext cx="808873" cy="808872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F3AD15D-EDAC-308E-CA80-257C413FD523}"/>
              </a:ext>
            </a:extLst>
          </p:cNvPr>
          <p:cNvSpPr/>
          <p:nvPr/>
        </p:nvSpPr>
        <p:spPr>
          <a:xfrm>
            <a:off x="8091040" y="3313068"/>
            <a:ext cx="3821559" cy="564079"/>
          </a:xfrm>
          <a:prstGeom prst="roundRect">
            <a:avLst>
              <a:gd name="adj" fmla="val 9430"/>
            </a:avLst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Applications getting smarter and bandwidth hungry</a:t>
            </a:r>
          </a:p>
        </p:txBody>
      </p:sp>
      <p:pic>
        <p:nvPicPr>
          <p:cNvPr id="35" name="Graphic 34" descr="Connections with solid fill">
            <a:extLst>
              <a:ext uri="{FF2B5EF4-FFF2-40B4-BE49-F238E27FC236}">
                <a16:creationId xmlns:a16="http://schemas.microsoft.com/office/drawing/2014/main" id="{E56FACB8-D8A3-9009-EE2F-BB8B3E762B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727070" y="3984755"/>
            <a:ext cx="914400" cy="914400"/>
          </a:xfrm>
          <a:prstGeom prst="rect">
            <a:avLst/>
          </a:prstGeom>
        </p:spPr>
      </p:pic>
      <p:pic>
        <p:nvPicPr>
          <p:cNvPr id="37" name="Graphic 36" descr="Continuous Improvement with solid fill">
            <a:extLst>
              <a:ext uri="{FF2B5EF4-FFF2-40B4-BE49-F238E27FC236}">
                <a16:creationId xmlns:a16="http://schemas.microsoft.com/office/drawing/2014/main" id="{F1BD9F7A-0B77-FFDD-0110-C8663889C54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02154" y="1932663"/>
            <a:ext cx="914400" cy="914400"/>
          </a:xfrm>
          <a:prstGeom prst="rect">
            <a:avLst/>
          </a:prstGeom>
        </p:spPr>
      </p:pic>
      <p:pic>
        <p:nvPicPr>
          <p:cNvPr id="39" name="Graphic 38" descr="Brain in head with solid fill">
            <a:extLst>
              <a:ext uri="{FF2B5EF4-FFF2-40B4-BE49-F238E27FC236}">
                <a16:creationId xmlns:a16="http://schemas.microsoft.com/office/drawing/2014/main" id="{5E554E92-6084-0417-094F-8F5E801C286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514458" y="4873156"/>
            <a:ext cx="914400" cy="914400"/>
          </a:xfrm>
          <a:prstGeom prst="rect">
            <a:avLst/>
          </a:prstGeom>
        </p:spPr>
      </p:pic>
      <p:sp>
        <p:nvSpPr>
          <p:cNvPr id="29" name="New shape">
            <a:extLst>
              <a:ext uri="{FF2B5EF4-FFF2-40B4-BE49-F238E27FC236}">
                <a16:creationId xmlns:a16="http://schemas.microsoft.com/office/drawing/2014/main" id="{063F3AE4-EA27-9B33-A041-8932EA488CAF}"/>
              </a:ext>
            </a:extLst>
          </p:cNvPr>
          <p:cNvSpPr/>
          <p:nvPr/>
        </p:nvSpPr>
        <p:spPr>
          <a:xfrm>
            <a:off x="250825" y="6267796"/>
            <a:ext cx="11555413" cy="226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Source(s): JLL</a:t>
            </a: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616468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  <a:hlinkClick r:id="rId4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4207182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>
            <a:extLst>
              <a:ext uri="{FF2B5EF4-FFF2-40B4-BE49-F238E27FC236}">
                <a16:creationId xmlns:a16="http://schemas.microsoft.com/office/drawing/2014/main" id="{2B6D7EE8-5C44-4574-81B4-74992DC8D8C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Hybrid Multi-Cloud Data Centre Architecture</a:t>
            </a:r>
            <a:endParaRPr lang="en-GB" sz="2100">
              <a:latin typeface="Source Sans Pro Light" panose="020B0403030403020204" pitchFamily="34" charset="0"/>
              <a:ea typeface="Source Sans Pro Light" panose="020B0403030403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5A9F19-5D5A-2971-AD33-24DCF0B37255}"/>
              </a:ext>
            </a:extLst>
          </p:cNvPr>
          <p:cNvSpPr txBox="1"/>
          <p:nvPr/>
        </p:nvSpPr>
        <p:spPr>
          <a:xfrm>
            <a:off x="1311105" y="5811779"/>
            <a:ext cx="981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 Light" panose="020B0403030403020204" pitchFamily="34" charset="0"/>
                <a:cs typeface="+mn-cs"/>
              </a:rPr>
              <a:t>End-to-End Security is Critical</a:t>
            </a:r>
          </a:p>
        </p:txBody>
      </p:sp>
      <p:sp>
        <p:nvSpPr>
          <p:cNvPr id="21" name="Freeform 93">
            <a:extLst>
              <a:ext uri="{FF2B5EF4-FFF2-40B4-BE49-F238E27FC236}">
                <a16:creationId xmlns:a16="http://schemas.microsoft.com/office/drawing/2014/main" id="{F79EC9EC-C0BD-9288-5CBB-8E38A14A3941}"/>
              </a:ext>
            </a:extLst>
          </p:cNvPr>
          <p:cNvSpPr>
            <a:spLocks noEditPoints="1"/>
          </p:cNvSpPr>
          <p:nvPr/>
        </p:nvSpPr>
        <p:spPr bwMode="auto">
          <a:xfrm>
            <a:off x="682224" y="5304549"/>
            <a:ext cx="431762" cy="512977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81" y="27"/>
              </a:cxn>
              <a:cxn ang="0">
                <a:pos x="107" y="54"/>
              </a:cxn>
              <a:cxn ang="0">
                <a:pos x="107" y="75"/>
              </a:cxn>
              <a:cxn ang="0">
                <a:pos x="135" y="75"/>
              </a:cxn>
              <a:cxn ang="0">
                <a:pos x="135" y="54"/>
              </a:cxn>
              <a:cxn ang="0">
                <a:pos x="81" y="0"/>
              </a:cxn>
              <a:cxn ang="0">
                <a:pos x="27" y="54"/>
              </a:cxn>
              <a:cxn ang="0">
                <a:pos x="27" y="75"/>
              </a:cxn>
              <a:cxn ang="0">
                <a:pos x="54" y="75"/>
              </a:cxn>
              <a:cxn ang="0">
                <a:pos x="54" y="54"/>
              </a:cxn>
              <a:cxn ang="0">
                <a:pos x="145" y="87"/>
              </a:cxn>
              <a:cxn ang="0">
                <a:pos x="17" y="87"/>
              </a:cxn>
              <a:cxn ang="0">
                <a:pos x="0" y="104"/>
              </a:cxn>
              <a:cxn ang="0">
                <a:pos x="0" y="206"/>
              </a:cxn>
              <a:cxn ang="0">
                <a:pos x="17" y="222"/>
              </a:cxn>
              <a:cxn ang="0">
                <a:pos x="145" y="222"/>
              </a:cxn>
              <a:cxn ang="0">
                <a:pos x="161" y="206"/>
              </a:cxn>
              <a:cxn ang="0">
                <a:pos x="161" y="104"/>
              </a:cxn>
              <a:cxn ang="0">
                <a:pos x="145" y="87"/>
              </a:cxn>
              <a:cxn ang="0">
                <a:pos x="95" y="170"/>
              </a:cxn>
              <a:cxn ang="0">
                <a:pos x="81" y="182"/>
              </a:cxn>
              <a:cxn ang="0">
                <a:pos x="67" y="170"/>
              </a:cxn>
              <a:cxn ang="0">
                <a:pos x="67" y="131"/>
              </a:cxn>
              <a:cxn ang="0">
                <a:pos x="81" y="118"/>
              </a:cxn>
              <a:cxn ang="0">
                <a:pos x="95" y="131"/>
              </a:cxn>
              <a:cxn ang="0">
                <a:pos x="95" y="170"/>
              </a:cxn>
            </a:cxnLst>
            <a:rect l="0" t="0" r="r" b="b"/>
            <a:pathLst>
              <a:path w="161" h="222">
                <a:moveTo>
                  <a:pt x="54" y="54"/>
                </a:moveTo>
                <a:cubicBezTo>
                  <a:pt x="54" y="39"/>
                  <a:pt x="66" y="27"/>
                  <a:pt x="81" y="27"/>
                </a:cubicBezTo>
                <a:cubicBezTo>
                  <a:pt x="95" y="27"/>
                  <a:pt x="107" y="39"/>
                  <a:pt x="107" y="54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24"/>
                  <a:pt x="111" y="0"/>
                  <a:pt x="81" y="0"/>
                </a:cubicBezTo>
                <a:cubicBezTo>
                  <a:pt x="51" y="0"/>
                  <a:pt x="27" y="24"/>
                  <a:pt x="27" y="54"/>
                </a:cubicBezTo>
                <a:cubicBezTo>
                  <a:pt x="27" y="75"/>
                  <a:pt x="27" y="75"/>
                  <a:pt x="27" y="75"/>
                </a:cubicBezTo>
                <a:cubicBezTo>
                  <a:pt x="54" y="75"/>
                  <a:pt x="54" y="75"/>
                  <a:pt x="54" y="75"/>
                </a:cubicBezTo>
                <a:lnTo>
                  <a:pt x="54" y="54"/>
                </a:lnTo>
                <a:close/>
                <a:moveTo>
                  <a:pt x="145" y="87"/>
                </a:moveTo>
                <a:cubicBezTo>
                  <a:pt x="17" y="87"/>
                  <a:pt x="17" y="87"/>
                  <a:pt x="17" y="87"/>
                </a:cubicBezTo>
                <a:cubicBezTo>
                  <a:pt x="8" y="87"/>
                  <a:pt x="0" y="95"/>
                  <a:pt x="0" y="104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5"/>
                  <a:pt x="8" y="222"/>
                  <a:pt x="17" y="222"/>
                </a:cubicBezTo>
                <a:cubicBezTo>
                  <a:pt x="145" y="222"/>
                  <a:pt x="145" y="222"/>
                  <a:pt x="145" y="222"/>
                </a:cubicBezTo>
                <a:cubicBezTo>
                  <a:pt x="154" y="222"/>
                  <a:pt x="161" y="215"/>
                  <a:pt x="161" y="206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95"/>
                  <a:pt x="154" y="87"/>
                  <a:pt x="145" y="87"/>
                </a:cubicBezTo>
                <a:close/>
                <a:moveTo>
                  <a:pt x="95" y="170"/>
                </a:moveTo>
                <a:cubicBezTo>
                  <a:pt x="95" y="177"/>
                  <a:pt x="88" y="182"/>
                  <a:pt x="81" y="182"/>
                </a:cubicBezTo>
                <a:cubicBezTo>
                  <a:pt x="73" y="182"/>
                  <a:pt x="67" y="177"/>
                  <a:pt x="67" y="170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24"/>
                  <a:pt x="73" y="118"/>
                  <a:pt x="81" y="118"/>
                </a:cubicBezTo>
                <a:cubicBezTo>
                  <a:pt x="88" y="118"/>
                  <a:pt x="95" y="124"/>
                  <a:pt x="95" y="131"/>
                </a:cubicBezTo>
                <a:lnTo>
                  <a:pt x="95" y="17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2" name="Arrow: Left-Right 21">
            <a:extLst>
              <a:ext uri="{FF2B5EF4-FFF2-40B4-BE49-F238E27FC236}">
                <a16:creationId xmlns:a16="http://schemas.microsoft.com/office/drawing/2014/main" id="{43EF602A-D85D-9DA9-FEE1-C30BF867DA52}"/>
              </a:ext>
            </a:extLst>
          </p:cNvPr>
          <p:cNvSpPr/>
          <p:nvPr/>
        </p:nvSpPr>
        <p:spPr>
          <a:xfrm>
            <a:off x="1311105" y="5469077"/>
            <a:ext cx="9629797" cy="274672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05FAAAE-2FE0-0030-86BF-EEE2322975A7}"/>
              </a:ext>
            </a:extLst>
          </p:cNvPr>
          <p:cNvCxnSpPr>
            <a:cxnSpLocks/>
          </p:cNvCxnSpPr>
          <p:nvPr/>
        </p:nvCxnSpPr>
        <p:spPr>
          <a:xfrm flipV="1">
            <a:off x="4427394" y="2027397"/>
            <a:ext cx="958173" cy="95817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A9E652AF-F146-5DB8-7749-8969574388C0}"/>
              </a:ext>
            </a:extLst>
          </p:cNvPr>
          <p:cNvCxnSpPr>
            <a:cxnSpLocks/>
          </p:cNvCxnSpPr>
          <p:nvPr/>
        </p:nvCxnSpPr>
        <p:spPr>
          <a:xfrm flipH="1">
            <a:off x="4258751" y="2987078"/>
            <a:ext cx="18127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D7EC5701-3629-ABA8-00B7-7C4D7AEF645E}"/>
              </a:ext>
            </a:extLst>
          </p:cNvPr>
          <p:cNvSpPr/>
          <p:nvPr/>
        </p:nvSpPr>
        <p:spPr>
          <a:xfrm>
            <a:off x="4052271" y="287899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9A4A441A-AC40-6191-055F-2F70A3982E5C}"/>
              </a:ext>
            </a:extLst>
          </p:cNvPr>
          <p:cNvCxnSpPr>
            <a:cxnSpLocks/>
          </p:cNvCxnSpPr>
          <p:nvPr/>
        </p:nvCxnSpPr>
        <p:spPr>
          <a:xfrm>
            <a:off x="4427394" y="2994177"/>
            <a:ext cx="953784" cy="10071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B2D484BA-D0F4-C40C-665D-38A0CDD7453E}"/>
              </a:ext>
            </a:extLst>
          </p:cNvPr>
          <p:cNvCxnSpPr>
            <a:cxnSpLocks/>
            <a:stCxn id="233" idx="6"/>
          </p:cNvCxnSpPr>
          <p:nvPr/>
        </p:nvCxnSpPr>
        <p:spPr>
          <a:xfrm flipH="1" flipV="1">
            <a:off x="5374278" y="2037512"/>
            <a:ext cx="503139" cy="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7608446D-78F4-26F9-B737-2D4FCF3DC245}"/>
              </a:ext>
            </a:extLst>
          </p:cNvPr>
          <p:cNvCxnSpPr>
            <a:cxnSpLocks/>
            <a:stCxn id="232" idx="6"/>
          </p:cNvCxnSpPr>
          <p:nvPr/>
        </p:nvCxnSpPr>
        <p:spPr>
          <a:xfrm flipH="1" flipV="1">
            <a:off x="5374278" y="3979072"/>
            <a:ext cx="503139" cy="1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Oval 231">
            <a:extLst>
              <a:ext uri="{FF2B5EF4-FFF2-40B4-BE49-F238E27FC236}">
                <a16:creationId xmlns:a16="http://schemas.microsoft.com/office/drawing/2014/main" id="{6E2AB3BF-EE30-912B-8EE5-F3B7283931F5}"/>
              </a:ext>
            </a:extLst>
          </p:cNvPr>
          <p:cNvSpPr/>
          <p:nvPr/>
        </p:nvSpPr>
        <p:spPr>
          <a:xfrm>
            <a:off x="5685502" y="3884180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D0B9B393-25E6-08D6-8FD8-ABCD0CE6B7AD}"/>
              </a:ext>
            </a:extLst>
          </p:cNvPr>
          <p:cNvSpPr/>
          <p:nvPr/>
        </p:nvSpPr>
        <p:spPr>
          <a:xfrm>
            <a:off x="5685502" y="194160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7ED1866C-9925-BE4B-15F9-EA5471F15627}"/>
              </a:ext>
            </a:extLst>
          </p:cNvPr>
          <p:cNvGrpSpPr/>
          <p:nvPr/>
        </p:nvGrpSpPr>
        <p:grpSpPr>
          <a:xfrm>
            <a:off x="5964094" y="1603154"/>
            <a:ext cx="891233" cy="1099896"/>
            <a:chOff x="6728690" y="2033678"/>
            <a:chExt cx="1465160" cy="1808196"/>
          </a:xfrm>
        </p:grpSpPr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40875295-0415-F944-B183-3D867A1104F5}"/>
                </a:ext>
              </a:extLst>
            </p:cNvPr>
            <p:cNvSpPr/>
            <p:nvPr/>
          </p:nvSpPr>
          <p:spPr>
            <a:xfrm>
              <a:off x="7318269" y="3723542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14AA1015-2E97-FD8F-220D-D976317FCE1B}"/>
                </a:ext>
              </a:extLst>
            </p:cNvPr>
            <p:cNvSpPr/>
            <p:nvPr/>
          </p:nvSpPr>
          <p:spPr>
            <a:xfrm>
              <a:off x="7314746" y="3303957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7C5DDAF5-17FF-2F15-6C85-46FB10F41144}"/>
                </a:ext>
              </a:extLst>
            </p:cNvPr>
            <p:cNvSpPr/>
            <p:nvPr/>
          </p:nvSpPr>
          <p:spPr>
            <a:xfrm>
              <a:off x="7300013" y="3075933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72C956CC-17F0-BA91-E26D-AFD436F353BE}"/>
                </a:ext>
              </a:extLst>
            </p:cNvPr>
            <p:cNvSpPr/>
            <p:nvPr/>
          </p:nvSpPr>
          <p:spPr>
            <a:xfrm>
              <a:off x="7309649" y="2876615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484466E0-8BDA-7B9B-8311-E56C94A4B274}"/>
                </a:ext>
              </a:extLst>
            </p:cNvPr>
            <p:cNvGrpSpPr/>
            <p:nvPr/>
          </p:nvGrpSpPr>
          <p:grpSpPr>
            <a:xfrm>
              <a:off x="6728690" y="2501734"/>
              <a:ext cx="851507" cy="1306525"/>
              <a:chOff x="9505116" y="1968805"/>
              <a:chExt cx="1866903" cy="2864513"/>
            </a:xfrm>
            <a:scene3d>
              <a:camera prst="isometricLeftDown"/>
              <a:lightRig rig="threePt" dir="t"/>
            </a:scene3d>
          </p:grpSpPr>
          <p:sp>
            <p:nvSpPr>
              <p:cNvPr id="277" name="Rectangle: Rounded Corners 276">
                <a:extLst>
                  <a:ext uri="{FF2B5EF4-FFF2-40B4-BE49-F238E27FC236}">
                    <a16:creationId xmlns:a16="http://schemas.microsoft.com/office/drawing/2014/main" id="{4B4C6D4A-1A34-E122-C941-A0C5F133E21E}"/>
                  </a:ext>
                </a:extLst>
              </p:cNvPr>
              <p:cNvSpPr/>
              <p:nvPr/>
            </p:nvSpPr>
            <p:spPr>
              <a:xfrm>
                <a:off x="9505117" y="1968805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8" name="Oval 277">
                <a:extLst>
                  <a:ext uri="{FF2B5EF4-FFF2-40B4-BE49-F238E27FC236}">
                    <a16:creationId xmlns:a16="http://schemas.microsoft.com/office/drawing/2014/main" id="{1D95E15D-7828-8AAC-3BA9-FB295E30EFA9}"/>
                  </a:ext>
                </a:extLst>
              </p:cNvPr>
              <p:cNvSpPr/>
              <p:nvPr/>
            </p:nvSpPr>
            <p:spPr>
              <a:xfrm>
                <a:off x="11054516" y="2106918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9" name="Rectangle: Rounded Corners 278">
                <a:extLst>
                  <a:ext uri="{FF2B5EF4-FFF2-40B4-BE49-F238E27FC236}">
                    <a16:creationId xmlns:a16="http://schemas.microsoft.com/office/drawing/2014/main" id="{FBDDB5A7-7FFD-81C2-38AF-9F6D81727583}"/>
                  </a:ext>
                </a:extLst>
              </p:cNvPr>
              <p:cNvSpPr/>
              <p:nvPr/>
            </p:nvSpPr>
            <p:spPr>
              <a:xfrm>
                <a:off x="9608631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0" name="Rectangle: Rounded Corners 279">
                <a:extLst>
                  <a:ext uri="{FF2B5EF4-FFF2-40B4-BE49-F238E27FC236}">
                    <a16:creationId xmlns:a16="http://schemas.microsoft.com/office/drawing/2014/main" id="{5753B944-5D64-7936-EEAA-D7F8D5B565EB}"/>
                  </a:ext>
                </a:extLst>
              </p:cNvPr>
              <p:cNvSpPr/>
              <p:nvPr/>
            </p:nvSpPr>
            <p:spPr>
              <a:xfrm>
                <a:off x="9712144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1" name="Rectangle: Rounded Corners 280">
                <a:extLst>
                  <a:ext uri="{FF2B5EF4-FFF2-40B4-BE49-F238E27FC236}">
                    <a16:creationId xmlns:a16="http://schemas.microsoft.com/office/drawing/2014/main" id="{04373E37-E859-D149-0351-59567E3A1711}"/>
                  </a:ext>
                </a:extLst>
              </p:cNvPr>
              <p:cNvSpPr/>
              <p:nvPr/>
            </p:nvSpPr>
            <p:spPr>
              <a:xfrm>
                <a:off x="98137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2" name="Rectangle: Rounded Corners 281">
                <a:extLst>
                  <a:ext uri="{FF2B5EF4-FFF2-40B4-BE49-F238E27FC236}">
                    <a16:creationId xmlns:a16="http://schemas.microsoft.com/office/drawing/2014/main" id="{6080B781-2CDB-2395-6CD9-C5AAFD083CDB}"/>
                  </a:ext>
                </a:extLst>
              </p:cNvPr>
              <p:cNvSpPr/>
              <p:nvPr/>
            </p:nvSpPr>
            <p:spPr>
              <a:xfrm>
                <a:off x="99153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3" name="Rectangle: Rounded Corners 282">
                <a:extLst>
                  <a:ext uri="{FF2B5EF4-FFF2-40B4-BE49-F238E27FC236}">
                    <a16:creationId xmlns:a16="http://schemas.microsoft.com/office/drawing/2014/main" id="{57D7ADD8-033E-6344-4433-A9109BFFC3DA}"/>
                  </a:ext>
                </a:extLst>
              </p:cNvPr>
              <p:cNvSpPr/>
              <p:nvPr/>
            </p:nvSpPr>
            <p:spPr>
              <a:xfrm>
                <a:off x="100169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4" name="Rectangle: Rounded Corners 283">
                <a:extLst>
                  <a:ext uri="{FF2B5EF4-FFF2-40B4-BE49-F238E27FC236}">
                    <a16:creationId xmlns:a16="http://schemas.microsoft.com/office/drawing/2014/main" id="{5B3A5B4B-D3C9-76E3-E2BE-D8DAD95B0565}"/>
                  </a:ext>
                </a:extLst>
              </p:cNvPr>
              <p:cNvSpPr/>
              <p:nvPr/>
            </p:nvSpPr>
            <p:spPr>
              <a:xfrm>
                <a:off x="9812972" y="2440293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5" name="Rectangle: Rounded Corners 284">
                <a:extLst>
                  <a:ext uri="{FF2B5EF4-FFF2-40B4-BE49-F238E27FC236}">
                    <a16:creationId xmlns:a16="http://schemas.microsoft.com/office/drawing/2014/main" id="{833FAED2-C15B-C2E5-9DAE-C1AE9A863B1E}"/>
                  </a:ext>
                </a:extLst>
              </p:cNvPr>
              <p:cNvSpPr/>
              <p:nvPr/>
            </p:nvSpPr>
            <p:spPr>
              <a:xfrm>
                <a:off x="9505117" y="2540303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20D5B928-0A59-E731-3CE8-EE796D2CD2FC}"/>
                  </a:ext>
                </a:extLst>
              </p:cNvPr>
              <p:cNvSpPr/>
              <p:nvPr/>
            </p:nvSpPr>
            <p:spPr>
              <a:xfrm>
                <a:off x="11054516" y="2678415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7" name="Rectangle: Rounded Corners 286">
                <a:extLst>
                  <a:ext uri="{FF2B5EF4-FFF2-40B4-BE49-F238E27FC236}">
                    <a16:creationId xmlns:a16="http://schemas.microsoft.com/office/drawing/2014/main" id="{B0346E18-5948-1322-2FA9-F16AF1F3BC5E}"/>
                  </a:ext>
                </a:extLst>
              </p:cNvPr>
              <p:cNvSpPr/>
              <p:nvPr/>
            </p:nvSpPr>
            <p:spPr>
              <a:xfrm>
                <a:off x="9608631" y="26331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8" name="Rectangle: Rounded Corners 287">
                <a:extLst>
                  <a:ext uri="{FF2B5EF4-FFF2-40B4-BE49-F238E27FC236}">
                    <a16:creationId xmlns:a16="http://schemas.microsoft.com/office/drawing/2014/main" id="{6B8BB8FD-F992-BCA0-B881-437FA45F5F96}"/>
                  </a:ext>
                </a:extLst>
              </p:cNvPr>
              <p:cNvSpPr/>
              <p:nvPr/>
            </p:nvSpPr>
            <p:spPr>
              <a:xfrm>
                <a:off x="9712144" y="2633174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9" name="Rectangle: Rounded Corners 288">
                <a:extLst>
                  <a:ext uri="{FF2B5EF4-FFF2-40B4-BE49-F238E27FC236}">
                    <a16:creationId xmlns:a16="http://schemas.microsoft.com/office/drawing/2014/main" id="{F20D06B3-D5FB-9CDB-9BEA-450817649966}"/>
                  </a:ext>
                </a:extLst>
              </p:cNvPr>
              <p:cNvSpPr/>
              <p:nvPr/>
            </p:nvSpPr>
            <p:spPr>
              <a:xfrm>
                <a:off x="9813745" y="2633175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0" name="Rectangle: Rounded Corners 289">
                <a:extLst>
                  <a:ext uri="{FF2B5EF4-FFF2-40B4-BE49-F238E27FC236}">
                    <a16:creationId xmlns:a16="http://schemas.microsoft.com/office/drawing/2014/main" id="{CEAF1702-6467-9036-5F91-8BD1821B4E9F}"/>
                  </a:ext>
                </a:extLst>
              </p:cNvPr>
              <p:cNvSpPr/>
              <p:nvPr/>
            </p:nvSpPr>
            <p:spPr>
              <a:xfrm>
                <a:off x="9915345" y="2633176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1" name="Rectangle: Rounded Corners 290">
                <a:extLst>
                  <a:ext uri="{FF2B5EF4-FFF2-40B4-BE49-F238E27FC236}">
                    <a16:creationId xmlns:a16="http://schemas.microsoft.com/office/drawing/2014/main" id="{C3800643-FDF1-F464-D219-59DA10223493}"/>
                  </a:ext>
                </a:extLst>
              </p:cNvPr>
              <p:cNvSpPr/>
              <p:nvPr/>
            </p:nvSpPr>
            <p:spPr>
              <a:xfrm>
                <a:off x="10016945" y="2633177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2" name="Rectangle: Rounded Corners 291">
                <a:extLst>
                  <a:ext uri="{FF2B5EF4-FFF2-40B4-BE49-F238E27FC236}">
                    <a16:creationId xmlns:a16="http://schemas.microsoft.com/office/drawing/2014/main" id="{C3F9405F-0400-8F5F-8212-16A44B0D5D71}"/>
                  </a:ext>
                </a:extLst>
              </p:cNvPr>
              <p:cNvSpPr/>
              <p:nvPr/>
            </p:nvSpPr>
            <p:spPr>
              <a:xfrm>
                <a:off x="9812972" y="3011797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3" name="Rectangle: Rounded Corners 292">
                <a:extLst>
                  <a:ext uri="{FF2B5EF4-FFF2-40B4-BE49-F238E27FC236}">
                    <a16:creationId xmlns:a16="http://schemas.microsoft.com/office/drawing/2014/main" id="{F2854B47-628B-F232-5A8A-BC621B8CE785}"/>
                  </a:ext>
                </a:extLst>
              </p:cNvPr>
              <p:cNvSpPr/>
              <p:nvPr/>
            </p:nvSpPr>
            <p:spPr>
              <a:xfrm>
                <a:off x="9505117" y="3111810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D20C63BF-0001-7318-A5B4-9BE838A44377}"/>
                  </a:ext>
                </a:extLst>
              </p:cNvPr>
              <p:cNvSpPr/>
              <p:nvPr/>
            </p:nvSpPr>
            <p:spPr>
              <a:xfrm>
                <a:off x="11054516" y="3249923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5" name="Rectangle: Rounded Corners 294">
                <a:extLst>
                  <a:ext uri="{FF2B5EF4-FFF2-40B4-BE49-F238E27FC236}">
                    <a16:creationId xmlns:a16="http://schemas.microsoft.com/office/drawing/2014/main" id="{E2BEE15C-D3A3-66DA-5E57-D1631A89241C}"/>
                  </a:ext>
                </a:extLst>
              </p:cNvPr>
              <p:cNvSpPr/>
              <p:nvPr/>
            </p:nvSpPr>
            <p:spPr>
              <a:xfrm>
                <a:off x="9608631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6" name="Rectangle: Rounded Corners 295">
                <a:extLst>
                  <a:ext uri="{FF2B5EF4-FFF2-40B4-BE49-F238E27FC236}">
                    <a16:creationId xmlns:a16="http://schemas.microsoft.com/office/drawing/2014/main" id="{9C374ADD-79E1-8726-AEAA-E033FBD6D3FA}"/>
                  </a:ext>
                </a:extLst>
              </p:cNvPr>
              <p:cNvSpPr/>
              <p:nvPr/>
            </p:nvSpPr>
            <p:spPr>
              <a:xfrm>
                <a:off x="9712144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7" name="Rectangle: Rounded Corners 296">
                <a:extLst>
                  <a:ext uri="{FF2B5EF4-FFF2-40B4-BE49-F238E27FC236}">
                    <a16:creationId xmlns:a16="http://schemas.microsoft.com/office/drawing/2014/main" id="{11B9E64E-4391-D366-A2C7-6DB9C3E78BCB}"/>
                  </a:ext>
                </a:extLst>
              </p:cNvPr>
              <p:cNvSpPr/>
              <p:nvPr/>
            </p:nvSpPr>
            <p:spPr>
              <a:xfrm>
                <a:off x="98137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8" name="Rectangle: Rounded Corners 297">
                <a:extLst>
                  <a:ext uri="{FF2B5EF4-FFF2-40B4-BE49-F238E27FC236}">
                    <a16:creationId xmlns:a16="http://schemas.microsoft.com/office/drawing/2014/main" id="{C33D439A-4F36-C71F-6922-A046F7DA140D}"/>
                  </a:ext>
                </a:extLst>
              </p:cNvPr>
              <p:cNvSpPr/>
              <p:nvPr/>
            </p:nvSpPr>
            <p:spPr>
              <a:xfrm>
                <a:off x="99153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9" name="Rectangle: Rounded Corners 298">
                <a:extLst>
                  <a:ext uri="{FF2B5EF4-FFF2-40B4-BE49-F238E27FC236}">
                    <a16:creationId xmlns:a16="http://schemas.microsoft.com/office/drawing/2014/main" id="{1F298B54-E24B-C26B-084E-A5EC37A9CA5D}"/>
                  </a:ext>
                </a:extLst>
              </p:cNvPr>
              <p:cNvSpPr/>
              <p:nvPr/>
            </p:nvSpPr>
            <p:spPr>
              <a:xfrm>
                <a:off x="100169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0" name="Rectangle: Rounded Corners 299">
                <a:extLst>
                  <a:ext uri="{FF2B5EF4-FFF2-40B4-BE49-F238E27FC236}">
                    <a16:creationId xmlns:a16="http://schemas.microsoft.com/office/drawing/2014/main" id="{10F42476-CB79-C047-279E-E42286965475}"/>
                  </a:ext>
                </a:extLst>
              </p:cNvPr>
              <p:cNvSpPr/>
              <p:nvPr/>
            </p:nvSpPr>
            <p:spPr>
              <a:xfrm>
                <a:off x="9812972" y="3583300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1" name="Rectangle: Rounded Corners 300">
                <a:extLst>
                  <a:ext uri="{FF2B5EF4-FFF2-40B4-BE49-F238E27FC236}">
                    <a16:creationId xmlns:a16="http://schemas.microsoft.com/office/drawing/2014/main" id="{A371A64B-D978-734F-1CB5-75EE1DC678C0}"/>
                  </a:ext>
                </a:extLst>
              </p:cNvPr>
              <p:cNvSpPr/>
              <p:nvPr/>
            </p:nvSpPr>
            <p:spPr>
              <a:xfrm>
                <a:off x="9505119" y="3683314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2" name="Oval 301">
                <a:extLst>
                  <a:ext uri="{FF2B5EF4-FFF2-40B4-BE49-F238E27FC236}">
                    <a16:creationId xmlns:a16="http://schemas.microsoft.com/office/drawing/2014/main" id="{F1F02180-5D51-D769-7A0E-794C7CC87994}"/>
                  </a:ext>
                </a:extLst>
              </p:cNvPr>
              <p:cNvSpPr/>
              <p:nvPr/>
            </p:nvSpPr>
            <p:spPr>
              <a:xfrm>
                <a:off x="11054517" y="3821427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3" name="Rectangle: Rounded Corners 302">
                <a:extLst>
                  <a:ext uri="{FF2B5EF4-FFF2-40B4-BE49-F238E27FC236}">
                    <a16:creationId xmlns:a16="http://schemas.microsoft.com/office/drawing/2014/main" id="{3FDE991C-8E43-0E00-FF77-F42793EE17AE}"/>
                  </a:ext>
                </a:extLst>
              </p:cNvPr>
              <p:cNvSpPr/>
              <p:nvPr/>
            </p:nvSpPr>
            <p:spPr>
              <a:xfrm>
                <a:off x="9608631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4" name="Rectangle: Rounded Corners 303">
                <a:extLst>
                  <a:ext uri="{FF2B5EF4-FFF2-40B4-BE49-F238E27FC236}">
                    <a16:creationId xmlns:a16="http://schemas.microsoft.com/office/drawing/2014/main" id="{EFEE5B56-6660-8F60-A14E-A543637894F7}"/>
                  </a:ext>
                </a:extLst>
              </p:cNvPr>
              <p:cNvSpPr/>
              <p:nvPr/>
            </p:nvSpPr>
            <p:spPr>
              <a:xfrm>
                <a:off x="9712145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5" name="Rectangle: Rounded Corners 304">
                <a:extLst>
                  <a:ext uri="{FF2B5EF4-FFF2-40B4-BE49-F238E27FC236}">
                    <a16:creationId xmlns:a16="http://schemas.microsoft.com/office/drawing/2014/main" id="{75DD879F-65E9-B395-E51E-AFF539911567}"/>
                  </a:ext>
                </a:extLst>
              </p:cNvPr>
              <p:cNvSpPr/>
              <p:nvPr/>
            </p:nvSpPr>
            <p:spPr>
              <a:xfrm>
                <a:off x="9813747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6" name="Rectangle: Rounded Corners 305">
                <a:extLst>
                  <a:ext uri="{FF2B5EF4-FFF2-40B4-BE49-F238E27FC236}">
                    <a16:creationId xmlns:a16="http://schemas.microsoft.com/office/drawing/2014/main" id="{92072FB6-AE4F-3621-1645-84CE51A831AE}"/>
                  </a:ext>
                </a:extLst>
              </p:cNvPr>
              <p:cNvSpPr/>
              <p:nvPr/>
            </p:nvSpPr>
            <p:spPr>
              <a:xfrm>
                <a:off x="9915346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7" name="Rectangle: Rounded Corners 306">
                <a:extLst>
                  <a:ext uri="{FF2B5EF4-FFF2-40B4-BE49-F238E27FC236}">
                    <a16:creationId xmlns:a16="http://schemas.microsoft.com/office/drawing/2014/main" id="{3A887489-5A36-8982-9C38-2F7813AA9ED1}"/>
                  </a:ext>
                </a:extLst>
              </p:cNvPr>
              <p:cNvSpPr/>
              <p:nvPr/>
            </p:nvSpPr>
            <p:spPr>
              <a:xfrm>
                <a:off x="10016946" y="3776182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8" name="Rectangle: Rounded Corners 307">
                <a:extLst>
                  <a:ext uri="{FF2B5EF4-FFF2-40B4-BE49-F238E27FC236}">
                    <a16:creationId xmlns:a16="http://schemas.microsoft.com/office/drawing/2014/main" id="{88E571B7-D543-189A-E619-4EEABD6A9611}"/>
                  </a:ext>
                </a:extLst>
              </p:cNvPr>
              <p:cNvSpPr/>
              <p:nvPr/>
            </p:nvSpPr>
            <p:spPr>
              <a:xfrm>
                <a:off x="9812974" y="4154801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9" name="Rectangle: Rounded Corners 308">
                <a:extLst>
                  <a:ext uri="{FF2B5EF4-FFF2-40B4-BE49-F238E27FC236}">
                    <a16:creationId xmlns:a16="http://schemas.microsoft.com/office/drawing/2014/main" id="{045A0EE9-10F3-1501-E658-5D9F911510BF}"/>
                  </a:ext>
                </a:extLst>
              </p:cNvPr>
              <p:cNvSpPr/>
              <p:nvPr/>
            </p:nvSpPr>
            <p:spPr>
              <a:xfrm>
                <a:off x="9505116" y="4273726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0" name="Oval 309">
                <a:extLst>
                  <a:ext uri="{FF2B5EF4-FFF2-40B4-BE49-F238E27FC236}">
                    <a16:creationId xmlns:a16="http://schemas.microsoft.com/office/drawing/2014/main" id="{AE553F7F-B47A-28D0-25C4-6318F6B9A32B}"/>
                  </a:ext>
                </a:extLst>
              </p:cNvPr>
              <p:cNvSpPr/>
              <p:nvPr/>
            </p:nvSpPr>
            <p:spPr>
              <a:xfrm>
                <a:off x="11054512" y="4411839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1" name="Rectangle: Rounded Corners 310">
                <a:extLst>
                  <a:ext uri="{FF2B5EF4-FFF2-40B4-BE49-F238E27FC236}">
                    <a16:creationId xmlns:a16="http://schemas.microsoft.com/office/drawing/2014/main" id="{9C6EFCEB-0B0E-436D-8150-1BCC4CFF9007}"/>
                  </a:ext>
                </a:extLst>
              </p:cNvPr>
              <p:cNvSpPr/>
              <p:nvPr/>
            </p:nvSpPr>
            <p:spPr>
              <a:xfrm>
                <a:off x="9608628" y="436659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2" name="Rectangle: Rounded Corners 311">
                <a:extLst>
                  <a:ext uri="{FF2B5EF4-FFF2-40B4-BE49-F238E27FC236}">
                    <a16:creationId xmlns:a16="http://schemas.microsoft.com/office/drawing/2014/main" id="{BA31F107-9EBF-CA89-2572-765CA573FD40}"/>
                  </a:ext>
                </a:extLst>
              </p:cNvPr>
              <p:cNvSpPr/>
              <p:nvPr/>
            </p:nvSpPr>
            <p:spPr>
              <a:xfrm>
                <a:off x="9712148" y="4366600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3" name="Rectangle: Rounded Corners 312">
                <a:extLst>
                  <a:ext uri="{FF2B5EF4-FFF2-40B4-BE49-F238E27FC236}">
                    <a16:creationId xmlns:a16="http://schemas.microsoft.com/office/drawing/2014/main" id="{B66F0245-A455-A442-69A7-0C51B39EC40B}"/>
                  </a:ext>
                </a:extLst>
              </p:cNvPr>
              <p:cNvSpPr/>
              <p:nvPr/>
            </p:nvSpPr>
            <p:spPr>
              <a:xfrm>
                <a:off x="9813748" y="4366606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4" name="Rectangle: Rounded Corners 313">
                <a:extLst>
                  <a:ext uri="{FF2B5EF4-FFF2-40B4-BE49-F238E27FC236}">
                    <a16:creationId xmlns:a16="http://schemas.microsoft.com/office/drawing/2014/main" id="{7A4CF803-1D07-B8CE-76BF-115D4CB82B79}"/>
                  </a:ext>
                </a:extLst>
              </p:cNvPr>
              <p:cNvSpPr/>
              <p:nvPr/>
            </p:nvSpPr>
            <p:spPr>
              <a:xfrm>
                <a:off x="9915347" y="4366613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5" name="Rectangle: Rounded Corners 314">
                <a:extLst>
                  <a:ext uri="{FF2B5EF4-FFF2-40B4-BE49-F238E27FC236}">
                    <a16:creationId xmlns:a16="http://schemas.microsoft.com/office/drawing/2014/main" id="{5134581B-361B-2335-5196-96C8EDD1A5EE}"/>
                  </a:ext>
                </a:extLst>
              </p:cNvPr>
              <p:cNvSpPr/>
              <p:nvPr/>
            </p:nvSpPr>
            <p:spPr>
              <a:xfrm>
                <a:off x="10016947" y="436661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6" name="Rectangle: Rounded Corners 315">
                <a:extLst>
                  <a:ext uri="{FF2B5EF4-FFF2-40B4-BE49-F238E27FC236}">
                    <a16:creationId xmlns:a16="http://schemas.microsoft.com/office/drawing/2014/main" id="{5A8CC0FF-A67A-D3E3-966F-7402FA9E7A4D}"/>
                  </a:ext>
                </a:extLst>
              </p:cNvPr>
              <p:cNvSpPr/>
              <p:nvPr/>
            </p:nvSpPr>
            <p:spPr>
              <a:xfrm>
                <a:off x="9812976" y="4745212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D8203CF3-F7C0-838A-8AD7-9174EB00C207}"/>
                </a:ext>
              </a:extLst>
            </p:cNvPr>
            <p:cNvCxnSpPr/>
            <p:nvPr/>
          </p:nvCxnSpPr>
          <p:spPr>
            <a:xfrm flipV="1">
              <a:off x="6861317" y="329166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833C19A3-B7C5-6568-B98B-71DE8C75E445}"/>
                </a:ext>
              </a:extLst>
            </p:cNvPr>
            <p:cNvCxnSpPr/>
            <p:nvPr/>
          </p:nvCxnSpPr>
          <p:spPr>
            <a:xfrm flipV="1">
              <a:off x="6861317" y="3072411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88ED4304-712B-9645-F921-6D04D9777C09}"/>
                </a:ext>
              </a:extLst>
            </p:cNvPr>
            <p:cNvCxnSpPr/>
            <p:nvPr/>
          </p:nvCxnSpPr>
          <p:spPr>
            <a:xfrm flipV="1">
              <a:off x="6861317" y="2857024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1119E29D-6CA6-0091-F0FF-CB0F249D781D}"/>
                </a:ext>
              </a:extLst>
            </p:cNvPr>
            <p:cNvCxnSpPr/>
            <p:nvPr/>
          </p:nvCxnSpPr>
          <p:spPr>
            <a:xfrm flipV="1">
              <a:off x="6861317" y="264202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D1B68EF-3877-AB98-A21C-64228348FBBB}"/>
                </a:ext>
              </a:extLst>
            </p:cNvPr>
            <p:cNvSpPr/>
            <p:nvPr/>
          </p:nvSpPr>
          <p:spPr>
            <a:xfrm>
              <a:off x="7049125" y="2033678"/>
              <a:ext cx="825786" cy="82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52C1E75F-08EA-B632-8E01-A0951123C6F6}"/>
                </a:ext>
              </a:extLst>
            </p:cNvPr>
            <p:cNvSpPr/>
            <p:nvPr/>
          </p:nvSpPr>
          <p:spPr>
            <a:xfrm>
              <a:off x="7355990" y="2708030"/>
              <a:ext cx="778802" cy="9948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8ABC2947-98C6-ED00-9D58-E0287A2EAB45}"/>
                </a:ext>
              </a:extLst>
            </p:cNvPr>
            <p:cNvCxnSpPr/>
            <p:nvPr/>
          </p:nvCxnSpPr>
          <p:spPr>
            <a:xfrm>
              <a:off x="7911533" y="3233352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EF540B81-255F-8E2C-46C6-02FCBA93C568}"/>
                </a:ext>
              </a:extLst>
            </p:cNvPr>
            <p:cNvCxnSpPr/>
            <p:nvPr/>
          </p:nvCxnSpPr>
          <p:spPr>
            <a:xfrm>
              <a:off x="7911533" y="3017817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09463353-38D0-0E3D-F913-9505FC0D1746}"/>
                </a:ext>
              </a:extLst>
            </p:cNvPr>
            <p:cNvCxnSpPr/>
            <p:nvPr/>
          </p:nvCxnSpPr>
          <p:spPr>
            <a:xfrm>
              <a:off x="7911533" y="2794668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CCF4FDE3-C28B-5AF0-ABB0-80BD6A5F163A}"/>
                </a:ext>
              </a:extLst>
            </p:cNvPr>
            <p:cNvCxnSpPr/>
            <p:nvPr/>
          </p:nvCxnSpPr>
          <p:spPr>
            <a:xfrm>
              <a:off x="7911533" y="2584131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1" name="Group 270">
              <a:extLst>
                <a:ext uri="{FF2B5EF4-FFF2-40B4-BE49-F238E27FC236}">
                  <a16:creationId xmlns:a16="http://schemas.microsoft.com/office/drawing/2014/main" id="{E23DB1F3-E0F7-DBFB-55A5-667DC4192D06}"/>
                </a:ext>
              </a:extLst>
            </p:cNvPr>
            <p:cNvGrpSpPr/>
            <p:nvPr/>
          </p:nvGrpSpPr>
          <p:grpSpPr>
            <a:xfrm>
              <a:off x="7342345" y="2500096"/>
              <a:ext cx="851505" cy="1264163"/>
              <a:chOff x="10028760" y="2162889"/>
              <a:chExt cx="1866900" cy="2771639"/>
            </a:xfrm>
            <a:scene3d>
              <a:camera prst="isometricRightUp"/>
              <a:lightRig rig="threePt" dir="t"/>
            </a:scene3d>
          </p:grpSpPr>
          <p:sp>
            <p:nvSpPr>
              <p:cNvPr id="272" name="Rectangle: Rounded Corners 271">
                <a:extLst>
                  <a:ext uri="{FF2B5EF4-FFF2-40B4-BE49-F238E27FC236}">
                    <a16:creationId xmlns:a16="http://schemas.microsoft.com/office/drawing/2014/main" id="{1E63DDBD-922E-2731-AC79-818857C4B7A8}"/>
                  </a:ext>
                </a:extLst>
              </p:cNvPr>
              <p:cNvSpPr/>
              <p:nvPr/>
            </p:nvSpPr>
            <p:spPr>
              <a:xfrm>
                <a:off x="10028760" y="2162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3" name="Rectangle: Rounded Corners 272">
                <a:extLst>
                  <a:ext uri="{FF2B5EF4-FFF2-40B4-BE49-F238E27FC236}">
                    <a16:creationId xmlns:a16="http://schemas.microsoft.com/office/drawing/2014/main" id="{E7F331CA-262F-B562-0136-7FF995BEC5B9}"/>
                  </a:ext>
                </a:extLst>
              </p:cNvPr>
              <p:cNvSpPr/>
              <p:nvPr/>
            </p:nvSpPr>
            <p:spPr>
              <a:xfrm>
                <a:off x="10028760" y="2734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4" name="Rectangle: Rounded Corners 273">
                <a:extLst>
                  <a:ext uri="{FF2B5EF4-FFF2-40B4-BE49-F238E27FC236}">
                    <a16:creationId xmlns:a16="http://schemas.microsoft.com/office/drawing/2014/main" id="{BE000EFE-70EB-422B-81C3-6A747A73DF92}"/>
                  </a:ext>
                </a:extLst>
              </p:cNvPr>
              <p:cNvSpPr/>
              <p:nvPr/>
            </p:nvSpPr>
            <p:spPr>
              <a:xfrm>
                <a:off x="10028760" y="3305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5" name="Rectangle: Rounded Corners 274">
                <a:extLst>
                  <a:ext uri="{FF2B5EF4-FFF2-40B4-BE49-F238E27FC236}">
                    <a16:creationId xmlns:a16="http://schemas.microsoft.com/office/drawing/2014/main" id="{66A69526-A7CB-307A-9E6B-DC0927D567D7}"/>
                  </a:ext>
                </a:extLst>
              </p:cNvPr>
              <p:cNvSpPr/>
              <p:nvPr/>
            </p:nvSpPr>
            <p:spPr>
              <a:xfrm>
                <a:off x="10028760" y="3877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6" name="Rectangle: Rounded Corners 275">
                <a:extLst>
                  <a:ext uri="{FF2B5EF4-FFF2-40B4-BE49-F238E27FC236}">
                    <a16:creationId xmlns:a16="http://schemas.microsoft.com/office/drawing/2014/main" id="{B3CDCCB7-FCCE-4379-A37B-776977785C1A}"/>
                  </a:ext>
                </a:extLst>
              </p:cNvPr>
              <p:cNvSpPr/>
              <p:nvPr/>
            </p:nvSpPr>
            <p:spPr>
              <a:xfrm>
                <a:off x="10028760" y="4467803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7" name="Arrow: Bent 316">
            <a:extLst>
              <a:ext uri="{FF2B5EF4-FFF2-40B4-BE49-F238E27FC236}">
                <a16:creationId xmlns:a16="http://schemas.microsoft.com/office/drawing/2014/main" id="{81A0716F-7ADD-16F5-998C-62E896017BA1}"/>
              </a:ext>
            </a:extLst>
          </p:cNvPr>
          <p:cNvSpPr/>
          <p:nvPr/>
        </p:nvSpPr>
        <p:spPr>
          <a:xfrm rot="10800000">
            <a:off x="6855327" y="1812688"/>
            <a:ext cx="434488" cy="463779"/>
          </a:xfrm>
          <a:prstGeom prst="ben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319" name="Graphic 318" descr="Cloud outline">
            <a:extLst>
              <a:ext uri="{FF2B5EF4-FFF2-40B4-BE49-F238E27FC236}">
                <a16:creationId xmlns:a16="http://schemas.microsoft.com/office/drawing/2014/main" id="{EA48E8FA-DB7E-278A-B3CD-431AF6D5E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5314" y="880432"/>
            <a:ext cx="914400" cy="914400"/>
          </a:xfrm>
          <a:prstGeom prst="rect">
            <a:avLst/>
          </a:prstGeom>
        </p:spPr>
      </p:pic>
      <p:sp>
        <p:nvSpPr>
          <p:cNvPr id="322" name="Arrow: Bent 321">
            <a:extLst>
              <a:ext uri="{FF2B5EF4-FFF2-40B4-BE49-F238E27FC236}">
                <a16:creationId xmlns:a16="http://schemas.microsoft.com/office/drawing/2014/main" id="{D35A443D-67BA-B866-9CD7-BADBBC89F45A}"/>
              </a:ext>
            </a:extLst>
          </p:cNvPr>
          <p:cNvSpPr/>
          <p:nvPr/>
        </p:nvSpPr>
        <p:spPr>
          <a:xfrm>
            <a:off x="6127238" y="1130585"/>
            <a:ext cx="434488" cy="463779"/>
          </a:xfrm>
          <a:prstGeom prst="bentArrow">
            <a:avLst/>
          </a:prstGeom>
          <a:solidFill>
            <a:srgbClr val="0847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325" name="Group 324">
            <a:extLst>
              <a:ext uri="{FF2B5EF4-FFF2-40B4-BE49-F238E27FC236}">
                <a16:creationId xmlns:a16="http://schemas.microsoft.com/office/drawing/2014/main" id="{B27A9862-0ABB-B3A5-0722-E58CF7310BCD}"/>
              </a:ext>
            </a:extLst>
          </p:cNvPr>
          <p:cNvGrpSpPr/>
          <p:nvPr/>
        </p:nvGrpSpPr>
        <p:grpSpPr>
          <a:xfrm>
            <a:off x="5964094" y="3766017"/>
            <a:ext cx="891233" cy="1099896"/>
            <a:chOff x="6728690" y="2033678"/>
            <a:chExt cx="1465160" cy="1808196"/>
          </a:xfrm>
        </p:grpSpPr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1E3CC231-391E-4449-9E1B-39494BB3FC9A}"/>
                </a:ext>
              </a:extLst>
            </p:cNvPr>
            <p:cNvSpPr/>
            <p:nvPr/>
          </p:nvSpPr>
          <p:spPr>
            <a:xfrm>
              <a:off x="7318269" y="3723542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38F3160F-4DC8-87F9-80A0-A1D507F3A10E}"/>
                </a:ext>
              </a:extLst>
            </p:cNvPr>
            <p:cNvSpPr/>
            <p:nvPr/>
          </p:nvSpPr>
          <p:spPr>
            <a:xfrm>
              <a:off x="7314746" y="3303957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0638B266-6CC2-E4D0-416B-F0466C598EA8}"/>
                </a:ext>
              </a:extLst>
            </p:cNvPr>
            <p:cNvSpPr/>
            <p:nvPr/>
          </p:nvSpPr>
          <p:spPr>
            <a:xfrm>
              <a:off x="7300013" y="3075933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8FE812D3-3583-3BD0-754E-3BF2800392FA}"/>
                </a:ext>
              </a:extLst>
            </p:cNvPr>
            <p:cNvSpPr/>
            <p:nvPr/>
          </p:nvSpPr>
          <p:spPr>
            <a:xfrm>
              <a:off x="7309649" y="2876615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E2B290DF-6012-1775-E2E4-503D0391E977}"/>
                </a:ext>
              </a:extLst>
            </p:cNvPr>
            <p:cNvGrpSpPr/>
            <p:nvPr/>
          </p:nvGrpSpPr>
          <p:grpSpPr>
            <a:xfrm>
              <a:off x="6728690" y="2501734"/>
              <a:ext cx="851507" cy="1306525"/>
              <a:chOff x="9505116" y="1968805"/>
              <a:chExt cx="1866903" cy="2864513"/>
            </a:xfrm>
            <a:scene3d>
              <a:camera prst="isometricLeftDown"/>
              <a:lightRig rig="threePt" dir="t"/>
            </a:scene3d>
          </p:grpSpPr>
          <p:sp>
            <p:nvSpPr>
              <p:cNvPr id="350" name="Rectangle: Rounded Corners 349">
                <a:extLst>
                  <a:ext uri="{FF2B5EF4-FFF2-40B4-BE49-F238E27FC236}">
                    <a16:creationId xmlns:a16="http://schemas.microsoft.com/office/drawing/2014/main" id="{818EC1C2-7A7C-E455-2120-35613D5FD1B4}"/>
                  </a:ext>
                </a:extLst>
              </p:cNvPr>
              <p:cNvSpPr/>
              <p:nvPr/>
            </p:nvSpPr>
            <p:spPr>
              <a:xfrm>
                <a:off x="9505117" y="1968805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48C257DD-B01C-78EE-02D5-91461445EDB1}"/>
                  </a:ext>
                </a:extLst>
              </p:cNvPr>
              <p:cNvSpPr/>
              <p:nvPr/>
            </p:nvSpPr>
            <p:spPr>
              <a:xfrm>
                <a:off x="11054516" y="2106918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2" name="Rectangle: Rounded Corners 351">
                <a:extLst>
                  <a:ext uri="{FF2B5EF4-FFF2-40B4-BE49-F238E27FC236}">
                    <a16:creationId xmlns:a16="http://schemas.microsoft.com/office/drawing/2014/main" id="{F2D59FCB-CD69-CB6C-B182-1166209CA127}"/>
                  </a:ext>
                </a:extLst>
              </p:cNvPr>
              <p:cNvSpPr/>
              <p:nvPr/>
            </p:nvSpPr>
            <p:spPr>
              <a:xfrm>
                <a:off x="9608631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3" name="Rectangle: Rounded Corners 352">
                <a:extLst>
                  <a:ext uri="{FF2B5EF4-FFF2-40B4-BE49-F238E27FC236}">
                    <a16:creationId xmlns:a16="http://schemas.microsoft.com/office/drawing/2014/main" id="{3D0CDA55-733A-BA05-EA9A-65F02192B725}"/>
                  </a:ext>
                </a:extLst>
              </p:cNvPr>
              <p:cNvSpPr/>
              <p:nvPr/>
            </p:nvSpPr>
            <p:spPr>
              <a:xfrm>
                <a:off x="9712144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4" name="Rectangle: Rounded Corners 353">
                <a:extLst>
                  <a:ext uri="{FF2B5EF4-FFF2-40B4-BE49-F238E27FC236}">
                    <a16:creationId xmlns:a16="http://schemas.microsoft.com/office/drawing/2014/main" id="{FA8EBC9D-3881-5C21-D66A-A33D7987C39F}"/>
                  </a:ext>
                </a:extLst>
              </p:cNvPr>
              <p:cNvSpPr/>
              <p:nvPr/>
            </p:nvSpPr>
            <p:spPr>
              <a:xfrm>
                <a:off x="98137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5" name="Rectangle: Rounded Corners 354">
                <a:extLst>
                  <a:ext uri="{FF2B5EF4-FFF2-40B4-BE49-F238E27FC236}">
                    <a16:creationId xmlns:a16="http://schemas.microsoft.com/office/drawing/2014/main" id="{3B68AE7F-CBE9-67EC-849D-C6B0BE1B25DA}"/>
                  </a:ext>
                </a:extLst>
              </p:cNvPr>
              <p:cNvSpPr/>
              <p:nvPr/>
            </p:nvSpPr>
            <p:spPr>
              <a:xfrm>
                <a:off x="99153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6" name="Rectangle: Rounded Corners 355">
                <a:extLst>
                  <a:ext uri="{FF2B5EF4-FFF2-40B4-BE49-F238E27FC236}">
                    <a16:creationId xmlns:a16="http://schemas.microsoft.com/office/drawing/2014/main" id="{5BFCBD0B-FBEA-8BD2-EBD7-657F4359556D}"/>
                  </a:ext>
                </a:extLst>
              </p:cNvPr>
              <p:cNvSpPr/>
              <p:nvPr/>
            </p:nvSpPr>
            <p:spPr>
              <a:xfrm>
                <a:off x="100169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7" name="Rectangle: Rounded Corners 356">
                <a:extLst>
                  <a:ext uri="{FF2B5EF4-FFF2-40B4-BE49-F238E27FC236}">
                    <a16:creationId xmlns:a16="http://schemas.microsoft.com/office/drawing/2014/main" id="{040B3033-1786-AF6E-E951-ECB18969423A}"/>
                  </a:ext>
                </a:extLst>
              </p:cNvPr>
              <p:cNvSpPr/>
              <p:nvPr/>
            </p:nvSpPr>
            <p:spPr>
              <a:xfrm>
                <a:off x="9812972" y="2440293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8" name="Rectangle: Rounded Corners 357">
                <a:extLst>
                  <a:ext uri="{FF2B5EF4-FFF2-40B4-BE49-F238E27FC236}">
                    <a16:creationId xmlns:a16="http://schemas.microsoft.com/office/drawing/2014/main" id="{5AF4F7CA-F07A-B5A7-25BA-6364E020E918}"/>
                  </a:ext>
                </a:extLst>
              </p:cNvPr>
              <p:cNvSpPr/>
              <p:nvPr/>
            </p:nvSpPr>
            <p:spPr>
              <a:xfrm>
                <a:off x="9505117" y="2540303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9" name="Oval 358">
                <a:extLst>
                  <a:ext uri="{FF2B5EF4-FFF2-40B4-BE49-F238E27FC236}">
                    <a16:creationId xmlns:a16="http://schemas.microsoft.com/office/drawing/2014/main" id="{580F291C-CFC5-6274-3842-D25629215863}"/>
                  </a:ext>
                </a:extLst>
              </p:cNvPr>
              <p:cNvSpPr/>
              <p:nvPr/>
            </p:nvSpPr>
            <p:spPr>
              <a:xfrm>
                <a:off x="11054516" y="2678415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0" name="Rectangle: Rounded Corners 359">
                <a:extLst>
                  <a:ext uri="{FF2B5EF4-FFF2-40B4-BE49-F238E27FC236}">
                    <a16:creationId xmlns:a16="http://schemas.microsoft.com/office/drawing/2014/main" id="{9B08C027-0072-4347-F321-EDC970978063}"/>
                  </a:ext>
                </a:extLst>
              </p:cNvPr>
              <p:cNvSpPr/>
              <p:nvPr/>
            </p:nvSpPr>
            <p:spPr>
              <a:xfrm>
                <a:off x="9608631" y="26331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1" name="Rectangle: Rounded Corners 360">
                <a:extLst>
                  <a:ext uri="{FF2B5EF4-FFF2-40B4-BE49-F238E27FC236}">
                    <a16:creationId xmlns:a16="http://schemas.microsoft.com/office/drawing/2014/main" id="{AF1B6168-2315-DFC1-D01E-E77E2F852FBC}"/>
                  </a:ext>
                </a:extLst>
              </p:cNvPr>
              <p:cNvSpPr/>
              <p:nvPr/>
            </p:nvSpPr>
            <p:spPr>
              <a:xfrm>
                <a:off x="9712144" y="2633174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2" name="Rectangle: Rounded Corners 361">
                <a:extLst>
                  <a:ext uri="{FF2B5EF4-FFF2-40B4-BE49-F238E27FC236}">
                    <a16:creationId xmlns:a16="http://schemas.microsoft.com/office/drawing/2014/main" id="{02ED4CEA-2D73-2F68-CA35-DFA873996231}"/>
                  </a:ext>
                </a:extLst>
              </p:cNvPr>
              <p:cNvSpPr/>
              <p:nvPr/>
            </p:nvSpPr>
            <p:spPr>
              <a:xfrm>
                <a:off x="9813745" y="2633175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3" name="Rectangle: Rounded Corners 362">
                <a:extLst>
                  <a:ext uri="{FF2B5EF4-FFF2-40B4-BE49-F238E27FC236}">
                    <a16:creationId xmlns:a16="http://schemas.microsoft.com/office/drawing/2014/main" id="{82743A24-663C-5883-65CA-3D872998DB59}"/>
                  </a:ext>
                </a:extLst>
              </p:cNvPr>
              <p:cNvSpPr/>
              <p:nvPr/>
            </p:nvSpPr>
            <p:spPr>
              <a:xfrm>
                <a:off x="9915345" y="2633176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4" name="Rectangle: Rounded Corners 363">
                <a:extLst>
                  <a:ext uri="{FF2B5EF4-FFF2-40B4-BE49-F238E27FC236}">
                    <a16:creationId xmlns:a16="http://schemas.microsoft.com/office/drawing/2014/main" id="{9BAE80F0-D9BF-A5F9-46B2-CDC2DEEA49EE}"/>
                  </a:ext>
                </a:extLst>
              </p:cNvPr>
              <p:cNvSpPr/>
              <p:nvPr/>
            </p:nvSpPr>
            <p:spPr>
              <a:xfrm>
                <a:off x="10016945" y="2633177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5" name="Rectangle: Rounded Corners 364">
                <a:extLst>
                  <a:ext uri="{FF2B5EF4-FFF2-40B4-BE49-F238E27FC236}">
                    <a16:creationId xmlns:a16="http://schemas.microsoft.com/office/drawing/2014/main" id="{F704278E-525E-68CA-C62D-3568C4D1FFAE}"/>
                  </a:ext>
                </a:extLst>
              </p:cNvPr>
              <p:cNvSpPr/>
              <p:nvPr/>
            </p:nvSpPr>
            <p:spPr>
              <a:xfrm>
                <a:off x="9812972" y="3011797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6" name="Rectangle: Rounded Corners 365">
                <a:extLst>
                  <a:ext uri="{FF2B5EF4-FFF2-40B4-BE49-F238E27FC236}">
                    <a16:creationId xmlns:a16="http://schemas.microsoft.com/office/drawing/2014/main" id="{ED5F0954-4754-3C1E-F1A8-4E06C57490B6}"/>
                  </a:ext>
                </a:extLst>
              </p:cNvPr>
              <p:cNvSpPr/>
              <p:nvPr/>
            </p:nvSpPr>
            <p:spPr>
              <a:xfrm>
                <a:off x="9505117" y="3111810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7" name="Oval 366">
                <a:extLst>
                  <a:ext uri="{FF2B5EF4-FFF2-40B4-BE49-F238E27FC236}">
                    <a16:creationId xmlns:a16="http://schemas.microsoft.com/office/drawing/2014/main" id="{02F854AB-E87F-2221-5E77-EB6D312F3D77}"/>
                  </a:ext>
                </a:extLst>
              </p:cNvPr>
              <p:cNvSpPr/>
              <p:nvPr/>
            </p:nvSpPr>
            <p:spPr>
              <a:xfrm>
                <a:off x="11054516" y="3249923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8" name="Rectangle: Rounded Corners 367">
                <a:extLst>
                  <a:ext uri="{FF2B5EF4-FFF2-40B4-BE49-F238E27FC236}">
                    <a16:creationId xmlns:a16="http://schemas.microsoft.com/office/drawing/2014/main" id="{4C894665-99BB-2DD8-3E04-CFE68EEA4AAD}"/>
                  </a:ext>
                </a:extLst>
              </p:cNvPr>
              <p:cNvSpPr/>
              <p:nvPr/>
            </p:nvSpPr>
            <p:spPr>
              <a:xfrm>
                <a:off x="9608631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9" name="Rectangle: Rounded Corners 368">
                <a:extLst>
                  <a:ext uri="{FF2B5EF4-FFF2-40B4-BE49-F238E27FC236}">
                    <a16:creationId xmlns:a16="http://schemas.microsoft.com/office/drawing/2014/main" id="{42ACDD9C-BC3A-8CFD-ED22-5D3130AD41D8}"/>
                  </a:ext>
                </a:extLst>
              </p:cNvPr>
              <p:cNvSpPr/>
              <p:nvPr/>
            </p:nvSpPr>
            <p:spPr>
              <a:xfrm>
                <a:off x="9712144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0" name="Rectangle: Rounded Corners 369">
                <a:extLst>
                  <a:ext uri="{FF2B5EF4-FFF2-40B4-BE49-F238E27FC236}">
                    <a16:creationId xmlns:a16="http://schemas.microsoft.com/office/drawing/2014/main" id="{193D9C82-367A-17FC-B60B-5DA847409A82}"/>
                  </a:ext>
                </a:extLst>
              </p:cNvPr>
              <p:cNvSpPr/>
              <p:nvPr/>
            </p:nvSpPr>
            <p:spPr>
              <a:xfrm>
                <a:off x="98137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1" name="Rectangle: Rounded Corners 370">
                <a:extLst>
                  <a:ext uri="{FF2B5EF4-FFF2-40B4-BE49-F238E27FC236}">
                    <a16:creationId xmlns:a16="http://schemas.microsoft.com/office/drawing/2014/main" id="{A1C2DB4F-A9A6-3859-8C9C-4F9FAB47AA32}"/>
                  </a:ext>
                </a:extLst>
              </p:cNvPr>
              <p:cNvSpPr/>
              <p:nvPr/>
            </p:nvSpPr>
            <p:spPr>
              <a:xfrm>
                <a:off x="99153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2" name="Rectangle: Rounded Corners 371">
                <a:extLst>
                  <a:ext uri="{FF2B5EF4-FFF2-40B4-BE49-F238E27FC236}">
                    <a16:creationId xmlns:a16="http://schemas.microsoft.com/office/drawing/2014/main" id="{C6B4A61F-2863-ED95-20CC-FC4135306653}"/>
                  </a:ext>
                </a:extLst>
              </p:cNvPr>
              <p:cNvSpPr/>
              <p:nvPr/>
            </p:nvSpPr>
            <p:spPr>
              <a:xfrm>
                <a:off x="100169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3" name="Rectangle: Rounded Corners 372">
                <a:extLst>
                  <a:ext uri="{FF2B5EF4-FFF2-40B4-BE49-F238E27FC236}">
                    <a16:creationId xmlns:a16="http://schemas.microsoft.com/office/drawing/2014/main" id="{855E99C9-94D6-3684-E371-50C72883086A}"/>
                  </a:ext>
                </a:extLst>
              </p:cNvPr>
              <p:cNvSpPr/>
              <p:nvPr/>
            </p:nvSpPr>
            <p:spPr>
              <a:xfrm>
                <a:off x="9812972" y="3583300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4" name="Rectangle: Rounded Corners 373">
                <a:extLst>
                  <a:ext uri="{FF2B5EF4-FFF2-40B4-BE49-F238E27FC236}">
                    <a16:creationId xmlns:a16="http://schemas.microsoft.com/office/drawing/2014/main" id="{2011F1E1-2642-5D55-8165-214904F018CB}"/>
                  </a:ext>
                </a:extLst>
              </p:cNvPr>
              <p:cNvSpPr/>
              <p:nvPr/>
            </p:nvSpPr>
            <p:spPr>
              <a:xfrm>
                <a:off x="9505119" y="3683314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5" name="Oval 374">
                <a:extLst>
                  <a:ext uri="{FF2B5EF4-FFF2-40B4-BE49-F238E27FC236}">
                    <a16:creationId xmlns:a16="http://schemas.microsoft.com/office/drawing/2014/main" id="{3078E51C-0DFF-26D1-D2C4-5FF88336BAAC}"/>
                  </a:ext>
                </a:extLst>
              </p:cNvPr>
              <p:cNvSpPr/>
              <p:nvPr/>
            </p:nvSpPr>
            <p:spPr>
              <a:xfrm>
                <a:off x="11054517" y="3821427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6" name="Rectangle: Rounded Corners 375">
                <a:extLst>
                  <a:ext uri="{FF2B5EF4-FFF2-40B4-BE49-F238E27FC236}">
                    <a16:creationId xmlns:a16="http://schemas.microsoft.com/office/drawing/2014/main" id="{C1BEAA1E-B92C-9618-1C90-FD40FF489AE6}"/>
                  </a:ext>
                </a:extLst>
              </p:cNvPr>
              <p:cNvSpPr/>
              <p:nvPr/>
            </p:nvSpPr>
            <p:spPr>
              <a:xfrm>
                <a:off x="9608631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7" name="Rectangle: Rounded Corners 376">
                <a:extLst>
                  <a:ext uri="{FF2B5EF4-FFF2-40B4-BE49-F238E27FC236}">
                    <a16:creationId xmlns:a16="http://schemas.microsoft.com/office/drawing/2014/main" id="{A31D5AB2-E239-E651-B43C-5C205BD64ACE}"/>
                  </a:ext>
                </a:extLst>
              </p:cNvPr>
              <p:cNvSpPr/>
              <p:nvPr/>
            </p:nvSpPr>
            <p:spPr>
              <a:xfrm>
                <a:off x="9712145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8" name="Rectangle: Rounded Corners 377">
                <a:extLst>
                  <a:ext uri="{FF2B5EF4-FFF2-40B4-BE49-F238E27FC236}">
                    <a16:creationId xmlns:a16="http://schemas.microsoft.com/office/drawing/2014/main" id="{FA58615C-FDE6-D2F1-9B45-B119776F48FB}"/>
                  </a:ext>
                </a:extLst>
              </p:cNvPr>
              <p:cNvSpPr/>
              <p:nvPr/>
            </p:nvSpPr>
            <p:spPr>
              <a:xfrm>
                <a:off x="9813747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9" name="Rectangle: Rounded Corners 378">
                <a:extLst>
                  <a:ext uri="{FF2B5EF4-FFF2-40B4-BE49-F238E27FC236}">
                    <a16:creationId xmlns:a16="http://schemas.microsoft.com/office/drawing/2014/main" id="{1DAE8E8F-8FAA-80B8-C0A6-5DE6C330FD3D}"/>
                  </a:ext>
                </a:extLst>
              </p:cNvPr>
              <p:cNvSpPr/>
              <p:nvPr/>
            </p:nvSpPr>
            <p:spPr>
              <a:xfrm>
                <a:off x="9915346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0" name="Rectangle: Rounded Corners 379">
                <a:extLst>
                  <a:ext uri="{FF2B5EF4-FFF2-40B4-BE49-F238E27FC236}">
                    <a16:creationId xmlns:a16="http://schemas.microsoft.com/office/drawing/2014/main" id="{8FF1BEC0-1705-42D2-FBB0-9D8C5C5E9725}"/>
                  </a:ext>
                </a:extLst>
              </p:cNvPr>
              <p:cNvSpPr/>
              <p:nvPr/>
            </p:nvSpPr>
            <p:spPr>
              <a:xfrm>
                <a:off x="10016946" y="3776182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1" name="Rectangle: Rounded Corners 380">
                <a:extLst>
                  <a:ext uri="{FF2B5EF4-FFF2-40B4-BE49-F238E27FC236}">
                    <a16:creationId xmlns:a16="http://schemas.microsoft.com/office/drawing/2014/main" id="{AAA456F3-820F-F7BB-D397-F3B722E29CA3}"/>
                  </a:ext>
                </a:extLst>
              </p:cNvPr>
              <p:cNvSpPr/>
              <p:nvPr/>
            </p:nvSpPr>
            <p:spPr>
              <a:xfrm>
                <a:off x="9812974" y="4154801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2" name="Rectangle: Rounded Corners 381">
                <a:extLst>
                  <a:ext uri="{FF2B5EF4-FFF2-40B4-BE49-F238E27FC236}">
                    <a16:creationId xmlns:a16="http://schemas.microsoft.com/office/drawing/2014/main" id="{6B998ED5-2C4A-1F84-4CC3-456FE076B21E}"/>
                  </a:ext>
                </a:extLst>
              </p:cNvPr>
              <p:cNvSpPr/>
              <p:nvPr/>
            </p:nvSpPr>
            <p:spPr>
              <a:xfrm>
                <a:off x="9505116" y="4273726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ADB4A3E2-E7F4-99C0-EC2C-3C138ED42198}"/>
                  </a:ext>
                </a:extLst>
              </p:cNvPr>
              <p:cNvSpPr/>
              <p:nvPr/>
            </p:nvSpPr>
            <p:spPr>
              <a:xfrm>
                <a:off x="11054512" y="4411839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4" name="Rectangle: Rounded Corners 383">
                <a:extLst>
                  <a:ext uri="{FF2B5EF4-FFF2-40B4-BE49-F238E27FC236}">
                    <a16:creationId xmlns:a16="http://schemas.microsoft.com/office/drawing/2014/main" id="{3DAA283C-47A7-F5E4-DB7A-0ECABE4A36BF}"/>
                  </a:ext>
                </a:extLst>
              </p:cNvPr>
              <p:cNvSpPr/>
              <p:nvPr/>
            </p:nvSpPr>
            <p:spPr>
              <a:xfrm>
                <a:off x="9608628" y="436659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5" name="Rectangle: Rounded Corners 384">
                <a:extLst>
                  <a:ext uri="{FF2B5EF4-FFF2-40B4-BE49-F238E27FC236}">
                    <a16:creationId xmlns:a16="http://schemas.microsoft.com/office/drawing/2014/main" id="{71E6AEB9-9A0B-1179-2B53-F4142F36CEB2}"/>
                  </a:ext>
                </a:extLst>
              </p:cNvPr>
              <p:cNvSpPr/>
              <p:nvPr/>
            </p:nvSpPr>
            <p:spPr>
              <a:xfrm>
                <a:off x="9712148" y="4366600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6" name="Rectangle: Rounded Corners 385">
                <a:extLst>
                  <a:ext uri="{FF2B5EF4-FFF2-40B4-BE49-F238E27FC236}">
                    <a16:creationId xmlns:a16="http://schemas.microsoft.com/office/drawing/2014/main" id="{66AA2E1A-D80E-F0CF-6DC6-74D17F648B73}"/>
                  </a:ext>
                </a:extLst>
              </p:cNvPr>
              <p:cNvSpPr/>
              <p:nvPr/>
            </p:nvSpPr>
            <p:spPr>
              <a:xfrm>
                <a:off x="9813748" y="4366606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7" name="Rectangle: Rounded Corners 386">
                <a:extLst>
                  <a:ext uri="{FF2B5EF4-FFF2-40B4-BE49-F238E27FC236}">
                    <a16:creationId xmlns:a16="http://schemas.microsoft.com/office/drawing/2014/main" id="{3AE06C93-E97F-4E4F-C5D4-70584730C95F}"/>
                  </a:ext>
                </a:extLst>
              </p:cNvPr>
              <p:cNvSpPr/>
              <p:nvPr/>
            </p:nvSpPr>
            <p:spPr>
              <a:xfrm>
                <a:off x="9915347" y="4366613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8" name="Rectangle: Rounded Corners 387">
                <a:extLst>
                  <a:ext uri="{FF2B5EF4-FFF2-40B4-BE49-F238E27FC236}">
                    <a16:creationId xmlns:a16="http://schemas.microsoft.com/office/drawing/2014/main" id="{D9D9D8D7-320A-EE03-180F-9C86D3BA2DC3}"/>
                  </a:ext>
                </a:extLst>
              </p:cNvPr>
              <p:cNvSpPr/>
              <p:nvPr/>
            </p:nvSpPr>
            <p:spPr>
              <a:xfrm>
                <a:off x="10016947" y="436661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89" name="Rectangle: Rounded Corners 388">
                <a:extLst>
                  <a:ext uri="{FF2B5EF4-FFF2-40B4-BE49-F238E27FC236}">
                    <a16:creationId xmlns:a16="http://schemas.microsoft.com/office/drawing/2014/main" id="{E90431FE-74AF-5BAF-F100-44E667B31E25}"/>
                  </a:ext>
                </a:extLst>
              </p:cNvPr>
              <p:cNvSpPr/>
              <p:nvPr/>
            </p:nvSpPr>
            <p:spPr>
              <a:xfrm>
                <a:off x="9812976" y="4745212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FE5A2A07-27CB-78EC-3841-03065E26783B}"/>
                </a:ext>
              </a:extLst>
            </p:cNvPr>
            <p:cNvCxnSpPr/>
            <p:nvPr/>
          </p:nvCxnSpPr>
          <p:spPr>
            <a:xfrm flipV="1">
              <a:off x="6861317" y="329166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45FF7107-AEE9-8D84-8315-F8C13AFFD8BB}"/>
                </a:ext>
              </a:extLst>
            </p:cNvPr>
            <p:cNvCxnSpPr/>
            <p:nvPr/>
          </p:nvCxnSpPr>
          <p:spPr>
            <a:xfrm flipV="1">
              <a:off x="6861317" y="3072411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34CB9CC8-01AB-4AD3-8F19-5536651DFCD5}"/>
                </a:ext>
              </a:extLst>
            </p:cNvPr>
            <p:cNvCxnSpPr/>
            <p:nvPr/>
          </p:nvCxnSpPr>
          <p:spPr>
            <a:xfrm flipV="1">
              <a:off x="6861317" y="2857024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BB682A02-2521-53ED-F46E-2CA5DB1E71A7}"/>
                </a:ext>
              </a:extLst>
            </p:cNvPr>
            <p:cNvCxnSpPr/>
            <p:nvPr/>
          </p:nvCxnSpPr>
          <p:spPr>
            <a:xfrm flipV="1">
              <a:off x="6861317" y="264202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132B94A9-AE80-F7F9-4F36-DEF90ECF87F8}"/>
                </a:ext>
              </a:extLst>
            </p:cNvPr>
            <p:cNvSpPr/>
            <p:nvPr/>
          </p:nvSpPr>
          <p:spPr>
            <a:xfrm>
              <a:off x="7049125" y="2033678"/>
              <a:ext cx="825786" cy="82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6E7D081C-353E-8DEC-194B-A15A2F671A93}"/>
                </a:ext>
              </a:extLst>
            </p:cNvPr>
            <p:cNvSpPr/>
            <p:nvPr/>
          </p:nvSpPr>
          <p:spPr>
            <a:xfrm>
              <a:off x="7355990" y="2708030"/>
              <a:ext cx="778802" cy="9948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CEBCC725-DE3A-AEA1-9DF7-9FDAFD4AD72B}"/>
                </a:ext>
              </a:extLst>
            </p:cNvPr>
            <p:cNvCxnSpPr/>
            <p:nvPr/>
          </p:nvCxnSpPr>
          <p:spPr>
            <a:xfrm>
              <a:off x="7911533" y="3233352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72311E08-F0A2-EFE5-AE99-7AB2B7E74941}"/>
                </a:ext>
              </a:extLst>
            </p:cNvPr>
            <p:cNvCxnSpPr/>
            <p:nvPr/>
          </p:nvCxnSpPr>
          <p:spPr>
            <a:xfrm>
              <a:off x="7911533" y="3017817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BD12AACA-F278-0DA9-9B97-84A2FBB8C8F9}"/>
                </a:ext>
              </a:extLst>
            </p:cNvPr>
            <p:cNvCxnSpPr/>
            <p:nvPr/>
          </p:nvCxnSpPr>
          <p:spPr>
            <a:xfrm>
              <a:off x="7911533" y="2794668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2E4799A1-6F01-1EBA-D04D-CC5E779E1986}"/>
                </a:ext>
              </a:extLst>
            </p:cNvPr>
            <p:cNvCxnSpPr/>
            <p:nvPr/>
          </p:nvCxnSpPr>
          <p:spPr>
            <a:xfrm>
              <a:off x="7911533" y="2584131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4" name="Group 343">
              <a:extLst>
                <a:ext uri="{FF2B5EF4-FFF2-40B4-BE49-F238E27FC236}">
                  <a16:creationId xmlns:a16="http://schemas.microsoft.com/office/drawing/2014/main" id="{FEA73C11-D0E4-2570-9111-7224D374D217}"/>
                </a:ext>
              </a:extLst>
            </p:cNvPr>
            <p:cNvGrpSpPr/>
            <p:nvPr/>
          </p:nvGrpSpPr>
          <p:grpSpPr>
            <a:xfrm>
              <a:off x="7342345" y="2500096"/>
              <a:ext cx="851505" cy="1264163"/>
              <a:chOff x="10028760" y="2162889"/>
              <a:chExt cx="1866900" cy="2771639"/>
            </a:xfrm>
            <a:scene3d>
              <a:camera prst="isometricRightUp"/>
              <a:lightRig rig="threePt" dir="t"/>
            </a:scene3d>
          </p:grpSpPr>
          <p:sp>
            <p:nvSpPr>
              <p:cNvPr id="345" name="Rectangle: Rounded Corners 344">
                <a:extLst>
                  <a:ext uri="{FF2B5EF4-FFF2-40B4-BE49-F238E27FC236}">
                    <a16:creationId xmlns:a16="http://schemas.microsoft.com/office/drawing/2014/main" id="{9D412A22-759E-5C8E-E582-AFF3BB11DF1D}"/>
                  </a:ext>
                </a:extLst>
              </p:cNvPr>
              <p:cNvSpPr/>
              <p:nvPr/>
            </p:nvSpPr>
            <p:spPr>
              <a:xfrm>
                <a:off x="10028760" y="2162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6" name="Rectangle: Rounded Corners 345">
                <a:extLst>
                  <a:ext uri="{FF2B5EF4-FFF2-40B4-BE49-F238E27FC236}">
                    <a16:creationId xmlns:a16="http://schemas.microsoft.com/office/drawing/2014/main" id="{B1D19F51-DD3C-86B7-3CF7-DE881EAA1DF7}"/>
                  </a:ext>
                </a:extLst>
              </p:cNvPr>
              <p:cNvSpPr/>
              <p:nvPr/>
            </p:nvSpPr>
            <p:spPr>
              <a:xfrm>
                <a:off x="10028760" y="2734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7" name="Rectangle: Rounded Corners 346">
                <a:extLst>
                  <a:ext uri="{FF2B5EF4-FFF2-40B4-BE49-F238E27FC236}">
                    <a16:creationId xmlns:a16="http://schemas.microsoft.com/office/drawing/2014/main" id="{F94D6642-AC2B-C083-4790-75FD4F18CB80}"/>
                  </a:ext>
                </a:extLst>
              </p:cNvPr>
              <p:cNvSpPr/>
              <p:nvPr/>
            </p:nvSpPr>
            <p:spPr>
              <a:xfrm>
                <a:off x="10028760" y="3305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8" name="Rectangle: Rounded Corners 347">
                <a:extLst>
                  <a:ext uri="{FF2B5EF4-FFF2-40B4-BE49-F238E27FC236}">
                    <a16:creationId xmlns:a16="http://schemas.microsoft.com/office/drawing/2014/main" id="{E4224AC0-984F-E1D4-3761-9D38709E1624}"/>
                  </a:ext>
                </a:extLst>
              </p:cNvPr>
              <p:cNvSpPr/>
              <p:nvPr/>
            </p:nvSpPr>
            <p:spPr>
              <a:xfrm>
                <a:off x="10028760" y="3877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9" name="Rectangle: Rounded Corners 348">
                <a:extLst>
                  <a:ext uri="{FF2B5EF4-FFF2-40B4-BE49-F238E27FC236}">
                    <a16:creationId xmlns:a16="http://schemas.microsoft.com/office/drawing/2014/main" id="{66FAFE8C-68DC-DF3C-7589-66A9EE2BA7C9}"/>
                  </a:ext>
                </a:extLst>
              </p:cNvPr>
              <p:cNvSpPr/>
              <p:nvPr/>
            </p:nvSpPr>
            <p:spPr>
              <a:xfrm>
                <a:off x="10028760" y="4467803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6" name="Arrow: Bent 325">
            <a:extLst>
              <a:ext uri="{FF2B5EF4-FFF2-40B4-BE49-F238E27FC236}">
                <a16:creationId xmlns:a16="http://schemas.microsoft.com/office/drawing/2014/main" id="{23C22EE6-109A-5685-8CB9-2A3FEDDCABCB}"/>
              </a:ext>
            </a:extLst>
          </p:cNvPr>
          <p:cNvSpPr/>
          <p:nvPr/>
        </p:nvSpPr>
        <p:spPr>
          <a:xfrm rot="10800000">
            <a:off x="6855327" y="3975551"/>
            <a:ext cx="434488" cy="463779"/>
          </a:xfrm>
          <a:prstGeom prst="ben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327" name="Graphic 326" descr="Cloud outline">
            <a:extLst>
              <a:ext uri="{FF2B5EF4-FFF2-40B4-BE49-F238E27FC236}">
                <a16:creationId xmlns:a16="http://schemas.microsoft.com/office/drawing/2014/main" id="{68813D70-36DE-6075-E735-D6401231F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5314" y="3043295"/>
            <a:ext cx="914400" cy="914400"/>
          </a:xfrm>
          <a:prstGeom prst="rect">
            <a:avLst/>
          </a:prstGeom>
        </p:spPr>
      </p:pic>
      <p:sp>
        <p:nvSpPr>
          <p:cNvPr id="328" name="Arrow: Bent 327">
            <a:extLst>
              <a:ext uri="{FF2B5EF4-FFF2-40B4-BE49-F238E27FC236}">
                <a16:creationId xmlns:a16="http://schemas.microsoft.com/office/drawing/2014/main" id="{88C717EB-D234-4B9A-6B0A-A92EB1C6F872}"/>
              </a:ext>
            </a:extLst>
          </p:cNvPr>
          <p:cNvSpPr/>
          <p:nvPr/>
        </p:nvSpPr>
        <p:spPr>
          <a:xfrm>
            <a:off x="6127238" y="3293448"/>
            <a:ext cx="434488" cy="463779"/>
          </a:xfrm>
          <a:prstGeom prst="ben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cxnSp>
        <p:nvCxnSpPr>
          <p:cNvPr id="395" name="Straight Connector 394">
            <a:extLst>
              <a:ext uri="{FF2B5EF4-FFF2-40B4-BE49-F238E27FC236}">
                <a16:creationId xmlns:a16="http://schemas.microsoft.com/office/drawing/2014/main" id="{09926883-AAD4-B500-953B-C8A1C0A8CD41}"/>
              </a:ext>
            </a:extLst>
          </p:cNvPr>
          <p:cNvCxnSpPr>
            <a:cxnSpLocks/>
          </p:cNvCxnSpPr>
          <p:nvPr/>
        </p:nvCxnSpPr>
        <p:spPr>
          <a:xfrm rot="10800000" flipV="1">
            <a:off x="7867249" y="3055331"/>
            <a:ext cx="958173" cy="95817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1DF6144C-37FB-3B17-E955-65FFDB944BE4}"/>
              </a:ext>
            </a:extLst>
          </p:cNvPr>
          <p:cNvCxnSpPr>
            <a:cxnSpLocks/>
            <a:endCxn id="397" idx="6"/>
          </p:cNvCxnSpPr>
          <p:nvPr/>
        </p:nvCxnSpPr>
        <p:spPr>
          <a:xfrm>
            <a:off x="8812793" y="3053823"/>
            <a:ext cx="183149" cy="39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7" name="Oval 396">
            <a:extLst>
              <a:ext uri="{FF2B5EF4-FFF2-40B4-BE49-F238E27FC236}">
                <a16:creationId xmlns:a16="http://schemas.microsoft.com/office/drawing/2014/main" id="{CB9DB7D1-2641-E841-AEFA-405579D3A6F0}"/>
              </a:ext>
            </a:extLst>
          </p:cNvPr>
          <p:cNvSpPr/>
          <p:nvPr/>
        </p:nvSpPr>
        <p:spPr>
          <a:xfrm rot="10800000">
            <a:off x="8995942" y="2961844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30CBD7A7-1AE6-59F3-4A39-7492EA33A0A6}"/>
              </a:ext>
            </a:extLst>
          </p:cNvPr>
          <p:cNvCxnSpPr>
            <a:cxnSpLocks/>
          </p:cNvCxnSpPr>
          <p:nvPr/>
        </p:nvCxnSpPr>
        <p:spPr>
          <a:xfrm rot="10800000">
            <a:off x="7871638" y="2039596"/>
            <a:ext cx="953784" cy="10071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Straight Connector 398">
            <a:extLst>
              <a:ext uri="{FF2B5EF4-FFF2-40B4-BE49-F238E27FC236}">
                <a16:creationId xmlns:a16="http://schemas.microsoft.com/office/drawing/2014/main" id="{3A855D5B-A016-C5F1-9A54-D2F148FC3F5D}"/>
              </a:ext>
            </a:extLst>
          </p:cNvPr>
          <p:cNvCxnSpPr>
            <a:cxnSpLocks/>
            <a:stCxn id="402" idx="6"/>
          </p:cNvCxnSpPr>
          <p:nvPr/>
        </p:nvCxnSpPr>
        <p:spPr>
          <a:xfrm rot="10800000" flipH="1" flipV="1">
            <a:off x="7374133" y="4003340"/>
            <a:ext cx="503139" cy="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Straight Connector 399">
            <a:extLst>
              <a:ext uri="{FF2B5EF4-FFF2-40B4-BE49-F238E27FC236}">
                <a16:creationId xmlns:a16="http://schemas.microsoft.com/office/drawing/2014/main" id="{73C15484-25FB-3F55-CD11-109C75060469}"/>
              </a:ext>
            </a:extLst>
          </p:cNvPr>
          <p:cNvCxnSpPr>
            <a:cxnSpLocks/>
            <a:stCxn id="401" idx="6"/>
          </p:cNvCxnSpPr>
          <p:nvPr/>
        </p:nvCxnSpPr>
        <p:spPr>
          <a:xfrm rot="10800000" flipH="1" flipV="1">
            <a:off x="7374133" y="2036080"/>
            <a:ext cx="503139" cy="1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1" name="Oval 400">
            <a:extLst>
              <a:ext uri="{FF2B5EF4-FFF2-40B4-BE49-F238E27FC236}">
                <a16:creationId xmlns:a16="http://schemas.microsoft.com/office/drawing/2014/main" id="{65DFD46C-4D0A-D97B-2D0F-A1BD70729AB9}"/>
              </a:ext>
            </a:extLst>
          </p:cNvPr>
          <p:cNvSpPr/>
          <p:nvPr/>
        </p:nvSpPr>
        <p:spPr>
          <a:xfrm rot="10800000">
            <a:off x="7374133" y="194012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C685F4C8-D005-DDBD-AEA7-06E3D975D96E}"/>
              </a:ext>
            </a:extLst>
          </p:cNvPr>
          <p:cNvSpPr/>
          <p:nvPr/>
        </p:nvSpPr>
        <p:spPr>
          <a:xfrm rot="10800000">
            <a:off x="7374133" y="390738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cxnSp>
        <p:nvCxnSpPr>
          <p:cNvPr id="404" name="Straight Connector 403">
            <a:extLst>
              <a:ext uri="{FF2B5EF4-FFF2-40B4-BE49-F238E27FC236}">
                <a16:creationId xmlns:a16="http://schemas.microsoft.com/office/drawing/2014/main" id="{2F47C4E5-9EBD-4DC5-F120-519134E5EE2B}"/>
              </a:ext>
            </a:extLst>
          </p:cNvPr>
          <p:cNvCxnSpPr>
            <a:cxnSpLocks/>
            <a:stCxn id="397" idx="2"/>
          </p:cNvCxnSpPr>
          <p:nvPr/>
        </p:nvCxnSpPr>
        <p:spPr>
          <a:xfrm>
            <a:off x="9187857" y="3057801"/>
            <a:ext cx="36639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Oval 404">
            <a:extLst>
              <a:ext uri="{FF2B5EF4-FFF2-40B4-BE49-F238E27FC236}">
                <a16:creationId xmlns:a16="http://schemas.microsoft.com/office/drawing/2014/main" id="{4631102F-268F-DBB9-5F89-ABC37FE99A41}"/>
              </a:ext>
            </a:extLst>
          </p:cNvPr>
          <p:cNvSpPr/>
          <p:nvPr/>
        </p:nvSpPr>
        <p:spPr>
          <a:xfrm>
            <a:off x="9390364" y="2577572"/>
            <a:ext cx="964812" cy="96481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Edge/IoT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429" name="Group 428">
            <a:extLst>
              <a:ext uri="{FF2B5EF4-FFF2-40B4-BE49-F238E27FC236}">
                <a16:creationId xmlns:a16="http://schemas.microsoft.com/office/drawing/2014/main" id="{1DEA7150-B761-AA4F-D6B6-35650A3AF89E}"/>
              </a:ext>
            </a:extLst>
          </p:cNvPr>
          <p:cNvGrpSpPr/>
          <p:nvPr/>
        </p:nvGrpSpPr>
        <p:grpSpPr>
          <a:xfrm>
            <a:off x="11043545" y="1056729"/>
            <a:ext cx="574428" cy="3968015"/>
            <a:chOff x="11326953" y="1300058"/>
            <a:chExt cx="574428" cy="3968015"/>
          </a:xfrm>
        </p:grpSpPr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12E45A0E-5F7F-04D3-0869-58B3513CDAAE}"/>
                </a:ext>
              </a:extLst>
            </p:cNvPr>
            <p:cNvSpPr/>
            <p:nvPr/>
          </p:nvSpPr>
          <p:spPr>
            <a:xfrm rot="10800000">
              <a:off x="11326953" y="1300058"/>
              <a:ext cx="574428" cy="57442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847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70CA256C-8E53-6FEB-D279-E30F04438A38}"/>
                </a:ext>
              </a:extLst>
            </p:cNvPr>
            <p:cNvSpPr/>
            <p:nvPr/>
          </p:nvSpPr>
          <p:spPr>
            <a:xfrm rot="10800000">
              <a:off x="11326953" y="2148455"/>
              <a:ext cx="574428" cy="57442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847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10B0E931-7F3A-4D4C-0EC5-074772091CBB}"/>
                </a:ext>
              </a:extLst>
            </p:cNvPr>
            <p:cNvSpPr/>
            <p:nvPr/>
          </p:nvSpPr>
          <p:spPr>
            <a:xfrm rot="10800000">
              <a:off x="11326953" y="2996852"/>
              <a:ext cx="574428" cy="57442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847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04CE6308-9166-9418-7253-AE9AA73972D8}"/>
                </a:ext>
              </a:extLst>
            </p:cNvPr>
            <p:cNvSpPr/>
            <p:nvPr/>
          </p:nvSpPr>
          <p:spPr>
            <a:xfrm rot="10800000">
              <a:off x="11326953" y="3845249"/>
              <a:ext cx="574428" cy="57442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847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0678E17C-1E5D-E9A0-C531-2B7647D42727}"/>
                </a:ext>
              </a:extLst>
            </p:cNvPr>
            <p:cNvSpPr/>
            <p:nvPr/>
          </p:nvSpPr>
          <p:spPr>
            <a:xfrm rot="10800000">
              <a:off x="11326953" y="4693645"/>
              <a:ext cx="574428" cy="57442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847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pic>
          <p:nvPicPr>
            <p:cNvPr id="417" name="Graphic 416" descr="Touchscreen with solid fill">
              <a:extLst>
                <a:ext uri="{FF2B5EF4-FFF2-40B4-BE49-F238E27FC236}">
                  <a16:creationId xmlns:a16="http://schemas.microsoft.com/office/drawing/2014/main" id="{1BE82EF7-19C8-33A3-F665-4D10F5918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349859" y="2189483"/>
              <a:ext cx="495514" cy="495514"/>
            </a:xfrm>
            <a:prstGeom prst="rect">
              <a:avLst/>
            </a:prstGeom>
          </p:spPr>
        </p:pic>
        <p:pic>
          <p:nvPicPr>
            <p:cNvPr id="419" name="Graphic 418" descr="Washing Machine with solid fill">
              <a:extLst>
                <a:ext uri="{FF2B5EF4-FFF2-40B4-BE49-F238E27FC236}">
                  <a16:creationId xmlns:a16="http://schemas.microsoft.com/office/drawing/2014/main" id="{C53BB89C-0F6C-5520-363F-0AAA705D5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414928" y="3076627"/>
              <a:ext cx="398477" cy="398477"/>
            </a:xfrm>
            <a:prstGeom prst="rect">
              <a:avLst/>
            </a:prstGeom>
          </p:spPr>
        </p:pic>
        <p:pic>
          <p:nvPicPr>
            <p:cNvPr id="421" name="Graphic 420" descr="Internet with solid fill">
              <a:extLst>
                <a:ext uri="{FF2B5EF4-FFF2-40B4-BE49-F238E27FC236}">
                  <a16:creationId xmlns:a16="http://schemas.microsoft.com/office/drawing/2014/main" id="{33098E04-CD54-9B30-372E-AB44F88FA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393493" y="1358675"/>
              <a:ext cx="441346" cy="441346"/>
            </a:xfrm>
            <a:prstGeom prst="rect">
              <a:avLst/>
            </a:prstGeom>
          </p:spPr>
        </p:pic>
        <p:pic>
          <p:nvPicPr>
            <p:cNvPr id="425" name="Graphic 424" descr="Security camera with solid fill">
              <a:extLst>
                <a:ext uri="{FF2B5EF4-FFF2-40B4-BE49-F238E27FC236}">
                  <a16:creationId xmlns:a16="http://schemas.microsoft.com/office/drawing/2014/main" id="{C504BC0C-E352-F1BE-28F1-904DAA078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405867" y="3892205"/>
              <a:ext cx="495514" cy="495514"/>
            </a:xfrm>
            <a:prstGeom prst="rect">
              <a:avLst/>
            </a:prstGeom>
          </p:spPr>
        </p:pic>
        <p:pic>
          <p:nvPicPr>
            <p:cNvPr id="427" name="Graphic 426" descr="Electric car with solid fill">
              <a:extLst>
                <a:ext uri="{FF2B5EF4-FFF2-40B4-BE49-F238E27FC236}">
                  <a16:creationId xmlns:a16="http://schemas.microsoft.com/office/drawing/2014/main" id="{D088BBE6-7EE1-50EA-BBE6-FE4BD829D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1371663" y="4743203"/>
              <a:ext cx="495514" cy="495514"/>
            </a:xfrm>
            <a:prstGeom prst="rect">
              <a:avLst/>
            </a:prstGeom>
          </p:spPr>
        </p:pic>
      </p:grpSp>
      <p:cxnSp>
        <p:nvCxnSpPr>
          <p:cNvPr id="430" name="Straight Connector 429">
            <a:extLst>
              <a:ext uri="{FF2B5EF4-FFF2-40B4-BE49-F238E27FC236}">
                <a16:creationId xmlns:a16="http://schemas.microsoft.com/office/drawing/2014/main" id="{9F2F5000-ED6B-9FFD-F82F-D909AEE7C1C3}"/>
              </a:ext>
            </a:extLst>
          </p:cNvPr>
          <p:cNvCxnSpPr>
            <a:cxnSpLocks/>
          </p:cNvCxnSpPr>
          <p:nvPr/>
        </p:nvCxnSpPr>
        <p:spPr>
          <a:xfrm>
            <a:off x="10355176" y="3057801"/>
            <a:ext cx="15775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Straight Connector 431">
            <a:extLst>
              <a:ext uri="{FF2B5EF4-FFF2-40B4-BE49-F238E27FC236}">
                <a16:creationId xmlns:a16="http://schemas.microsoft.com/office/drawing/2014/main" id="{A3F1E9CD-9E3A-F098-9D8E-78BC80142F6E}"/>
              </a:ext>
            </a:extLst>
          </p:cNvPr>
          <p:cNvCxnSpPr>
            <a:cxnSpLocks/>
          </p:cNvCxnSpPr>
          <p:nvPr/>
        </p:nvCxnSpPr>
        <p:spPr>
          <a:xfrm flipV="1">
            <a:off x="10512929" y="1333460"/>
            <a:ext cx="342463" cy="172434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Straight Connector 434">
            <a:extLst>
              <a:ext uri="{FF2B5EF4-FFF2-40B4-BE49-F238E27FC236}">
                <a16:creationId xmlns:a16="http://schemas.microsoft.com/office/drawing/2014/main" id="{D248DBA9-90DC-EA7E-FB15-92675D0AB95A}"/>
              </a:ext>
            </a:extLst>
          </p:cNvPr>
          <p:cNvCxnSpPr>
            <a:cxnSpLocks/>
          </p:cNvCxnSpPr>
          <p:nvPr/>
        </p:nvCxnSpPr>
        <p:spPr>
          <a:xfrm flipV="1">
            <a:off x="10506940" y="2206438"/>
            <a:ext cx="342873" cy="8644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Straight Connector 437">
            <a:extLst>
              <a:ext uri="{FF2B5EF4-FFF2-40B4-BE49-F238E27FC236}">
                <a16:creationId xmlns:a16="http://schemas.microsoft.com/office/drawing/2014/main" id="{A499BDAC-D215-6579-D393-8E9EC3C74DFC}"/>
              </a:ext>
            </a:extLst>
          </p:cNvPr>
          <p:cNvCxnSpPr>
            <a:cxnSpLocks/>
          </p:cNvCxnSpPr>
          <p:nvPr/>
        </p:nvCxnSpPr>
        <p:spPr>
          <a:xfrm>
            <a:off x="10844303" y="1343943"/>
            <a:ext cx="19924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Straight Connector 441">
            <a:extLst>
              <a:ext uri="{FF2B5EF4-FFF2-40B4-BE49-F238E27FC236}">
                <a16:creationId xmlns:a16="http://schemas.microsoft.com/office/drawing/2014/main" id="{90DD9EF0-00E0-0F80-91E8-35A161D7A4CE}"/>
              </a:ext>
            </a:extLst>
          </p:cNvPr>
          <p:cNvCxnSpPr>
            <a:cxnSpLocks/>
          </p:cNvCxnSpPr>
          <p:nvPr/>
        </p:nvCxnSpPr>
        <p:spPr>
          <a:xfrm>
            <a:off x="10844303" y="2206438"/>
            <a:ext cx="19924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Straight Connector 442">
            <a:extLst>
              <a:ext uri="{FF2B5EF4-FFF2-40B4-BE49-F238E27FC236}">
                <a16:creationId xmlns:a16="http://schemas.microsoft.com/office/drawing/2014/main" id="{D6320F7C-C2B1-2C70-CDE6-7ACDAF648852}"/>
              </a:ext>
            </a:extLst>
          </p:cNvPr>
          <p:cNvCxnSpPr>
            <a:cxnSpLocks/>
          </p:cNvCxnSpPr>
          <p:nvPr/>
        </p:nvCxnSpPr>
        <p:spPr>
          <a:xfrm>
            <a:off x="10512929" y="3040736"/>
            <a:ext cx="5306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Straight Connector 443">
            <a:extLst>
              <a:ext uri="{FF2B5EF4-FFF2-40B4-BE49-F238E27FC236}">
                <a16:creationId xmlns:a16="http://schemas.microsoft.com/office/drawing/2014/main" id="{6B93EE97-E418-AA05-2E25-41A4C6B36687}"/>
              </a:ext>
            </a:extLst>
          </p:cNvPr>
          <p:cNvCxnSpPr>
            <a:cxnSpLocks/>
          </p:cNvCxnSpPr>
          <p:nvPr/>
        </p:nvCxnSpPr>
        <p:spPr>
          <a:xfrm>
            <a:off x="10844303" y="3921540"/>
            <a:ext cx="19924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Straight Connector 444">
            <a:extLst>
              <a:ext uri="{FF2B5EF4-FFF2-40B4-BE49-F238E27FC236}">
                <a16:creationId xmlns:a16="http://schemas.microsoft.com/office/drawing/2014/main" id="{44B5697C-4BEB-BD8A-1C88-1D1EBFF46C96}"/>
              </a:ext>
            </a:extLst>
          </p:cNvPr>
          <p:cNvCxnSpPr>
            <a:cxnSpLocks/>
          </p:cNvCxnSpPr>
          <p:nvPr/>
        </p:nvCxnSpPr>
        <p:spPr>
          <a:xfrm>
            <a:off x="10844303" y="4747631"/>
            <a:ext cx="19924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Straight Connector 447">
            <a:extLst>
              <a:ext uri="{FF2B5EF4-FFF2-40B4-BE49-F238E27FC236}">
                <a16:creationId xmlns:a16="http://schemas.microsoft.com/office/drawing/2014/main" id="{84C76271-2FA2-1AF5-BD36-C4B28106B284}"/>
              </a:ext>
            </a:extLst>
          </p:cNvPr>
          <p:cNvCxnSpPr>
            <a:cxnSpLocks/>
          </p:cNvCxnSpPr>
          <p:nvPr/>
        </p:nvCxnSpPr>
        <p:spPr>
          <a:xfrm>
            <a:off x="10508350" y="3062602"/>
            <a:ext cx="347042" cy="8576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Straight Connector 451">
            <a:extLst>
              <a:ext uri="{FF2B5EF4-FFF2-40B4-BE49-F238E27FC236}">
                <a16:creationId xmlns:a16="http://schemas.microsoft.com/office/drawing/2014/main" id="{01CC6825-5B92-99C5-BEBD-62ADA0399C6B}"/>
              </a:ext>
            </a:extLst>
          </p:cNvPr>
          <p:cNvCxnSpPr>
            <a:cxnSpLocks/>
          </p:cNvCxnSpPr>
          <p:nvPr/>
        </p:nvCxnSpPr>
        <p:spPr>
          <a:xfrm>
            <a:off x="10502806" y="3039491"/>
            <a:ext cx="338177" cy="171696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6" name="Freeform 93">
            <a:extLst>
              <a:ext uri="{FF2B5EF4-FFF2-40B4-BE49-F238E27FC236}">
                <a16:creationId xmlns:a16="http://schemas.microsoft.com/office/drawing/2014/main" id="{45D6C8CD-314D-9ADD-8FFB-D3E52736C853}"/>
              </a:ext>
            </a:extLst>
          </p:cNvPr>
          <p:cNvSpPr>
            <a:spLocks noEditPoints="1"/>
          </p:cNvSpPr>
          <p:nvPr/>
        </p:nvSpPr>
        <p:spPr bwMode="auto">
          <a:xfrm>
            <a:off x="11156480" y="5288294"/>
            <a:ext cx="431762" cy="512977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81" y="27"/>
              </a:cxn>
              <a:cxn ang="0">
                <a:pos x="107" y="54"/>
              </a:cxn>
              <a:cxn ang="0">
                <a:pos x="107" y="75"/>
              </a:cxn>
              <a:cxn ang="0">
                <a:pos x="135" y="75"/>
              </a:cxn>
              <a:cxn ang="0">
                <a:pos x="135" y="54"/>
              </a:cxn>
              <a:cxn ang="0">
                <a:pos x="81" y="0"/>
              </a:cxn>
              <a:cxn ang="0">
                <a:pos x="27" y="54"/>
              </a:cxn>
              <a:cxn ang="0">
                <a:pos x="27" y="75"/>
              </a:cxn>
              <a:cxn ang="0">
                <a:pos x="54" y="75"/>
              </a:cxn>
              <a:cxn ang="0">
                <a:pos x="54" y="54"/>
              </a:cxn>
              <a:cxn ang="0">
                <a:pos x="145" y="87"/>
              </a:cxn>
              <a:cxn ang="0">
                <a:pos x="17" y="87"/>
              </a:cxn>
              <a:cxn ang="0">
                <a:pos x="0" y="104"/>
              </a:cxn>
              <a:cxn ang="0">
                <a:pos x="0" y="206"/>
              </a:cxn>
              <a:cxn ang="0">
                <a:pos x="17" y="222"/>
              </a:cxn>
              <a:cxn ang="0">
                <a:pos x="145" y="222"/>
              </a:cxn>
              <a:cxn ang="0">
                <a:pos x="161" y="206"/>
              </a:cxn>
              <a:cxn ang="0">
                <a:pos x="161" y="104"/>
              </a:cxn>
              <a:cxn ang="0">
                <a:pos x="145" y="87"/>
              </a:cxn>
              <a:cxn ang="0">
                <a:pos x="95" y="170"/>
              </a:cxn>
              <a:cxn ang="0">
                <a:pos x="81" y="182"/>
              </a:cxn>
              <a:cxn ang="0">
                <a:pos x="67" y="170"/>
              </a:cxn>
              <a:cxn ang="0">
                <a:pos x="67" y="131"/>
              </a:cxn>
              <a:cxn ang="0">
                <a:pos x="81" y="118"/>
              </a:cxn>
              <a:cxn ang="0">
                <a:pos x="95" y="131"/>
              </a:cxn>
              <a:cxn ang="0">
                <a:pos x="95" y="170"/>
              </a:cxn>
            </a:cxnLst>
            <a:rect l="0" t="0" r="r" b="b"/>
            <a:pathLst>
              <a:path w="161" h="222">
                <a:moveTo>
                  <a:pt x="54" y="54"/>
                </a:moveTo>
                <a:cubicBezTo>
                  <a:pt x="54" y="39"/>
                  <a:pt x="66" y="27"/>
                  <a:pt x="81" y="27"/>
                </a:cubicBezTo>
                <a:cubicBezTo>
                  <a:pt x="95" y="27"/>
                  <a:pt x="107" y="39"/>
                  <a:pt x="107" y="54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24"/>
                  <a:pt x="111" y="0"/>
                  <a:pt x="81" y="0"/>
                </a:cubicBezTo>
                <a:cubicBezTo>
                  <a:pt x="51" y="0"/>
                  <a:pt x="27" y="24"/>
                  <a:pt x="27" y="54"/>
                </a:cubicBezTo>
                <a:cubicBezTo>
                  <a:pt x="27" y="75"/>
                  <a:pt x="27" y="75"/>
                  <a:pt x="27" y="75"/>
                </a:cubicBezTo>
                <a:cubicBezTo>
                  <a:pt x="54" y="75"/>
                  <a:pt x="54" y="75"/>
                  <a:pt x="54" y="75"/>
                </a:cubicBezTo>
                <a:lnTo>
                  <a:pt x="54" y="54"/>
                </a:lnTo>
                <a:close/>
                <a:moveTo>
                  <a:pt x="145" y="87"/>
                </a:moveTo>
                <a:cubicBezTo>
                  <a:pt x="17" y="87"/>
                  <a:pt x="17" y="87"/>
                  <a:pt x="17" y="87"/>
                </a:cubicBezTo>
                <a:cubicBezTo>
                  <a:pt x="8" y="87"/>
                  <a:pt x="0" y="95"/>
                  <a:pt x="0" y="104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5"/>
                  <a:pt x="8" y="222"/>
                  <a:pt x="17" y="222"/>
                </a:cubicBezTo>
                <a:cubicBezTo>
                  <a:pt x="145" y="222"/>
                  <a:pt x="145" y="222"/>
                  <a:pt x="145" y="222"/>
                </a:cubicBezTo>
                <a:cubicBezTo>
                  <a:pt x="154" y="222"/>
                  <a:pt x="161" y="215"/>
                  <a:pt x="161" y="206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95"/>
                  <a:pt x="154" y="87"/>
                  <a:pt x="145" y="87"/>
                </a:cubicBezTo>
                <a:close/>
                <a:moveTo>
                  <a:pt x="95" y="170"/>
                </a:moveTo>
                <a:cubicBezTo>
                  <a:pt x="95" y="177"/>
                  <a:pt x="88" y="182"/>
                  <a:pt x="81" y="182"/>
                </a:cubicBezTo>
                <a:cubicBezTo>
                  <a:pt x="73" y="182"/>
                  <a:pt x="67" y="177"/>
                  <a:pt x="67" y="170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24"/>
                  <a:pt x="73" y="118"/>
                  <a:pt x="81" y="118"/>
                </a:cubicBezTo>
                <a:cubicBezTo>
                  <a:pt x="88" y="118"/>
                  <a:pt x="95" y="124"/>
                  <a:pt x="95" y="131"/>
                </a:cubicBezTo>
                <a:lnTo>
                  <a:pt x="95" y="17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131E29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572F50BE-C705-44AA-40CF-CDEF03E3025B}"/>
              </a:ext>
            </a:extLst>
          </p:cNvPr>
          <p:cNvSpPr txBox="1"/>
          <p:nvPr/>
        </p:nvSpPr>
        <p:spPr>
          <a:xfrm>
            <a:off x="5735126" y="4864828"/>
            <a:ext cx="163518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3872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1" spc="-75">
                <a:solidFill>
                  <a:srgbClr val="595959"/>
                </a:solidFill>
                <a:latin typeface="Arial"/>
                <a:ea typeface="Apple LiGothic Medium"/>
                <a:cs typeface="Apple LiGothic Medium"/>
              </a:defRPr>
            </a:lvl1pPr>
          </a:lstStyle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Public Cloud 2</a:t>
            </a: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9D3BADE3-01F3-56B2-C480-7DD346D23007}"/>
              </a:ext>
            </a:extLst>
          </p:cNvPr>
          <p:cNvSpPr txBox="1"/>
          <p:nvPr/>
        </p:nvSpPr>
        <p:spPr>
          <a:xfrm>
            <a:off x="5735127" y="2728678"/>
            <a:ext cx="163518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3872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1" spc="-75">
                <a:solidFill>
                  <a:srgbClr val="595959"/>
                </a:solidFill>
                <a:latin typeface="Arial"/>
                <a:ea typeface="Apple LiGothic Medium"/>
                <a:cs typeface="Apple LiGothic Medium"/>
              </a:defRPr>
            </a:lvl1pPr>
          </a:lstStyle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Public Cloud 1</a:t>
            </a:r>
          </a:p>
        </p:txBody>
      </p:sp>
      <p:grpSp>
        <p:nvGrpSpPr>
          <p:cNvPr id="842" name="Group 841">
            <a:extLst>
              <a:ext uri="{FF2B5EF4-FFF2-40B4-BE49-F238E27FC236}">
                <a16:creationId xmlns:a16="http://schemas.microsoft.com/office/drawing/2014/main" id="{EB24B959-676A-391D-553B-B1180A0979C4}"/>
              </a:ext>
            </a:extLst>
          </p:cNvPr>
          <p:cNvGrpSpPr/>
          <p:nvPr/>
        </p:nvGrpSpPr>
        <p:grpSpPr>
          <a:xfrm>
            <a:off x="2200988" y="2199906"/>
            <a:ext cx="1816819" cy="1660087"/>
            <a:chOff x="2444958" y="2414405"/>
            <a:chExt cx="1816819" cy="1660087"/>
          </a:xfrm>
        </p:grpSpPr>
        <p:grpSp>
          <p:nvGrpSpPr>
            <p:cNvPr id="462" name="Group 461">
              <a:extLst>
                <a:ext uri="{FF2B5EF4-FFF2-40B4-BE49-F238E27FC236}">
                  <a16:creationId xmlns:a16="http://schemas.microsoft.com/office/drawing/2014/main" id="{020B0AF0-FBB1-4899-F02A-9D0E91DFA86C}"/>
                </a:ext>
              </a:extLst>
            </p:cNvPr>
            <p:cNvGrpSpPr/>
            <p:nvPr/>
          </p:nvGrpSpPr>
          <p:grpSpPr>
            <a:xfrm>
              <a:off x="2444958" y="2414405"/>
              <a:ext cx="959745" cy="1184449"/>
              <a:chOff x="6728690" y="2033678"/>
              <a:chExt cx="1465160" cy="1808196"/>
            </a:xfrm>
          </p:grpSpPr>
          <p:sp>
            <p:nvSpPr>
              <p:cNvPr id="463" name="Rectangle 462">
                <a:extLst>
                  <a:ext uri="{FF2B5EF4-FFF2-40B4-BE49-F238E27FC236}">
                    <a16:creationId xmlns:a16="http://schemas.microsoft.com/office/drawing/2014/main" id="{23ABBC09-48FF-5A55-974F-A485D4B36E36}"/>
                  </a:ext>
                </a:extLst>
              </p:cNvPr>
              <p:cNvSpPr/>
              <p:nvPr/>
            </p:nvSpPr>
            <p:spPr>
              <a:xfrm>
                <a:off x="7318269" y="3723542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4" name="Rectangle 463">
                <a:extLst>
                  <a:ext uri="{FF2B5EF4-FFF2-40B4-BE49-F238E27FC236}">
                    <a16:creationId xmlns:a16="http://schemas.microsoft.com/office/drawing/2014/main" id="{038E2048-A893-9649-E451-19F51F351AC4}"/>
                  </a:ext>
                </a:extLst>
              </p:cNvPr>
              <p:cNvSpPr/>
              <p:nvPr/>
            </p:nvSpPr>
            <p:spPr>
              <a:xfrm>
                <a:off x="7314746" y="3303957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5" name="Rectangle 464">
                <a:extLst>
                  <a:ext uri="{FF2B5EF4-FFF2-40B4-BE49-F238E27FC236}">
                    <a16:creationId xmlns:a16="http://schemas.microsoft.com/office/drawing/2014/main" id="{F4ACBF6C-2A93-D641-67A8-EA23744D705D}"/>
                  </a:ext>
                </a:extLst>
              </p:cNvPr>
              <p:cNvSpPr/>
              <p:nvPr/>
            </p:nvSpPr>
            <p:spPr>
              <a:xfrm>
                <a:off x="7300013" y="3075933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66" name="Rectangle 465">
                <a:extLst>
                  <a:ext uri="{FF2B5EF4-FFF2-40B4-BE49-F238E27FC236}">
                    <a16:creationId xmlns:a16="http://schemas.microsoft.com/office/drawing/2014/main" id="{2E123DF8-46EB-53CB-7970-BE74A102CDB1}"/>
                  </a:ext>
                </a:extLst>
              </p:cNvPr>
              <p:cNvSpPr/>
              <p:nvPr/>
            </p:nvSpPr>
            <p:spPr>
              <a:xfrm>
                <a:off x="7309649" y="2876615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467" name="Group 466">
                <a:extLst>
                  <a:ext uri="{FF2B5EF4-FFF2-40B4-BE49-F238E27FC236}">
                    <a16:creationId xmlns:a16="http://schemas.microsoft.com/office/drawing/2014/main" id="{DF3ED7D7-59E9-442E-89E1-68D25D5D4E83}"/>
                  </a:ext>
                </a:extLst>
              </p:cNvPr>
              <p:cNvGrpSpPr/>
              <p:nvPr/>
            </p:nvGrpSpPr>
            <p:grpSpPr>
              <a:xfrm>
                <a:off x="6728690" y="2501734"/>
                <a:ext cx="851507" cy="1306525"/>
                <a:chOff x="9505116" y="1968805"/>
                <a:chExt cx="1866903" cy="2864513"/>
              </a:xfrm>
              <a:scene3d>
                <a:camera prst="isometricLeftDown"/>
                <a:lightRig rig="threePt" dir="t"/>
              </a:scene3d>
            </p:grpSpPr>
            <p:sp>
              <p:nvSpPr>
                <p:cNvPr id="484" name="Rectangle: Rounded Corners 483">
                  <a:extLst>
                    <a:ext uri="{FF2B5EF4-FFF2-40B4-BE49-F238E27FC236}">
                      <a16:creationId xmlns:a16="http://schemas.microsoft.com/office/drawing/2014/main" id="{70AA315D-DE1A-82CF-18A9-8A1ABD087D35}"/>
                    </a:ext>
                  </a:extLst>
                </p:cNvPr>
                <p:cNvSpPr/>
                <p:nvPr/>
              </p:nvSpPr>
              <p:spPr>
                <a:xfrm>
                  <a:off x="9505117" y="1968805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5" name="Oval 484">
                  <a:extLst>
                    <a:ext uri="{FF2B5EF4-FFF2-40B4-BE49-F238E27FC236}">
                      <a16:creationId xmlns:a16="http://schemas.microsoft.com/office/drawing/2014/main" id="{6272C2C8-9E4D-488D-4AA2-05F8C2CDC98A}"/>
                    </a:ext>
                  </a:extLst>
                </p:cNvPr>
                <p:cNvSpPr/>
                <p:nvPr/>
              </p:nvSpPr>
              <p:spPr>
                <a:xfrm>
                  <a:off x="11054516" y="2106918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6" name="Rectangle: Rounded Corners 485">
                  <a:extLst>
                    <a:ext uri="{FF2B5EF4-FFF2-40B4-BE49-F238E27FC236}">
                      <a16:creationId xmlns:a16="http://schemas.microsoft.com/office/drawing/2014/main" id="{55DB394D-247A-9215-1A24-B4EE250A5823}"/>
                    </a:ext>
                  </a:extLst>
                </p:cNvPr>
                <p:cNvSpPr/>
                <p:nvPr/>
              </p:nvSpPr>
              <p:spPr>
                <a:xfrm>
                  <a:off x="9608631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7" name="Rectangle: Rounded Corners 486">
                  <a:extLst>
                    <a:ext uri="{FF2B5EF4-FFF2-40B4-BE49-F238E27FC236}">
                      <a16:creationId xmlns:a16="http://schemas.microsoft.com/office/drawing/2014/main" id="{35157D2D-D727-1542-9500-603BCA21C372}"/>
                    </a:ext>
                  </a:extLst>
                </p:cNvPr>
                <p:cNvSpPr/>
                <p:nvPr/>
              </p:nvSpPr>
              <p:spPr>
                <a:xfrm>
                  <a:off x="9712144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8" name="Rectangle: Rounded Corners 487">
                  <a:extLst>
                    <a:ext uri="{FF2B5EF4-FFF2-40B4-BE49-F238E27FC236}">
                      <a16:creationId xmlns:a16="http://schemas.microsoft.com/office/drawing/2014/main" id="{905B771E-440C-7990-05E3-DA6AEAD31AEC}"/>
                    </a:ext>
                  </a:extLst>
                </p:cNvPr>
                <p:cNvSpPr/>
                <p:nvPr/>
              </p:nvSpPr>
              <p:spPr>
                <a:xfrm>
                  <a:off x="98137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9" name="Rectangle: Rounded Corners 488">
                  <a:extLst>
                    <a:ext uri="{FF2B5EF4-FFF2-40B4-BE49-F238E27FC236}">
                      <a16:creationId xmlns:a16="http://schemas.microsoft.com/office/drawing/2014/main" id="{DBB3DFE0-0E29-00E1-B208-6898C68EB3DA}"/>
                    </a:ext>
                  </a:extLst>
                </p:cNvPr>
                <p:cNvSpPr/>
                <p:nvPr/>
              </p:nvSpPr>
              <p:spPr>
                <a:xfrm>
                  <a:off x="99153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0" name="Rectangle: Rounded Corners 489">
                  <a:extLst>
                    <a:ext uri="{FF2B5EF4-FFF2-40B4-BE49-F238E27FC236}">
                      <a16:creationId xmlns:a16="http://schemas.microsoft.com/office/drawing/2014/main" id="{E5CD0583-7ABA-F196-FEC2-17ECB1E5E88D}"/>
                    </a:ext>
                  </a:extLst>
                </p:cNvPr>
                <p:cNvSpPr/>
                <p:nvPr/>
              </p:nvSpPr>
              <p:spPr>
                <a:xfrm>
                  <a:off x="100169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1" name="Rectangle: Rounded Corners 490">
                  <a:extLst>
                    <a:ext uri="{FF2B5EF4-FFF2-40B4-BE49-F238E27FC236}">
                      <a16:creationId xmlns:a16="http://schemas.microsoft.com/office/drawing/2014/main" id="{FC881398-AEBA-9DBB-147F-2EF0C802803C}"/>
                    </a:ext>
                  </a:extLst>
                </p:cNvPr>
                <p:cNvSpPr/>
                <p:nvPr/>
              </p:nvSpPr>
              <p:spPr>
                <a:xfrm>
                  <a:off x="9812972" y="2440293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2" name="Rectangle: Rounded Corners 491">
                  <a:extLst>
                    <a:ext uri="{FF2B5EF4-FFF2-40B4-BE49-F238E27FC236}">
                      <a16:creationId xmlns:a16="http://schemas.microsoft.com/office/drawing/2014/main" id="{93F469B1-10EA-4B8A-2C3D-8E80C38B2B4C}"/>
                    </a:ext>
                  </a:extLst>
                </p:cNvPr>
                <p:cNvSpPr/>
                <p:nvPr/>
              </p:nvSpPr>
              <p:spPr>
                <a:xfrm>
                  <a:off x="9505117" y="2540303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3" name="Oval 492">
                  <a:extLst>
                    <a:ext uri="{FF2B5EF4-FFF2-40B4-BE49-F238E27FC236}">
                      <a16:creationId xmlns:a16="http://schemas.microsoft.com/office/drawing/2014/main" id="{E2157291-4CDC-270C-BC64-CFA1F6072367}"/>
                    </a:ext>
                  </a:extLst>
                </p:cNvPr>
                <p:cNvSpPr/>
                <p:nvPr/>
              </p:nvSpPr>
              <p:spPr>
                <a:xfrm>
                  <a:off x="11054516" y="2678415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4" name="Rectangle: Rounded Corners 493">
                  <a:extLst>
                    <a:ext uri="{FF2B5EF4-FFF2-40B4-BE49-F238E27FC236}">
                      <a16:creationId xmlns:a16="http://schemas.microsoft.com/office/drawing/2014/main" id="{B9D301E6-9123-18A0-4733-FF2B29CFA1F2}"/>
                    </a:ext>
                  </a:extLst>
                </p:cNvPr>
                <p:cNvSpPr/>
                <p:nvPr/>
              </p:nvSpPr>
              <p:spPr>
                <a:xfrm>
                  <a:off x="9608631" y="26331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5" name="Rectangle: Rounded Corners 494">
                  <a:extLst>
                    <a:ext uri="{FF2B5EF4-FFF2-40B4-BE49-F238E27FC236}">
                      <a16:creationId xmlns:a16="http://schemas.microsoft.com/office/drawing/2014/main" id="{39A9C048-3E8E-C22D-4A99-E7ABF15E6781}"/>
                    </a:ext>
                  </a:extLst>
                </p:cNvPr>
                <p:cNvSpPr/>
                <p:nvPr/>
              </p:nvSpPr>
              <p:spPr>
                <a:xfrm>
                  <a:off x="9712144" y="2633174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6" name="Rectangle: Rounded Corners 495">
                  <a:extLst>
                    <a:ext uri="{FF2B5EF4-FFF2-40B4-BE49-F238E27FC236}">
                      <a16:creationId xmlns:a16="http://schemas.microsoft.com/office/drawing/2014/main" id="{DC623FDC-7219-E331-051D-F388CCEDE1E2}"/>
                    </a:ext>
                  </a:extLst>
                </p:cNvPr>
                <p:cNvSpPr/>
                <p:nvPr/>
              </p:nvSpPr>
              <p:spPr>
                <a:xfrm>
                  <a:off x="9813745" y="2633175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7" name="Rectangle: Rounded Corners 496">
                  <a:extLst>
                    <a:ext uri="{FF2B5EF4-FFF2-40B4-BE49-F238E27FC236}">
                      <a16:creationId xmlns:a16="http://schemas.microsoft.com/office/drawing/2014/main" id="{62DBE0EB-2814-8630-DE08-3251E9EF3E1D}"/>
                    </a:ext>
                  </a:extLst>
                </p:cNvPr>
                <p:cNvSpPr/>
                <p:nvPr/>
              </p:nvSpPr>
              <p:spPr>
                <a:xfrm>
                  <a:off x="9915345" y="2633176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8" name="Rectangle: Rounded Corners 497">
                  <a:extLst>
                    <a:ext uri="{FF2B5EF4-FFF2-40B4-BE49-F238E27FC236}">
                      <a16:creationId xmlns:a16="http://schemas.microsoft.com/office/drawing/2014/main" id="{188E78A7-E2D3-B10B-89C4-63325930131B}"/>
                    </a:ext>
                  </a:extLst>
                </p:cNvPr>
                <p:cNvSpPr/>
                <p:nvPr/>
              </p:nvSpPr>
              <p:spPr>
                <a:xfrm>
                  <a:off x="10016945" y="2633177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99" name="Rectangle: Rounded Corners 498">
                  <a:extLst>
                    <a:ext uri="{FF2B5EF4-FFF2-40B4-BE49-F238E27FC236}">
                      <a16:creationId xmlns:a16="http://schemas.microsoft.com/office/drawing/2014/main" id="{A02B0BA2-E455-2F1A-0C39-064522F2A097}"/>
                    </a:ext>
                  </a:extLst>
                </p:cNvPr>
                <p:cNvSpPr/>
                <p:nvPr/>
              </p:nvSpPr>
              <p:spPr>
                <a:xfrm>
                  <a:off x="9812972" y="3011797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0" name="Rectangle: Rounded Corners 499">
                  <a:extLst>
                    <a:ext uri="{FF2B5EF4-FFF2-40B4-BE49-F238E27FC236}">
                      <a16:creationId xmlns:a16="http://schemas.microsoft.com/office/drawing/2014/main" id="{99CD04D6-31A0-E5CA-CC74-DF280C8BD4B5}"/>
                    </a:ext>
                  </a:extLst>
                </p:cNvPr>
                <p:cNvSpPr/>
                <p:nvPr/>
              </p:nvSpPr>
              <p:spPr>
                <a:xfrm>
                  <a:off x="9505117" y="3111810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1" name="Oval 500">
                  <a:extLst>
                    <a:ext uri="{FF2B5EF4-FFF2-40B4-BE49-F238E27FC236}">
                      <a16:creationId xmlns:a16="http://schemas.microsoft.com/office/drawing/2014/main" id="{6A843C46-6F5C-0845-DF72-7AEFAD13EE0F}"/>
                    </a:ext>
                  </a:extLst>
                </p:cNvPr>
                <p:cNvSpPr/>
                <p:nvPr/>
              </p:nvSpPr>
              <p:spPr>
                <a:xfrm>
                  <a:off x="11054516" y="3249923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2" name="Rectangle: Rounded Corners 501">
                  <a:extLst>
                    <a:ext uri="{FF2B5EF4-FFF2-40B4-BE49-F238E27FC236}">
                      <a16:creationId xmlns:a16="http://schemas.microsoft.com/office/drawing/2014/main" id="{F5411A0B-1472-2ADE-9D3A-CA532ABF06A4}"/>
                    </a:ext>
                  </a:extLst>
                </p:cNvPr>
                <p:cNvSpPr/>
                <p:nvPr/>
              </p:nvSpPr>
              <p:spPr>
                <a:xfrm>
                  <a:off x="9608631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Rectangle: Rounded Corners 502">
                  <a:extLst>
                    <a:ext uri="{FF2B5EF4-FFF2-40B4-BE49-F238E27FC236}">
                      <a16:creationId xmlns:a16="http://schemas.microsoft.com/office/drawing/2014/main" id="{CFAD9B76-527C-31BD-99B9-C0659FA07535}"/>
                    </a:ext>
                  </a:extLst>
                </p:cNvPr>
                <p:cNvSpPr/>
                <p:nvPr/>
              </p:nvSpPr>
              <p:spPr>
                <a:xfrm>
                  <a:off x="9712144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Rectangle: Rounded Corners 503">
                  <a:extLst>
                    <a:ext uri="{FF2B5EF4-FFF2-40B4-BE49-F238E27FC236}">
                      <a16:creationId xmlns:a16="http://schemas.microsoft.com/office/drawing/2014/main" id="{0BD380D6-181B-1442-ECC6-B285197C64C1}"/>
                    </a:ext>
                  </a:extLst>
                </p:cNvPr>
                <p:cNvSpPr/>
                <p:nvPr/>
              </p:nvSpPr>
              <p:spPr>
                <a:xfrm>
                  <a:off x="98137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Rectangle: Rounded Corners 504">
                  <a:extLst>
                    <a:ext uri="{FF2B5EF4-FFF2-40B4-BE49-F238E27FC236}">
                      <a16:creationId xmlns:a16="http://schemas.microsoft.com/office/drawing/2014/main" id="{EE897779-90A1-D570-7F8E-B1184B7DB388}"/>
                    </a:ext>
                  </a:extLst>
                </p:cNvPr>
                <p:cNvSpPr/>
                <p:nvPr/>
              </p:nvSpPr>
              <p:spPr>
                <a:xfrm>
                  <a:off x="99153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Rectangle: Rounded Corners 505">
                  <a:extLst>
                    <a:ext uri="{FF2B5EF4-FFF2-40B4-BE49-F238E27FC236}">
                      <a16:creationId xmlns:a16="http://schemas.microsoft.com/office/drawing/2014/main" id="{A509A34E-4517-8A15-F4C7-F025FA417F9C}"/>
                    </a:ext>
                  </a:extLst>
                </p:cNvPr>
                <p:cNvSpPr/>
                <p:nvPr/>
              </p:nvSpPr>
              <p:spPr>
                <a:xfrm>
                  <a:off x="100169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Rectangle: Rounded Corners 506">
                  <a:extLst>
                    <a:ext uri="{FF2B5EF4-FFF2-40B4-BE49-F238E27FC236}">
                      <a16:creationId xmlns:a16="http://schemas.microsoft.com/office/drawing/2014/main" id="{670CB362-E943-FA87-216A-B00981FDD979}"/>
                    </a:ext>
                  </a:extLst>
                </p:cNvPr>
                <p:cNvSpPr/>
                <p:nvPr/>
              </p:nvSpPr>
              <p:spPr>
                <a:xfrm>
                  <a:off x="9812972" y="3583300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Rectangle: Rounded Corners 507">
                  <a:extLst>
                    <a:ext uri="{FF2B5EF4-FFF2-40B4-BE49-F238E27FC236}">
                      <a16:creationId xmlns:a16="http://schemas.microsoft.com/office/drawing/2014/main" id="{ECAF892F-A90A-FEAA-E72F-4F1DA684DA40}"/>
                    </a:ext>
                  </a:extLst>
                </p:cNvPr>
                <p:cNvSpPr/>
                <p:nvPr/>
              </p:nvSpPr>
              <p:spPr>
                <a:xfrm>
                  <a:off x="9505119" y="3683314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Oval 508">
                  <a:extLst>
                    <a:ext uri="{FF2B5EF4-FFF2-40B4-BE49-F238E27FC236}">
                      <a16:creationId xmlns:a16="http://schemas.microsoft.com/office/drawing/2014/main" id="{2C95406D-8E76-C763-70E1-9AE74442EFF1}"/>
                    </a:ext>
                  </a:extLst>
                </p:cNvPr>
                <p:cNvSpPr/>
                <p:nvPr/>
              </p:nvSpPr>
              <p:spPr>
                <a:xfrm>
                  <a:off x="11054517" y="3821427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Rectangle: Rounded Corners 509">
                  <a:extLst>
                    <a:ext uri="{FF2B5EF4-FFF2-40B4-BE49-F238E27FC236}">
                      <a16:creationId xmlns:a16="http://schemas.microsoft.com/office/drawing/2014/main" id="{CD95E7B8-5D67-77AE-AF21-3693D11BC780}"/>
                    </a:ext>
                  </a:extLst>
                </p:cNvPr>
                <p:cNvSpPr/>
                <p:nvPr/>
              </p:nvSpPr>
              <p:spPr>
                <a:xfrm>
                  <a:off x="9608631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Rectangle: Rounded Corners 510">
                  <a:extLst>
                    <a:ext uri="{FF2B5EF4-FFF2-40B4-BE49-F238E27FC236}">
                      <a16:creationId xmlns:a16="http://schemas.microsoft.com/office/drawing/2014/main" id="{97808765-7D08-FC87-BC40-F46CE495B749}"/>
                    </a:ext>
                  </a:extLst>
                </p:cNvPr>
                <p:cNvSpPr/>
                <p:nvPr/>
              </p:nvSpPr>
              <p:spPr>
                <a:xfrm>
                  <a:off x="9712145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Rectangle: Rounded Corners 511">
                  <a:extLst>
                    <a:ext uri="{FF2B5EF4-FFF2-40B4-BE49-F238E27FC236}">
                      <a16:creationId xmlns:a16="http://schemas.microsoft.com/office/drawing/2014/main" id="{130ACEE1-89A7-5EA4-147F-7E9A15E47B55}"/>
                    </a:ext>
                  </a:extLst>
                </p:cNvPr>
                <p:cNvSpPr/>
                <p:nvPr/>
              </p:nvSpPr>
              <p:spPr>
                <a:xfrm>
                  <a:off x="9813747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3" name="Rectangle: Rounded Corners 512">
                  <a:extLst>
                    <a:ext uri="{FF2B5EF4-FFF2-40B4-BE49-F238E27FC236}">
                      <a16:creationId xmlns:a16="http://schemas.microsoft.com/office/drawing/2014/main" id="{74012412-3A9D-8292-0B95-C839E4ED03A8}"/>
                    </a:ext>
                  </a:extLst>
                </p:cNvPr>
                <p:cNvSpPr/>
                <p:nvPr/>
              </p:nvSpPr>
              <p:spPr>
                <a:xfrm>
                  <a:off x="9915346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Rectangle: Rounded Corners 513">
                  <a:extLst>
                    <a:ext uri="{FF2B5EF4-FFF2-40B4-BE49-F238E27FC236}">
                      <a16:creationId xmlns:a16="http://schemas.microsoft.com/office/drawing/2014/main" id="{96579A82-03CD-2EE8-5BE4-424145079821}"/>
                    </a:ext>
                  </a:extLst>
                </p:cNvPr>
                <p:cNvSpPr/>
                <p:nvPr/>
              </p:nvSpPr>
              <p:spPr>
                <a:xfrm>
                  <a:off x="10016946" y="3776182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5" name="Rectangle: Rounded Corners 514">
                  <a:extLst>
                    <a:ext uri="{FF2B5EF4-FFF2-40B4-BE49-F238E27FC236}">
                      <a16:creationId xmlns:a16="http://schemas.microsoft.com/office/drawing/2014/main" id="{0ECCB41E-FAB0-0281-B73A-F78713D1AF27}"/>
                    </a:ext>
                  </a:extLst>
                </p:cNvPr>
                <p:cNvSpPr/>
                <p:nvPr/>
              </p:nvSpPr>
              <p:spPr>
                <a:xfrm>
                  <a:off x="9812974" y="4154801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6" name="Rectangle: Rounded Corners 515">
                  <a:extLst>
                    <a:ext uri="{FF2B5EF4-FFF2-40B4-BE49-F238E27FC236}">
                      <a16:creationId xmlns:a16="http://schemas.microsoft.com/office/drawing/2014/main" id="{517D4BB1-1E84-1E6A-2B94-1A8E09C07C28}"/>
                    </a:ext>
                  </a:extLst>
                </p:cNvPr>
                <p:cNvSpPr/>
                <p:nvPr/>
              </p:nvSpPr>
              <p:spPr>
                <a:xfrm>
                  <a:off x="9505116" y="4273726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7" name="Oval 516">
                  <a:extLst>
                    <a:ext uri="{FF2B5EF4-FFF2-40B4-BE49-F238E27FC236}">
                      <a16:creationId xmlns:a16="http://schemas.microsoft.com/office/drawing/2014/main" id="{C0D5095D-DEA1-2C42-CB38-9D800974633A}"/>
                    </a:ext>
                  </a:extLst>
                </p:cNvPr>
                <p:cNvSpPr/>
                <p:nvPr/>
              </p:nvSpPr>
              <p:spPr>
                <a:xfrm>
                  <a:off x="11054512" y="4411839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Rectangle: Rounded Corners 517">
                  <a:extLst>
                    <a:ext uri="{FF2B5EF4-FFF2-40B4-BE49-F238E27FC236}">
                      <a16:creationId xmlns:a16="http://schemas.microsoft.com/office/drawing/2014/main" id="{5C141105-4ED1-CA0C-BC5F-50AE86329078}"/>
                    </a:ext>
                  </a:extLst>
                </p:cNvPr>
                <p:cNvSpPr/>
                <p:nvPr/>
              </p:nvSpPr>
              <p:spPr>
                <a:xfrm>
                  <a:off x="9608628" y="436659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9" name="Rectangle: Rounded Corners 518">
                  <a:extLst>
                    <a:ext uri="{FF2B5EF4-FFF2-40B4-BE49-F238E27FC236}">
                      <a16:creationId xmlns:a16="http://schemas.microsoft.com/office/drawing/2014/main" id="{BFBF9820-8681-A421-EC6C-7C40007E79C6}"/>
                    </a:ext>
                  </a:extLst>
                </p:cNvPr>
                <p:cNvSpPr/>
                <p:nvPr/>
              </p:nvSpPr>
              <p:spPr>
                <a:xfrm>
                  <a:off x="9712148" y="4366600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20" name="Rectangle: Rounded Corners 519">
                  <a:extLst>
                    <a:ext uri="{FF2B5EF4-FFF2-40B4-BE49-F238E27FC236}">
                      <a16:creationId xmlns:a16="http://schemas.microsoft.com/office/drawing/2014/main" id="{5FB2F1B8-428E-F155-8450-B5C0DDAC782C}"/>
                    </a:ext>
                  </a:extLst>
                </p:cNvPr>
                <p:cNvSpPr/>
                <p:nvPr/>
              </p:nvSpPr>
              <p:spPr>
                <a:xfrm>
                  <a:off x="9813748" y="4366606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21" name="Rectangle: Rounded Corners 520">
                  <a:extLst>
                    <a:ext uri="{FF2B5EF4-FFF2-40B4-BE49-F238E27FC236}">
                      <a16:creationId xmlns:a16="http://schemas.microsoft.com/office/drawing/2014/main" id="{4DB41544-E8A7-C4E3-FBA3-646FDF64311B}"/>
                    </a:ext>
                  </a:extLst>
                </p:cNvPr>
                <p:cNvSpPr/>
                <p:nvPr/>
              </p:nvSpPr>
              <p:spPr>
                <a:xfrm>
                  <a:off x="9915347" y="4366613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Rectangle: Rounded Corners 521">
                  <a:extLst>
                    <a:ext uri="{FF2B5EF4-FFF2-40B4-BE49-F238E27FC236}">
                      <a16:creationId xmlns:a16="http://schemas.microsoft.com/office/drawing/2014/main" id="{9E862BAC-2036-91B4-1AAC-E50E45E78599}"/>
                    </a:ext>
                  </a:extLst>
                </p:cNvPr>
                <p:cNvSpPr/>
                <p:nvPr/>
              </p:nvSpPr>
              <p:spPr>
                <a:xfrm>
                  <a:off x="10016947" y="436661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23" name="Rectangle: Rounded Corners 522">
                  <a:extLst>
                    <a:ext uri="{FF2B5EF4-FFF2-40B4-BE49-F238E27FC236}">
                      <a16:creationId xmlns:a16="http://schemas.microsoft.com/office/drawing/2014/main" id="{EFB4CBDA-852D-6844-DEBA-57C981D5C96D}"/>
                    </a:ext>
                  </a:extLst>
                </p:cNvPr>
                <p:cNvSpPr/>
                <p:nvPr/>
              </p:nvSpPr>
              <p:spPr>
                <a:xfrm>
                  <a:off x="9812976" y="4745212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17D154C9-3F2A-7338-3D9A-8AC36C76C49D}"/>
                  </a:ext>
                </a:extLst>
              </p:cNvPr>
              <p:cNvCxnSpPr/>
              <p:nvPr/>
            </p:nvCxnSpPr>
            <p:spPr>
              <a:xfrm flipV="1">
                <a:off x="6861317" y="329166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59EDCA09-C2C6-D71D-0084-EF8456E09C73}"/>
                  </a:ext>
                </a:extLst>
              </p:cNvPr>
              <p:cNvCxnSpPr/>
              <p:nvPr/>
            </p:nvCxnSpPr>
            <p:spPr>
              <a:xfrm flipV="1">
                <a:off x="6861317" y="3072411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90272BEA-C1C5-40FD-FC72-88679E29C43B}"/>
                  </a:ext>
                </a:extLst>
              </p:cNvPr>
              <p:cNvCxnSpPr/>
              <p:nvPr/>
            </p:nvCxnSpPr>
            <p:spPr>
              <a:xfrm flipV="1">
                <a:off x="6861317" y="2857024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>
                <a:extLst>
                  <a:ext uri="{FF2B5EF4-FFF2-40B4-BE49-F238E27FC236}">
                    <a16:creationId xmlns:a16="http://schemas.microsoft.com/office/drawing/2014/main" id="{18CF8565-AFB4-4B17-545D-75FADB7B737E}"/>
                  </a:ext>
                </a:extLst>
              </p:cNvPr>
              <p:cNvCxnSpPr/>
              <p:nvPr/>
            </p:nvCxnSpPr>
            <p:spPr>
              <a:xfrm flipV="1">
                <a:off x="6861317" y="264202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2" name="Rectangle 471">
                <a:extLst>
                  <a:ext uri="{FF2B5EF4-FFF2-40B4-BE49-F238E27FC236}">
                    <a16:creationId xmlns:a16="http://schemas.microsoft.com/office/drawing/2014/main" id="{7C79A544-F3E2-4AFA-0398-7F4CA2498783}"/>
                  </a:ext>
                </a:extLst>
              </p:cNvPr>
              <p:cNvSpPr/>
              <p:nvPr/>
            </p:nvSpPr>
            <p:spPr>
              <a:xfrm>
                <a:off x="7049125" y="2033678"/>
                <a:ext cx="825786" cy="82578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3" name="Rectangle 472">
                <a:extLst>
                  <a:ext uri="{FF2B5EF4-FFF2-40B4-BE49-F238E27FC236}">
                    <a16:creationId xmlns:a16="http://schemas.microsoft.com/office/drawing/2014/main" id="{B215B87B-94F2-FCDD-8C82-B48D80C69D1E}"/>
                  </a:ext>
                </a:extLst>
              </p:cNvPr>
              <p:cNvSpPr/>
              <p:nvPr/>
            </p:nvSpPr>
            <p:spPr>
              <a:xfrm>
                <a:off x="7355990" y="2708030"/>
                <a:ext cx="778802" cy="9948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scene3d>
                <a:camera prst="isometricRight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474" name="Straight Connector 473">
                <a:extLst>
                  <a:ext uri="{FF2B5EF4-FFF2-40B4-BE49-F238E27FC236}">
                    <a16:creationId xmlns:a16="http://schemas.microsoft.com/office/drawing/2014/main" id="{6B2714F5-AE5C-69FC-DC36-BEE1715019CA}"/>
                  </a:ext>
                </a:extLst>
              </p:cNvPr>
              <p:cNvCxnSpPr/>
              <p:nvPr/>
            </p:nvCxnSpPr>
            <p:spPr>
              <a:xfrm>
                <a:off x="7911533" y="3233352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930AF35F-22D4-7949-9886-7C2C2AA55D6F}"/>
                  </a:ext>
                </a:extLst>
              </p:cNvPr>
              <p:cNvCxnSpPr/>
              <p:nvPr/>
            </p:nvCxnSpPr>
            <p:spPr>
              <a:xfrm>
                <a:off x="7911533" y="3017817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E870A447-582B-7679-1BE5-0A8C69B05848}"/>
                  </a:ext>
                </a:extLst>
              </p:cNvPr>
              <p:cNvCxnSpPr/>
              <p:nvPr/>
            </p:nvCxnSpPr>
            <p:spPr>
              <a:xfrm>
                <a:off x="7911533" y="2794668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>
                <a:extLst>
                  <a:ext uri="{FF2B5EF4-FFF2-40B4-BE49-F238E27FC236}">
                    <a16:creationId xmlns:a16="http://schemas.microsoft.com/office/drawing/2014/main" id="{EC5D7C4B-E44B-9698-A16E-B2466A91BDF5}"/>
                  </a:ext>
                </a:extLst>
              </p:cNvPr>
              <p:cNvCxnSpPr/>
              <p:nvPr/>
            </p:nvCxnSpPr>
            <p:spPr>
              <a:xfrm>
                <a:off x="7911533" y="2584131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8" name="Group 477">
                <a:extLst>
                  <a:ext uri="{FF2B5EF4-FFF2-40B4-BE49-F238E27FC236}">
                    <a16:creationId xmlns:a16="http://schemas.microsoft.com/office/drawing/2014/main" id="{69548A94-1E73-4331-F92B-673814184BCC}"/>
                  </a:ext>
                </a:extLst>
              </p:cNvPr>
              <p:cNvGrpSpPr/>
              <p:nvPr/>
            </p:nvGrpSpPr>
            <p:grpSpPr>
              <a:xfrm>
                <a:off x="7342345" y="2500096"/>
                <a:ext cx="851505" cy="1264163"/>
                <a:chOff x="10028760" y="2162889"/>
                <a:chExt cx="1866900" cy="2771639"/>
              </a:xfrm>
              <a:scene3d>
                <a:camera prst="isometricRightUp"/>
                <a:lightRig rig="threePt" dir="t"/>
              </a:scene3d>
            </p:grpSpPr>
            <p:sp>
              <p:nvSpPr>
                <p:cNvPr id="479" name="Rectangle: Rounded Corners 478">
                  <a:extLst>
                    <a:ext uri="{FF2B5EF4-FFF2-40B4-BE49-F238E27FC236}">
                      <a16:creationId xmlns:a16="http://schemas.microsoft.com/office/drawing/2014/main" id="{C416CAD6-6C12-FAF2-5FF5-FA436414CE60}"/>
                    </a:ext>
                  </a:extLst>
                </p:cNvPr>
                <p:cNvSpPr/>
                <p:nvPr/>
              </p:nvSpPr>
              <p:spPr>
                <a:xfrm>
                  <a:off x="10028760" y="2162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Rectangle: Rounded Corners 479">
                  <a:extLst>
                    <a:ext uri="{FF2B5EF4-FFF2-40B4-BE49-F238E27FC236}">
                      <a16:creationId xmlns:a16="http://schemas.microsoft.com/office/drawing/2014/main" id="{2BAE9C63-14E0-9534-F8A6-8A241213B161}"/>
                    </a:ext>
                  </a:extLst>
                </p:cNvPr>
                <p:cNvSpPr/>
                <p:nvPr/>
              </p:nvSpPr>
              <p:spPr>
                <a:xfrm>
                  <a:off x="10028760" y="2734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1" name="Rectangle: Rounded Corners 480">
                  <a:extLst>
                    <a:ext uri="{FF2B5EF4-FFF2-40B4-BE49-F238E27FC236}">
                      <a16:creationId xmlns:a16="http://schemas.microsoft.com/office/drawing/2014/main" id="{8328A5F6-F04E-F250-4EA2-1EA8F1CECDCC}"/>
                    </a:ext>
                  </a:extLst>
                </p:cNvPr>
                <p:cNvSpPr/>
                <p:nvPr/>
              </p:nvSpPr>
              <p:spPr>
                <a:xfrm>
                  <a:off x="10028760" y="3305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2" name="Rectangle: Rounded Corners 481">
                  <a:extLst>
                    <a:ext uri="{FF2B5EF4-FFF2-40B4-BE49-F238E27FC236}">
                      <a16:creationId xmlns:a16="http://schemas.microsoft.com/office/drawing/2014/main" id="{42B19F86-13CB-5FEF-7167-151064ED6FDA}"/>
                    </a:ext>
                  </a:extLst>
                </p:cNvPr>
                <p:cNvSpPr/>
                <p:nvPr/>
              </p:nvSpPr>
              <p:spPr>
                <a:xfrm>
                  <a:off x="10028760" y="3877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3" name="Rectangle: Rounded Corners 482">
                  <a:extLst>
                    <a:ext uri="{FF2B5EF4-FFF2-40B4-BE49-F238E27FC236}">
                      <a16:creationId xmlns:a16="http://schemas.microsoft.com/office/drawing/2014/main" id="{E5D99816-A56E-47C7-1496-166C4729771F}"/>
                    </a:ext>
                  </a:extLst>
                </p:cNvPr>
                <p:cNvSpPr/>
                <p:nvPr/>
              </p:nvSpPr>
              <p:spPr>
                <a:xfrm>
                  <a:off x="10028760" y="4467803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48" name="Group 647">
              <a:extLst>
                <a:ext uri="{FF2B5EF4-FFF2-40B4-BE49-F238E27FC236}">
                  <a16:creationId xmlns:a16="http://schemas.microsoft.com/office/drawing/2014/main" id="{5AB593E5-F959-16B1-6937-9751709E8FF9}"/>
                </a:ext>
              </a:extLst>
            </p:cNvPr>
            <p:cNvGrpSpPr/>
            <p:nvPr/>
          </p:nvGrpSpPr>
          <p:grpSpPr>
            <a:xfrm>
              <a:off x="2872437" y="2654483"/>
              <a:ext cx="959745" cy="1184449"/>
              <a:chOff x="6728690" y="2033678"/>
              <a:chExt cx="1465160" cy="1808196"/>
            </a:xfrm>
          </p:grpSpPr>
          <p:sp>
            <p:nvSpPr>
              <p:cNvPr id="649" name="Rectangle 648">
                <a:extLst>
                  <a:ext uri="{FF2B5EF4-FFF2-40B4-BE49-F238E27FC236}">
                    <a16:creationId xmlns:a16="http://schemas.microsoft.com/office/drawing/2014/main" id="{5B48C1D4-934F-6E23-5CD4-C976ABD86DBA}"/>
                  </a:ext>
                </a:extLst>
              </p:cNvPr>
              <p:cNvSpPr/>
              <p:nvPr/>
            </p:nvSpPr>
            <p:spPr>
              <a:xfrm>
                <a:off x="7318269" y="3723542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0" name="Rectangle 649">
                <a:extLst>
                  <a:ext uri="{FF2B5EF4-FFF2-40B4-BE49-F238E27FC236}">
                    <a16:creationId xmlns:a16="http://schemas.microsoft.com/office/drawing/2014/main" id="{2CD1ACE6-FD2D-4621-370D-C10D4A82C3B5}"/>
                  </a:ext>
                </a:extLst>
              </p:cNvPr>
              <p:cNvSpPr/>
              <p:nvPr/>
            </p:nvSpPr>
            <p:spPr>
              <a:xfrm>
                <a:off x="7314746" y="3303957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1" name="Rectangle 650">
                <a:extLst>
                  <a:ext uri="{FF2B5EF4-FFF2-40B4-BE49-F238E27FC236}">
                    <a16:creationId xmlns:a16="http://schemas.microsoft.com/office/drawing/2014/main" id="{755F958A-CDA4-DBD0-6DCB-D69804FC1AC6}"/>
                  </a:ext>
                </a:extLst>
              </p:cNvPr>
              <p:cNvSpPr/>
              <p:nvPr/>
            </p:nvSpPr>
            <p:spPr>
              <a:xfrm>
                <a:off x="7300013" y="3075933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2" name="Rectangle 651">
                <a:extLst>
                  <a:ext uri="{FF2B5EF4-FFF2-40B4-BE49-F238E27FC236}">
                    <a16:creationId xmlns:a16="http://schemas.microsoft.com/office/drawing/2014/main" id="{F151ACB6-E953-24BF-449B-1C105DD557C5}"/>
                  </a:ext>
                </a:extLst>
              </p:cNvPr>
              <p:cNvSpPr/>
              <p:nvPr/>
            </p:nvSpPr>
            <p:spPr>
              <a:xfrm>
                <a:off x="7309649" y="2876615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653" name="Group 652">
                <a:extLst>
                  <a:ext uri="{FF2B5EF4-FFF2-40B4-BE49-F238E27FC236}">
                    <a16:creationId xmlns:a16="http://schemas.microsoft.com/office/drawing/2014/main" id="{939F60A5-AAF3-5987-D366-163222CAD44E}"/>
                  </a:ext>
                </a:extLst>
              </p:cNvPr>
              <p:cNvGrpSpPr/>
              <p:nvPr/>
            </p:nvGrpSpPr>
            <p:grpSpPr>
              <a:xfrm>
                <a:off x="6728690" y="2501734"/>
                <a:ext cx="851507" cy="1306525"/>
                <a:chOff x="9505116" y="1968805"/>
                <a:chExt cx="1866903" cy="2864513"/>
              </a:xfrm>
              <a:scene3d>
                <a:camera prst="isometricLeftDown"/>
                <a:lightRig rig="threePt" dir="t"/>
              </a:scene3d>
            </p:grpSpPr>
            <p:sp>
              <p:nvSpPr>
                <p:cNvPr id="670" name="Rectangle: Rounded Corners 669">
                  <a:extLst>
                    <a:ext uri="{FF2B5EF4-FFF2-40B4-BE49-F238E27FC236}">
                      <a16:creationId xmlns:a16="http://schemas.microsoft.com/office/drawing/2014/main" id="{EC7C64E2-4FFA-D570-B707-629581C18C90}"/>
                    </a:ext>
                  </a:extLst>
                </p:cNvPr>
                <p:cNvSpPr/>
                <p:nvPr/>
              </p:nvSpPr>
              <p:spPr>
                <a:xfrm>
                  <a:off x="9505117" y="1968805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1BA563B0-CFAD-E87D-A748-31DE07215F31}"/>
                    </a:ext>
                  </a:extLst>
                </p:cNvPr>
                <p:cNvSpPr/>
                <p:nvPr/>
              </p:nvSpPr>
              <p:spPr>
                <a:xfrm>
                  <a:off x="11054516" y="2106918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2" name="Rectangle: Rounded Corners 671">
                  <a:extLst>
                    <a:ext uri="{FF2B5EF4-FFF2-40B4-BE49-F238E27FC236}">
                      <a16:creationId xmlns:a16="http://schemas.microsoft.com/office/drawing/2014/main" id="{7630D52E-66B7-6DA8-A547-A4619690CFB6}"/>
                    </a:ext>
                  </a:extLst>
                </p:cNvPr>
                <p:cNvSpPr/>
                <p:nvPr/>
              </p:nvSpPr>
              <p:spPr>
                <a:xfrm>
                  <a:off x="9608631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3" name="Rectangle: Rounded Corners 672">
                  <a:extLst>
                    <a:ext uri="{FF2B5EF4-FFF2-40B4-BE49-F238E27FC236}">
                      <a16:creationId xmlns:a16="http://schemas.microsoft.com/office/drawing/2014/main" id="{0A292C66-FC65-2005-D876-5AA1E4D7499E}"/>
                    </a:ext>
                  </a:extLst>
                </p:cNvPr>
                <p:cNvSpPr/>
                <p:nvPr/>
              </p:nvSpPr>
              <p:spPr>
                <a:xfrm>
                  <a:off x="9712144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4" name="Rectangle: Rounded Corners 673">
                  <a:extLst>
                    <a:ext uri="{FF2B5EF4-FFF2-40B4-BE49-F238E27FC236}">
                      <a16:creationId xmlns:a16="http://schemas.microsoft.com/office/drawing/2014/main" id="{40F7DC1C-AAD0-B306-39EE-E7330D8474BA}"/>
                    </a:ext>
                  </a:extLst>
                </p:cNvPr>
                <p:cNvSpPr/>
                <p:nvPr/>
              </p:nvSpPr>
              <p:spPr>
                <a:xfrm>
                  <a:off x="98137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5" name="Rectangle: Rounded Corners 674">
                  <a:extLst>
                    <a:ext uri="{FF2B5EF4-FFF2-40B4-BE49-F238E27FC236}">
                      <a16:creationId xmlns:a16="http://schemas.microsoft.com/office/drawing/2014/main" id="{5C8D5D36-357C-48E0-C91F-2E2035F71CC8}"/>
                    </a:ext>
                  </a:extLst>
                </p:cNvPr>
                <p:cNvSpPr/>
                <p:nvPr/>
              </p:nvSpPr>
              <p:spPr>
                <a:xfrm>
                  <a:off x="99153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6" name="Rectangle: Rounded Corners 675">
                  <a:extLst>
                    <a:ext uri="{FF2B5EF4-FFF2-40B4-BE49-F238E27FC236}">
                      <a16:creationId xmlns:a16="http://schemas.microsoft.com/office/drawing/2014/main" id="{C08D49C7-569D-B429-6D37-975573B23E5A}"/>
                    </a:ext>
                  </a:extLst>
                </p:cNvPr>
                <p:cNvSpPr/>
                <p:nvPr/>
              </p:nvSpPr>
              <p:spPr>
                <a:xfrm>
                  <a:off x="100169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7" name="Rectangle: Rounded Corners 676">
                  <a:extLst>
                    <a:ext uri="{FF2B5EF4-FFF2-40B4-BE49-F238E27FC236}">
                      <a16:creationId xmlns:a16="http://schemas.microsoft.com/office/drawing/2014/main" id="{F9B0467F-1D05-DBC4-9A42-C74171D9A49A}"/>
                    </a:ext>
                  </a:extLst>
                </p:cNvPr>
                <p:cNvSpPr/>
                <p:nvPr/>
              </p:nvSpPr>
              <p:spPr>
                <a:xfrm>
                  <a:off x="9812972" y="2440293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8" name="Rectangle: Rounded Corners 677">
                  <a:extLst>
                    <a:ext uri="{FF2B5EF4-FFF2-40B4-BE49-F238E27FC236}">
                      <a16:creationId xmlns:a16="http://schemas.microsoft.com/office/drawing/2014/main" id="{293E3B4F-87DC-B1B0-C1CE-6F7F7F9EF9DA}"/>
                    </a:ext>
                  </a:extLst>
                </p:cNvPr>
                <p:cNvSpPr/>
                <p:nvPr/>
              </p:nvSpPr>
              <p:spPr>
                <a:xfrm>
                  <a:off x="9505117" y="2540303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79" name="Oval 678">
                  <a:extLst>
                    <a:ext uri="{FF2B5EF4-FFF2-40B4-BE49-F238E27FC236}">
                      <a16:creationId xmlns:a16="http://schemas.microsoft.com/office/drawing/2014/main" id="{7020F394-F28E-051C-8C44-B0133BD73F68}"/>
                    </a:ext>
                  </a:extLst>
                </p:cNvPr>
                <p:cNvSpPr/>
                <p:nvPr/>
              </p:nvSpPr>
              <p:spPr>
                <a:xfrm>
                  <a:off x="11054516" y="2678415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0" name="Rectangle: Rounded Corners 679">
                  <a:extLst>
                    <a:ext uri="{FF2B5EF4-FFF2-40B4-BE49-F238E27FC236}">
                      <a16:creationId xmlns:a16="http://schemas.microsoft.com/office/drawing/2014/main" id="{3E7477E0-F57A-434C-3288-21C7DE3634A4}"/>
                    </a:ext>
                  </a:extLst>
                </p:cNvPr>
                <p:cNvSpPr/>
                <p:nvPr/>
              </p:nvSpPr>
              <p:spPr>
                <a:xfrm>
                  <a:off x="9608631" y="26331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1" name="Rectangle: Rounded Corners 680">
                  <a:extLst>
                    <a:ext uri="{FF2B5EF4-FFF2-40B4-BE49-F238E27FC236}">
                      <a16:creationId xmlns:a16="http://schemas.microsoft.com/office/drawing/2014/main" id="{135B3C86-A14E-7FAD-74BA-CB60EDB73A89}"/>
                    </a:ext>
                  </a:extLst>
                </p:cNvPr>
                <p:cNvSpPr/>
                <p:nvPr/>
              </p:nvSpPr>
              <p:spPr>
                <a:xfrm>
                  <a:off x="9712144" y="2633174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2" name="Rectangle: Rounded Corners 681">
                  <a:extLst>
                    <a:ext uri="{FF2B5EF4-FFF2-40B4-BE49-F238E27FC236}">
                      <a16:creationId xmlns:a16="http://schemas.microsoft.com/office/drawing/2014/main" id="{400A0474-6CE1-C9C5-56A0-F45FFCFAAD01}"/>
                    </a:ext>
                  </a:extLst>
                </p:cNvPr>
                <p:cNvSpPr/>
                <p:nvPr/>
              </p:nvSpPr>
              <p:spPr>
                <a:xfrm>
                  <a:off x="9813745" y="2633175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3" name="Rectangle: Rounded Corners 682">
                  <a:extLst>
                    <a:ext uri="{FF2B5EF4-FFF2-40B4-BE49-F238E27FC236}">
                      <a16:creationId xmlns:a16="http://schemas.microsoft.com/office/drawing/2014/main" id="{88C0DB1A-F937-01D5-6251-B21492DF7658}"/>
                    </a:ext>
                  </a:extLst>
                </p:cNvPr>
                <p:cNvSpPr/>
                <p:nvPr/>
              </p:nvSpPr>
              <p:spPr>
                <a:xfrm>
                  <a:off x="9915345" y="2633176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4" name="Rectangle: Rounded Corners 683">
                  <a:extLst>
                    <a:ext uri="{FF2B5EF4-FFF2-40B4-BE49-F238E27FC236}">
                      <a16:creationId xmlns:a16="http://schemas.microsoft.com/office/drawing/2014/main" id="{7AE45DFB-5D2C-B0ED-7462-029CDDF469B7}"/>
                    </a:ext>
                  </a:extLst>
                </p:cNvPr>
                <p:cNvSpPr/>
                <p:nvPr/>
              </p:nvSpPr>
              <p:spPr>
                <a:xfrm>
                  <a:off x="10016945" y="2633177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5" name="Rectangle: Rounded Corners 684">
                  <a:extLst>
                    <a:ext uri="{FF2B5EF4-FFF2-40B4-BE49-F238E27FC236}">
                      <a16:creationId xmlns:a16="http://schemas.microsoft.com/office/drawing/2014/main" id="{0CD47E5D-8B33-6D9B-250F-8526DB2E6516}"/>
                    </a:ext>
                  </a:extLst>
                </p:cNvPr>
                <p:cNvSpPr/>
                <p:nvPr/>
              </p:nvSpPr>
              <p:spPr>
                <a:xfrm>
                  <a:off x="9812972" y="3011797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6" name="Rectangle: Rounded Corners 685">
                  <a:extLst>
                    <a:ext uri="{FF2B5EF4-FFF2-40B4-BE49-F238E27FC236}">
                      <a16:creationId xmlns:a16="http://schemas.microsoft.com/office/drawing/2014/main" id="{D260BCF2-8F05-B944-5AAA-E2043BC45107}"/>
                    </a:ext>
                  </a:extLst>
                </p:cNvPr>
                <p:cNvSpPr/>
                <p:nvPr/>
              </p:nvSpPr>
              <p:spPr>
                <a:xfrm>
                  <a:off x="9505117" y="3111810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017A73F4-A501-1C11-0796-A4FCAA2D5379}"/>
                    </a:ext>
                  </a:extLst>
                </p:cNvPr>
                <p:cNvSpPr/>
                <p:nvPr/>
              </p:nvSpPr>
              <p:spPr>
                <a:xfrm>
                  <a:off x="11054516" y="3249923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8" name="Rectangle: Rounded Corners 687">
                  <a:extLst>
                    <a:ext uri="{FF2B5EF4-FFF2-40B4-BE49-F238E27FC236}">
                      <a16:creationId xmlns:a16="http://schemas.microsoft.com/office/drawing/2014/main" id="{89709FE8-B7EA-A3C5-66FF-56F6ED8DDD83}"/>
                    </a:ext>
                  </a:extLst>
                </p:cNvPr>
                <p:cNvSpPr/>
                <p:nvPr/>
              </p:nvSpPr>
              <p:spPr>
                <a:xfrm>
                  <a:off x="9608631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9" name="Rectangle: Rounded Corners 688">
                  <a:extLst>
                    <a:ext uri="{FF2B5EF4-FFF2-40B4-BE49-F238E27FC236}">
                      <a16:creationId xmlns:a16="http://schemas.microsoft.com/office/drawing/2014/main" id="{325BC9F4-5C72-91DE-2B87-3655982BC06E}"/>
                    </a:ext>
                  </a:extLst>
                </p:cNvPr>
                <p:cNvSpPr/>
                <p:nvPr/>
              </p:nvSpPr>
              <p:spPr>
                <a:xfrm>
                  <a:off x="9712144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0" name="Rectangle: Rounded Corners 689">
                  <a:extLst>
                    <a:ext uri="{FF2B5EF4-FFF2-40B4-BE49-F238E27FC236}">
                      <a16:creationId xmlns:a16="http://schemas.microsoft.com/office/drawing/2014/main" id="{B3B2CAE3-3922-B9B0-1BBC-2335A801402B}"/>
                    </a:ext>
                  </a:extLst>
                </p:cNvPr>
                <p:cNvSpPr/>
                <p:nvPr/>
              </p:nvSpPr>
              <p:spPr>
                <a:xfrm>
                  <a:off x="98137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1" name="Rectangle: Rounded Corners 690">
                  <a:extLst>
                    <a:ext uri="{FF2B5EF4-FFF2-40B4-BE49-F238E27FC236}">
                      <a16:creationId xmlns:a16="http://schemas.microsoft.com/office/drawing/2014/main" id="{7F02178B-2D61-1BC1-52FA-9B2FFEDB759F}"/>
                    </a:ext>
                  </a:extLst>
                </p:cNvPr>
                <p:cNvSpPr/>
                <p:nvPr/>
              </p:nvSpPr>
              <p:spPr>
                <a:xfrm>
                  <a:off x="99153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2" name="Rectangle: Rounded Corners 691">
                  <a:extLst>
                    <a:ext uri="{FF2B5EF4-FFF2-40B4-BE49-F238E27FC236}">
                      <a16:creationId xmlns:a16="http://schemas.microsoft.com/office/drawing/2014/main" id="{AE29594F-1532-23BC-4A39-81CC9793D8F0}"/>
                    </a:ext>
                  </a:extLst>
                </p:cNvPr>
                <p:cNvSpPr/>
                <p:nvPr/>
              </p:nvSpPr>
              <p:spPr>
                <a:xfrm>
                  <a:off x="100169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3" name="Rectangle: Rounded Corners 692">
                  <a:extLst>
                    <a:ext uri="{FF2B5EF4-FFF2-40B4-BE49-F238E27FC236}">
                      <a16:creationId xmlns:a16="http://schemas.microsoft.com/office/drawing/2014/main" id="{E95598BA-910C-65BF-4FDA-10A8CAD6C873}"/>
                    </a:ext>
                  </a:extLst>
                </p:cNvPr>
                <p:cNvSpPr/>
                <p:nvPr/>
              </p:nvSpPr>
              <p:spPr>
                <a:xfrm>
                  <a:off x="9812972" y="3583300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4" name="Rectangle: Rounded Corners 693">
                  <a:extLst>
                    <a:ext uri="{FF2B5EF4-FFF2-40B4-BE49-F238E27FC236}">
                      <a16:creationId xmlns:a16="http://schemas.microsoft.com/office/drawing/2014/main" id="{2E52918E-8631-5A5D-047D-D6FC17FE354A}"/>
                    </a:ext>
                  </a:extLst>
                </p:cNvPr>
                <p:cNvSpPr/>
                <p:nvPr/>
              </p:nvSpPr>
              <p:spPr>
                <a:xfrm>
                  <a:off x="9505119" y="3683314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B9A5D206-38FA-3D76-9627-2C744D37DDD4}"/>
                    </a:ext>
                  </a:extLst>
                </p:cNvPr>
                <p:cNvSpPr/>
                <p:nvPr/>
              </p:nvSpPr>
              <p:spPr>
                <a:xfrm>
                  <a:off x="11054517" y="3821427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6" name="Rectangle: Rounded Corners 695">
                  <a:extLst>
                    <a:ext uri="{FF2B5EF4-FFF2-40B4-BE49-F238E27FC236}">
                      <a16:creationId xmlns:a16="http://schemas.microsoft.com/office/drawing/2014/main" id="{2330ABDA-B00A-EFE6-8CA9-68D102A26C91}"/>
                    </a:ext>
                  </a:extLst>
                </p:cNvPr>
                <p:cNvSpPr/>
                <p:nvPr/>
              </p:nvSpPr>
              <p:spPr>
                <a:xfrm>
                  <a:off x="9608631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7" name="Rectangle: Rounded Corners 696">
                  <a:extLst>
                    <a:ext uri="{FF2B5EF4-FFF2-40B4-BE49-F238E27FC236}">
                      <a16:creationId xmlns:a16="http://schemas.microsoft.com/office/drawing/2014/main" id="{149B29CD-5ECE-4269-F8F2-6A377E38BBF4}"/>
                    </a:ext>
                  </a:extLst>
                </p:cNvPr>
                <p:cNvSpPr/>
                <p:nvPr/>
              </p:nvSpPr>
              <p:spPr>
                <a:xfrm>
                  <a:off x="9712145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8" name="Rectangle: Rounded Corners 697">
                  <a:extLst>
                    <a:ext uri="{FF2B5EF4-FFF2-40B4-BE49-F238E27FC236}">
                      <a16:creationId xmlns:a16="http://schemas.microsoft.com/office/drawing/2014/main" id="{B4C3AA75-A7D9-53F5-6E62-510E053DCE88}"/>
                    </a:ext>
                  </a:extLst>
                </p:cNvPr>
                <p:cNvSpPr/>
                <p:nvPr/>
              </p:nvSpPr>
              <p:spPr>
                <a:xfrm>
                  <a:off x="9813747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99" name="Rectangle: Rounded Corners 698">
                  <a:extLst>
                    <a:ext uri="{FF2B5EF4-FFF2-40B4-BE49-F238E27FC236}">
                      <a16:creationId xmlns:a16="http://schemas.microsoft.com/office/drawing/2014/main" id="{55CE7996-CA39-64DB-2FC1-25E1A41295CE}"/>
                    </a:ext>
                  </a:extLst>
                </p:cNvPr>
                <p:cNvSpPr/>
                <p:nvPr/>
              </p:nvSpPr>
              <p:spPr>
                <a:xfrm>
                  <a:off x="9915346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0" name="Rectangle: Rounded Corners 699">
                  <a:extLst>
                    <a:ext uri="{FF2B5EF4-FFF2-40B4-BE49-F238E27FC236}">
                      <a16:creationId xmlns:a16="http://schemas.microsoft.com/office/drawing/2014/main" id="{1B020933-D548-95AD-0A3E-35672CEFA3A8}"/>
                    </a:ext>
                  </a:extLst>
                </p:cNvPr>
                <p:cNvSpPr/>
                <p:nvPr/>
              </p:nvSpPr>
              <p:spPr>
                <a:xfrm>
                  <a:off x="10016946" y="3776182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1" name="Rectangle: Rounded Corners 700">
                  <a:extLst>
                    <a:ext uri="{FF2B5EF4-FFF2-40B4-BE49-F238E27FC236}">
                      <a16:creationId xmlns:a16="http://schemas.microsoft.com/office/drawing/2014/main" id="{1F0440E0-91F9-CD40-1B59-71A2228E0A60}"/>
                    </a:ext>
                  </a:extLst>
                </p:cNvPr>
                <p:cNvSpPr/>
                <p:nvPr/>
              </p:nvSpPr>
              <p:spPr>
                <a:xfrm>
                  <a:off x="9812974" y="4154801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2" name="Rectangle: Rounded Corners 701">
                  <a:extLst>
                    <a:ext uri="{FF2B5EF4-FFF2-40B4-BE49-F238E27FC236}">
                      <a16:creationId xmlns:a16="http://schemas.microsoft.com/office/drawing/2014/main" id="{8CE7A910-4CD5-3270-D90C-0E01516E9F69}"/>
                    </a:ext>
                  </a:extLst>
                </p:cNvPr>
                <p:cNvSpPr/>
                <p:nvPr/>
              </p:nvSpPr>
              <p:spPr>
                <a:xfrm>
                  <a:off x="9505116" y="4273726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3" name="Oval 702">
                  <a:extLst>
                    <a:ext uri="{FF2B5EF4-FFF2-40B4-BE49-F238E27FC236}">
                      <a16:creationId xmlns:a16="http://schemas.microsoft.com/office/drawing/2014/main" id="{314F54D1-5EB1-E286-01EE-83D856BFD840}"/>
                    </a:ext>
                  </a:extLst>
                </p:cNvPr>
                <p:cNvSpPr/>
                <p:nvPr/>
              </p:nvSpPr>
              <p:spPr>
                <a:xfrm>
                  <a:off x="11054512" y="4411839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4" name="Rectangle: Rounded Corners 703">
                  <a:extLst>
                    <a:ext uri="{FF2B5EF4-FFF2-40B4-BE49-F238E27FC236}">
                      <a16:creationId xmlns:a16="http://schemas.microsoft.com/office/drawing/2014/main" id="{EBD7246A-B1ED-E012-7269-80EAE4F1FFDE}"/>
                    </a:ext>
                  </a:extLst>
                </p:cNvPr>
                <p:cNvSpPr/>
                <p:nvPr/>
              </p:nvSpPr>
              <p:spPr>
                <a:xfrm>
                  <a:off x="9608628" y="436659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5" name="Rectangle: Rounded Corners 704">
                  <a:extLst>
                    <a:ext uri="{FF2B5EF4-FFF2-40B4-BE49-F238E27FC236}">
                      <a16:creationId xmlns:a16="http://schemas.microsoft.com/office/drawing/2014/main" id="{6F21C05D-6447-2A9A-3EBB-B0276F1677C5}"/>
                    </a:ext>
                  </a:extLst>
                </p:cNvPr>
                <p:cNvSpPr/>
                <p:nvPr/>
              </p:nvSpPr>
              <p:spPr>
                <a:xfrm>
                  <a:off x="9712148" y="4366600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6" name="Rectangle: Rounded Corners 705">
                  <a:extLst>
                    <a:ext uri="{FF2B5EF4-FFF2-40B4-BE49-F238E27FC236}">
                      <a16:creationId xmlns:a16="http://schemas.microsoft.com/office/drawing/2014/main" id="{6D4A4CDE-8538-390C-30DD-43D8D2CAEA4F}"/>
                    </a:ext>
                  </a:extLst>
                </p:cNvPr>
                <p:cNvSpPr/>
                <p:nvPr/>
              </p:nvSpPr>
              <p:spPr>
                <a:xfrm>
                  <a:off x="9813748" y="4366606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7" name="Rectangle: Rounded Corners 706">
                  <a:extLst>
                    <a:ext uri="{FF2B5EF4-FFF2-40B4-BE49-F238E27FC236}">
                      <a16:creationId xmlns:a16="http://schemas.microsoft.com/office/drawing/2014/main" id="{6EF9806C-D70F-5419-5200-9AB13EBAF754}"/>
                    </a:ext>
                  </a:extLst>
                </p:cNvPr>
                <p:cNvSpPr/>
                <p:nvPr/>
              </p:nvSpPr>
              <p:spPr>
                <a:xfrm>
                  <a:off x="9915347" y="4366613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8" name="Rectangle: Rounded Corners 707">
                  <a:extLst>
                    <a:ext uri="{FF2B5EF4-FFF2-40B4-BE49-F238E27FC236}">
                      <a16:creationId xmlns:a16="http://schemas.microsoft.com/office/drawing/2014/main" id="{011A3D19-EB22-9A31-0799-CEA73ACF3320}"/>
                    </a:ext>
                  </a:extLst>
                </p:cNvPr>
                <p:cNvSpPr/>
                <p:nvPr/>
              </p:nvSpPr>
              <p:spPr>
                <a:xfrm>
                  <a:off x="10016947" y="436661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9" name="Rectangle: Rounded Corners 708">
                  <a:extLst>
                    <a:ext uri="{FF2B5EF4-FFF2-40B4-BE49-F238E27FC236}">
                      <a16:creationId xmlns:a16="http://schemas.microsoft.com/office/drawing/2014/main" id="{F1BA1483-44C5-C893-3AFB-7115F9C8617B}"/>
                    </a:ext>
                  </a:extLst>
                </p:cNvPr>
                <p:cNvSpPr/>
                <p:nvPr/>
              </p:nvSpPr>
              <p:spPr>
                <a:xfrm>
                  <a:off x="9812976" y="4745212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654" name="Straight Connector 653">
                <a:extLst>
                  <a:ext uri="{FF2B5EF4-FFF2-40B4-BE49-F238E27FC236}">
                    <a16:creationId xmlns:a16="http://schemas.microsoft.com/office/drawing/2014/main" id="{2F73C2EC-126D-EE58-5D9F-CF68C9DC860F}"/>
                  </a:ext>
                </a:extLst>
              </p:cNvPr>
              <p:cNvCxnSpPr/>
              <p:nvPr/>
            </p:nvCxnSpPr>
            <p:spPr>
              <a:xfrm flipV="1">
                <a:off x="6861317" y="329166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5" name="Straight Connector 654">
                <a:extLst>
                  <a:ext uri="{FF2B5EF4-FFF2-40B4-BE49-F238E27FC236}">
                    <a16:creationId xmlns:a16="http://schemas.microsoft.com/office/drawing/2014/main" id="{1067F565-876B-39A5-C6D2-990339D5EDE1}"/>
                  </a:ext>
                </a:extLst>
              </p:cNvPr>
              <p:cNvCxnSpPr/>
              <p:nvPr/>
            </p:nvCxnSpPr>
            <p:spPr>
              <a:xfrm flipV="1">
                <a:off x="6861317" y="3072411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6" name="Straight Connector 655">
                <a:extLst>
                  <a:ext uri="{FF2B5EF4-FFF2-40B4-BE49-F238E27FC236}">
                    <a16:creationId xmlns:a16="http://schemas.microsoft.com/office/drawing/2014/main" id="{AEA6762F-15E4-F3C6-5D5A-721DDA33205F}"/>
                  </a:ext>
                </a:extLst>
              </p:cNvPr>
              <p:cNvCxnSpPr/>
              <p:nvPr/>
            </p:nvCxnSpPr>
            <p:spPr>
              <a:xfrm flipV="1">
                <a:off x="6861317" y="2857024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7" name="Straight Connector 656">
                <a:extLst>
                  <a:ext uri="{FF2B5EF4-FFF2-40B4-BE49-F238E27FC236}">
                    <a16:creationId xmlns:a16="http://schemas.microsoft.com/office/drawing/2014/main" id="{3B502D0C-F593-438B-30EB-F1F9079D404C}"/>
                  </a:ext>
                </a:extLst>
              </p:cNvPr>
              <p:cNvCxnSpPr/>
              <p:nvPr/>
            </p:nvCxnSpPr>
            <p:spPr>
              <a:xfrm flipV="1">
                <a:off x="6861317" y="264202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8" name="Rectangle 657">
                <a:extLst>
                  <a:ext uri="{FF2B5EF4-FFF2-40B4-BE49-F238E27FC236}">
                    <a16:creationId xmlns:a16="http://schemas.microsoft.com/office/drawing/2014/main" id="{0E434930-6317-D5B7-8F7C-4C4255E5F179}"/>
                  </a:ext>
                </a:extLst>
              </p:cNvPr>
              <p:cNvSpPr/>
              <p:nvPr/>
            </p:nvSpPr>
            <p:spPr>
              <a:xfrm>
                <a:off x="7049125" y="2033678"/>
                <a:ext cx="825786" cy="82578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9" name="Rectangle 658">
                <a:extLst>
                  <a:ext uri="{FF2B5EF4-FFF2-40B4-BE49-F238E27FC236}">
                    <a16:creationId xmlns:a16="http://schemas.microsoft.com/office/drawing/2014/main" id="{A4049157-26FF-F793-232B-F6AF2DB524D2}"/>
                  </a:ext>
                </a:extLst>
              </p:cNvPr>
              <p:cNvSpPr/>
              <p:nvPr/>
            </p:nvSpPr>
            <p:spPr>
              <a:xfrm>
                <a:off x="7355990" y="2708030"/>
                <a:ext cx="778802" cy="9948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scene3d>
                <a:camera prst="isometricRight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660" name="Straight Connector 659">
                <a:extLst>
                  <a:ext uri="{FF2B5EF4-FFF2-40B4-BE49-F238E27FC236}">
                    <a16:creationId xmlns:a16="http://schemas.microsoft.com/office/drawing/2014/main" id="{385AEF0B-7202-318F-6247-ED9BEAF398A7}"/>
                  </a:ext>
                </a:extLst>
              </p:cNvPr>
              <p:cNvCxnSpPr/>
              <p:nvPr/>
            </p:nvCxnSpPr>
            <p:spPr>
              <a:xfrm>
                <a:off x="7911533" y="3233352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>
                <a:extLst>
                  <a:ext uri="{FF2B5EF4-FFF2-40B4-BE49-F238E27FC236}">
                    <a16:creationId xmlns:a16="http://schemas.microsoft.com/office/drawing/2014/main" id="{8483FCDF-DBD0-9F74-B14F-91FF78D6855E}"/>
                  </a:ext>
                </a:extLst>
              </p:cNvPr>
              <p:cNvCxnSpPr/>
              <p:nvPr/>
            </p:nvCxnSpPr>
            <p:spPr>
              <a:xfrm>
                <a:off x="7911533" y="3017817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2" name="Straight Connector 661">
                <a:extLst>
                  <a:ext uri="{FF2B5EF4-FFF2-40B4-BE49-F238E27FC236}">
                    <a16:creationId xmlns:a16="http://schemas.microsoft.com/office/drawing/2014/main" id="{B8B058E7-929A-37EF-8990-667B6D82A563}"/>
                  </a:ext>
                </a:extLst>
              </p:cNvPr>
              <p:cNvCxnSpPr/>
              <p:nvPr/>
            </p:nvCxnSpPr>
            <p:spPr>
              <a:xfrm>
                <a:off x="7911533" y="2794668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3" name="Straight Connector 662">
                <a:extLst>
                  <a:ext uri="{FF2B5EF4-FFF2-40B4-BE49-F238E27FC236}">
                    <a16:creationId xmlns:a16="http://schemas.microsoft.com/office/drawing/2014/main" id="{027F873D-79E8-6305-2600-8ABDB920A80F}"/>
                  </a:ext>
                </a:extLst>
              </p:cNvPr>
              <p:cNvCxnSpPr/>
              <p:nvPr/>
            </p:nvCxnSpPr>
            <p:spPr>
              <a:xfrm>
                <a:off x="7911533" y="2584131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4" name="Group 663">
                <a:extLst>
                  <a:ext uri="{FF2B5EF4-FFF2-40B4-BE49-F238E27FC236}">
                    <a16:creationId xmlns:a16="http://schemas.microsoft.com/office/drawing/2014/main" id="{AFEC3E96-BC7C-4EDC-4A88-9EBCE109042F}"/>
                  </a:ext>
                </a:extLst>
              </p:cNvPr>
              <p:cNvGrpSpPr/>
              <p:nvPr/>
            </p:nvGrpSpPr>
            <p:grpSpPr>
              <a:xfrm>
                <a:off x="7342345" y="2500096"/>
                <a:ext cx="851505" cy="1264163"/>
                <a:chOff x="10028760" y="2162889"/>
                <a:chExt cx="1866900" cy="2771639"/>
              </a:xfrm>
              <a:scene3d>
                <a:camera prst="isometricRightUp"/>
                <a:lightRig rig="threePt" dir="t"/>
              </a:scene3d>
            </p:grpSpPr>
            <p:sp>
              <p:nvSpPr>
                <p:cNvPr id="665" name="Rectangle: Rounded Corners 664">
                  <a:extLst>
                    <a:ext uri="{FF2B5EF4-FFF2-40B4-BE49-F238E27FC236}">
                      <a16:creationId xmlns:a16="http://schemas.microsoft.com/office/drawing/2014/main" id="{A71DD3B0-D197-1495-A58B-89F8618D7387}"/>
                    </a:ext>
                  </a:extLst>
                </p:cNvPr>
                <p:cNvSpPr/>
                <p:nvPr/>
              </p:nvSpPr>
              <p:spPr>
                <a:xfrm>
                  <a:off x="10028760" y="2162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6" name="Rectangle: Rounded Corners 665">
                  <a:extLst>
                    <a:ext uri="{FF2B5EF4-FFF2-40B4-BE49-F238E27FC236}">
                      <a16:creationId xmlns:a16="http://schemas.microsoft.com/office/drawing/2014/main" id="{F9285344-C3DB-CE9B-C4F4-A4CC1EFB5C44}"/>
                    </a:ext>
                  </a:extLst>
                </p:cNvPr>
                <p:cNvSpPr/>
                <p:nvPr/>
              </p:nvSpPr>
              <p:spPr>
                <a:xfrm>
                  <a:off x="10028760" y="2734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7" name="Rectangle: Rounded Corners 666">
                  <a:extLst>
                    <a:ext uri="{FF2B5EF4-FFF2-40B4-BE49-F238E27FC236}">
                      <a16:creationId xmlns:a16="http://schemas.microsoft.com/office/drawing/2014/main" id="{2A4F1F45-ECEE-CFA0-EC5D-EFA76E336205}"/>
                    </a:ext>
                  </a:extLst>
                </p:cNvPr>
                <p:cNvSpPr/>
                <p:nvPr/>
              </p:nvSpPr>
              <p:spPr>
                <a:xfrm>
                  <a:off x="10028760" y="3305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8" name="Rectangle: Rounded Corners 667">
                  <a:extLst>
                    <a:ext uri="{FF2B5EF4-FFF2-40B4-BE49-F238E27FC236}">
                      <a16:creationId xmlns:a16="http://schemas.microsoft.com/office/drawing/2014/main" id="{BF062FB1-5909-790E-E6E9-227739E8E7F3}"/>
                    </a:ext>
                  </a:extLst>
                </p:cNvPr>
                <p:cNvSpPr/>
                <p:nvPr/>
              </p:nvSpPr>
              <p:spPr>
                <a:xfrm>
                  <a:off x="10028760" y="3877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9" name="Rectangle: Rounded Corners 668">
                  <a:extLst>
                    <a:ext uri="{FF2B5EF4-FFF2-40B4-BE49-F238E27FC236}">
                      <a16:creationId xmlns:a16="http://schemas.microsoft.com/office/drawing/2014/main" id="{39A5626D-7F85-6DAC-203F-D33B09185981}"/>
                    </a:ext>
                  </a:extLst>
                </p:cNvPr>
                <p:cNvSpPr/>
                <p:nvPr/>
              </p:nvSpPr>
              <p:spPr>
                <a:xfrm>
                  <a:off x="10028760" y="4467803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10" name="Group 709">
              <a:extLst>
                <a:ext uri="{FF2B5EF4-FFF2-40B4-BE49-F238E27FC236}">
                  <a16:creationId xmlns:a16="http://schemas.microsoft.com/office/drawing/2014/main" id="{F5867835-F057-192F-3AC0-22280152D9B5}"/>
                </a:ext>
              </a:extLst>
            </p:cNvPr>
            <p:cNvGrpSpPr/>
            <p:nvPr/>
          </p:nvGrpSpPr>
          <p:grpSpPr>
            <a:xfrm>
              <a:off x="3302032" y="2890043"/>
              <a:ext cx="959745" cy="1184449"/>
              <a:chOff x="6728690" y="2033678"/>
              <a:chExt cx="1465160" cy="1808196"/>
            </a:xfrm>
          </p:grpSpPr>
          <p:sp>
            <p:nvSpPr>
              <p:cNvPr id="711" name="Rectangle 710">
                <a:extLst>
                  <a:ext uri="{FF2B5EF4-FFF2-40B4-BE49-F238E27FC236}">
                    <a16:creationId xmlns:a16="http://schemas.microsoft.com/office/drawing/2014/main" id="{A63917D2-9941-85FD-3F1E-2B0CFE414712}"/>
                  </a:ext>
                </a:extLst>
              </p:cNvPr>
              <p:cNvSpPr/>
              <p:nvPr/>
            </p:nvSpPr>
            <p:spPr>
              <a:xfrm>
                <a:off x="7318269" y="3723542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2" name="Rectangle 711">
                <a:extLst>
                  <a:ext uri="{FF2B5EF4-FFF2-40B4-BE49-F238E27FC236}">
                    <a16:creationId xmlns:a16="http://schemas.microsoft.com/office/drawing/2014/main" id="{F919CF66-070C-EA4F-B98E-BA6D2548BAF5}"/>
                  </a:ext>
                </a:extLst>
              </p:cNvPr>
              <p:cNvSpPr/>
              <p:nvPr/>
            </p:nvSpPr>
            <p:spPr>
              <a:xfrm>
                <a:off x="7314746" y="3303957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3" name="Rectangle 712">
                <a:extLst>
                  <a:ext uri="{FF2B5EF4-FFF2-40B4-BE49-F238E27FC236}">
                    <a16:creationId xmlns:a16="http://schemas.microsoft.com/office/drawing/2014/main" id="{43ACE743-13F6-2F87-95F3-8465AF4A2B18}"/>
                  </a:ext>
                </a:extLst>
              </p:cNvPr>
              <p:cNvSpPr/>
              <p:nvPr/>
            </p:nvSpPr>
            <p:spPr>
              <a:xfrm>
                <a:off x="7300013" y="3075933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4" name="Rectangle 713">
                <a:extLst>
                  <a:ext uri="{FF2B5EF4-FFF2-40B4-BE49-F238E27FC236}">
                    <a16:creationId xmlns:a16="http://schemas.microsoft.com/office/drawing/2014/main" id="{375B7C9D-4A23-232D-9BFD-D8353ECDA4B3}"/>
                  </a:ext>
                </a:extLst>
              </p:cNvPr>
              <p:cNvSpPr/>
              <p:nvPr/>
            </p:nvSpPr>
            <p:spPr>
              <a:xfrm>
                <a:off x="7309649" y="2876615"/>
                <a:ext cx="118332" cy="11833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715" name="Group 714">
                <a:extLst>
                  <a:ext uri="{FF2B5EF4-FFF2-40B4-BE49-F238E27FC236}">
                    <a16:creationId xmlns:a16="http://schemas.microsoft.com/office/drawing/2014/main" id="{30780D07-6EED-A27F-0A92-21027FEE1B2F}"/>
                  </a:ext>
                </a:extLst>
              </p:cNvPr>
              <p:cNvGrpSpPr/>
              <p:nvPr/>
            </p:nvGrpSpPr>
            <p:grpSpPr>
              <a:xfrm>
                <a:off x="6728690" y="2501734"/>
                <a:ext cx="851507" cy="1306525"/>
                <a:chOff x="9505116" y="1968805"/>
                <a:chExt cx="1866903" cy="2864513"/>
              </a:xfrm>
              <a:scene3d>
                <a:camera prst="isometricLeftDown"/>
                <a:lightRig rig="threePt" dir="t"/>
              </a:scene3d>
            </p:grpSpPr>
            <p:sp>
              <p:nvSpPr>
                <p:cNvPr id="732" name="Rectangle: Rounded Corners 731">
                  <a:extLst>
                    <a:ext uri="{FF2B5EF4-FFF2-40B4-BE49-F238E27FC236}">
                      <a16:creationId xmlns:a16="http://schemas.microsoft.com/office/drawing/2014/main" id="{262D3551-393E-C0FF-F652-33CF680CE2B7}"/>
                    </a:ext>
                  </a:extLst>
                </p:cNvPr>
                <p:cNvSpPr/>
                <p:nvPr/>
              </p:nvSpPr>
              <p:spPr>
                <a:xfrm>
                  <a:off x="9505117" y="1968805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3" name="Oval 732">
                  <a:extLst>
                    <a:ext uri="{FF2B5EF4-FFF2-40B4-BE49-F238E27FC236}">
                      <a16:creationId xmlns:a16="http://schemas.microsoft.com/office/drawing/2014/main" id="{35FE772F-FC45-B04D-D6EC-680D13CD1B16}"/>
                    </a:ext>
                  </a:extLst>
                </p:cNvPr>
                <p:cNvSpPr/>
                <p:nvPr/>
              </p:nvSpPr>
              <p:spPr>
                <a:xfrm>
                  <a:off x="11054516" y="2106918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4" name="Rectangle: Rounded Corners 733">
                  <a:extLst>
                    <a:ext uri="{FF2B5EF4-FFF2-40B4-BE49-F238E27FC236}">
                      <a16:creationId xmlns:a16="http://schemas.microsoft.com/office/drawing/2014/main" id="{70A6EDE0-10F9-8422-5201-F52BC0886E77}"/>
                    </a:ext>
                  </a:extLst>
                </p:cNvPr>
                <p:cNvSpPr/>
                <p:nvPr/>
              </p:nvSpPr>
              <p:spPr>
                <a:xfrm>
                  <a:off x="9608631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5" name="Rectangle: Rounded Corners 734">
                  <a:extLst>
                    <a:ext uri="{FF2B5EF4-FFF2-40B4-BE49-F238E27FC236}">
                      <a16:creationId xmlns:a16="http://schemas.microsoft.com/office/drawing/2014/main" id="{CADAD1D6-BABE-8D56-1A21-F891FB196C22}"/>
                    </a:ext>
                  </a:extLst>
                </p:cNvPr>
                <p:cNvSpPr/>
                <p:nvPr/>
              </p:nvSpPr>
              <p:spPr>
                <a:xfrm>
                  <a:off x="9712144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6" name="Rectangle: Rounded Corners 735">
                  <a:extLst>
                    <a:ext uri="{FF2B5EF4-FFF2-40B4-BE49-F238E27FC236}">
                      <a16:creationId xmlns:a16="http://schemas.microsoft.com/office/drawing/2014/main" id="{D86F271B-2277-0BFF-ADF4-9C225AB9D3E7}"/>
                    </a:ext>
                  </a:extLst>
                </p:cNvPr>
                <p:cNvSpPr/>
                <p:nvPr/>
              </p:nvSpPr>
              <p:spPr>
                <a:xfrm>
                  <a:off x="98137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7" name="Rectangle: Rounded Corners 736">
                  <a:extLst>
                    <a:ext uri="{FF2B5EF4-FFF2-40B4-BE49-F238E27FC236}">
                      <a16:creationId xmlns:a16="http://schemas.microsoft.com/office/drawing/2014/main" id="{F2B4765F-B260-D752-4B9E-3554DA9E08AA}"/>
                    </a:ext>
                  </a:extLst>
                </p:cNvPr>
                <p:cNvSpPr/>
                <p:nvPr/>
              </p:nvSpPr>
              <p:spPr>
                <a:xfrm>
                  <a:off x="99153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8" name="Rectangle: Rounded Corners 737">
                  <a:extLst>
                    <a:ext uri="{FF2B5EF4-FFF2-40B4-BE49-F238E27FC236}">
                      <a16:creationId xmlns:a16="http://schemas.microsoft.com/office/drawing/2014/main" id="{5F420A30-EA9D-33C9-C42F-2194BC23BF26}"/>
                    </a:ext>
                  </a:extLst>
                </p:cNvPr>
                <p:cNvSpPr/>
                <p:nvPr/>
              </p:nvSpPr>
              <p:spPr>
                <a:xfrm>
                  <a:off x="10016945" y="20616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9" name="Rectangle: Rounded Corners 738">
                  <a:extLst>
                    <a:ext uri="{FF2B5EF4-FFF2-40B4-BE49-F238E27FC236}">
                      <a16:creationId xmlns:a16="http://schemas.microsoft.com/office/drawing/2014/main" id="{190FF8A7-39DC-165D-392D-A2ECEB67556C}"/>
                    </a:ext>
                  </a:extLst>
                </p:cNvPr>
                <p:cNvSpPr/>
                <p:nvPr/>
              </p:nvSpPr>
              <p:spPr>
                <a:xfrm>
                  <a:off x="9812972" y="2440293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0" name="Rectangle: Rounded Corners 739">
                  <a:extLst>
                    <a:ext uri="{FF2B5EF4-FFF2-40B4-BE49-F238E27FC236}">
                      <a16:creationId xmlns:a16="http://schemas.microsoft.com/office/drawing/2014/main" id="{74C680CB-F795-159B-2B44-A676760443D2}"/>
                    </a:ext>
                  </a:extLst>
                </p:cNvPr>
                <p:cNvSpPr/>
                <p:nvPr/>
              </p:nvSpPr>
              <p:spPr>
                <a:xfrm>
                  <a:off x="9505117" y="2540303"/>
                  <a:ext cx="1866900" cy="466724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1" name="Oval 740">
                  <a:extLst>
                    <a:ext uri="{FF2B5EF4-FFF2-40B4-BE49-F238E27FC236}">
                      <a16:creationId xmlns:a16="http://schemas.microsoft.com/office/drawing/2014/main" id="{32F468FB-4FEF-23C8-5B8E-6B5667519AF4}"/>
                    </a:ext>
                  </a:extLst>
                </p:cNvPr>
                <p:cNvSpPr/>
                <p:nvPr/>
              </p:nvSpPr>
              <p:spPr>
                <a:xfrm>
                  <a:off x="11054516" y="2678415"/>
                  <a:ext cx="190501" cy="1905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2" name="Rectangle: Rounded Corners 741">
                  <a:extLst>
                    <a:ext uri="{FF2B5EF4-FFF2-40B4-BE49-F238E27FC236}">
                      <a16:creationId xmlns:a16="http://schemas.microsoft.com/office/drawing/2014/main" id="{7EB4FA81-FC87-F302-49F9-0F5C3626CB4A}"/>
                    </a:ext>
                  </a:extLst>
                </p:cNvPr>
                <p:cNvSpPr/>
                <p:nvPr/>
              </p:nvSpPr>
              <p:spPr>
                <a:xfrm>
                  <a:off x="9608631" y="263317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3" name="Rectangle: Rounded Corners 742">
                  <a:extLst>
                    <a:ext uri="{FF2B5EF4-FFF2-40B4-BE49-F238E27FC236}">
                      <a16:creationId xmlns:a16="http://schemas.microsoft.com/office/drawing/2014/main" id="{D65ECE14-DC74-9473-FB89-634EF193DFF9}"/>
                    </a:ext>
                  </a:extLst>
                </p:cNvPr>
                <p:cNvSpPr/>
                <p:nvPr/>
              </p:nvSpPr>
              <p:spPr>
                <a:xfrm>
                  <a:off x="9712144" y="2633174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4" name="Rectangle: Rounded Corners 743">
                  <a:extLst>
                    <a:ext uri="{FF2B5EF4-FFF2-40B4-BE49-F238E27FC236}">
                      <a16:creationId xmlns:a16="http://schemas.microsoft.com/office/drawing/2014/main" id="{3839284F-2B57-8226-3FCD-0FFD20AD40D3}"/>
                    </a:ext>
                  </a:extLst>
                </p:cNvPr>
                <p:cNvSpPr/>
                <p:nvPr/>
              </p:nvSpPr>
              <p:spPr>
                <a:xfrm>
                  <a:off x="9813745" y="2633175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5" name="Rectangle: Rounded Corners 744">
                  <a:extLst>
                    <a:ext uri="{FF2B5EF4-FFF2-40B4-BE49-F238E27FC236}">
                      <a16:creationId xmlns:a16="http://schemas.microsoft.com/office/drawing/2014/main" id="{AA717D4A-B7D4-7B12-A2FC-986175814090}"/>
                    </a:ext>
                  </a:extLst>
                </p:cNvPr>
                <p:cNvSpPr/>
                <p:nvPr/>
              </p:nvSpPr>
              <p:spPr>
                <a:xfrm>
                  <a:off x="9915345" y="2633176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6" name="Rectangle: Rounded Corners 745">
                  <a:extLst>
                    <a:ext uri="{FF2B5EF4-FFF2-40B4-BE49-F238E27FC236}">
                      <a16:creationId xmlns:a16="http://schemas.microsoft.com/office/drawing/2014/main" id="{3521D748-C31C-ECDC-AE5B-1B8D0528C859}"/>
                    </a:ext>
                  </a:extLst>
                </p:cNvPr>
                <p:cNvSpPr/>
                <p:nvPr/>
              </p:nvSpPr>
              <p:spPr>
                <a:xfrm>
                  <a:off x="10016945" y="2633177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7" name="Rectangle: Rounded Corners 746">
                  <a:extLst>
                    <a:ext uri="{FF2B5EF4-FFF2-40B4-BE49-F238E27FC236}">
                      <a16:creationId xmlns:a16="http://schemas.microsoft.com/office/drawing/2014/main" id="{F13E95E8-278F-5809-A456-5E1A285EDA37}"/>
                    </a:ext>
                  </a:extLst>
                </p:cNvPr>
                <p:cNvSpPr/>
                <p:nvPr/>
              </p:nvSpPr>
              <p:spPr>
                <a:xfrm>
                  <a:off x="9812972" y="3011797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8" name="Rectangle: Rounded Corners 747">
                  <a:extLst>
                    <a:ext uri="{FF2B5EF4-FFF2-40B4-BE49-F238E27FC236}">
                      <a16:creationId xmlns:a16="http://schemas.microsoft.com/office/drawing/2014/main" id="{C2576E4A-1DD7-07E7-7B69-AC1A4841AF1B}"/>
                    </a:ext>
                  </a:extLst>
                </p:cNvPr>
                <p:cNvSpPr/>
                <p:nvPr/>
              </p:nvSpPr>
              <p:spPr>
                <a:xfrm>
                  <a:off x="9505117" y="3111810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9" name="Oval 748">
                  <a:extLst>
                    <a:ext uri="{FF2B5EF4-FFF2-40B4-BE49-F238E27FC236}">
                      <a16:creationId xmlns:a16="http://schemas.microsoft.com/office/drawing/2014/main" id="{72619B76-1A75-D4BA-8513-FE98933146E8}"/>
                    </a:ext>
                  </a:extLst>
                </p:cNvPr>
                <p:cNvSpPr/>
                <p:nvPr/>
              </p:nvSpPr>
              <p:spPr>
                <a:xfrm>
                  <a:off x="11054516" y="3249923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0" name="Rectangle: Rounded Corners 749">
                  <a:extLst>
                    <a:ext uri="{FF2B5EF4-FFF2-40B4-BE49-F238E27FC236}">
                      <a16:creationId xmlns:a16="http://schemas.microsoft.com/office/drawing/2014/main" id="{5A512F10-9E36-A479-3EC5-FF139024DADD}"/>
                    </a:ext>
                  </a:extLst>
                </p:cNvPr>
                <p:cNvSpPr/>
                <p:nvPr/>
              </p:nvSpPr>
              <p:spPr>
                <a:xfrm>
                  <a:off x="9608631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1" name="Rectangle: Rounded Corners 750">
                  <a:extLst>
                    <a:ext uri="{FF2B5EF4-FFF2-40B4-BE49-F238E27FC236}">
                      <a16:creationId xmlns:a16="http://schemas.microsoft.com/office/drawing/2014/main" id="{4A2AD817-CC07-F780-DFCF-8604337BDF23}"/>
                    </a:ext>
                  </a:extLst>
                </p:cNvPr>
                <p:cNvSpPr/>
                <p:nvPr/>
              </p:nvSpPr>
              <p:spPr>
                <a:xfrm>
                  <a:off x="9712144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2" name="Rectangle: Rounded Corners 751">
                  <a:extLst>
                    <a:ext uri="{FF2B5EF4-FFF2-40B4-BE49-F238E27FC236}">
                      <a16:creationId xmlns:a16="http://schemas.microsoft.com/office/drawing/2014/main" id="{5E6A4C79-201B-2E33-27B8-B2129622E498}"/>
                    </a:ext>
                  </a:extLst>
                </p:cNvPr>
                <p:cNvSpPr/>
                <p:nvPr/>
              </p:nvSpPr>
              <p:spPr>
                <a:xfrm>
                  <a:off x="98137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3" name="Rectangle: Rounded Corners 752">
                  <a:extLst>
                    <a:ext uri="{FF2B5EF4-FFF2-40B4-BE49-F238E27FC236}">
                      <a16:creationId xmlns:a16="http://schemas.microsoft.com/office/drawing/2014/main" id="{29A00F3B-0B98-919B-07A8-2644696B388C}"/>
                    </a:ext>
                  </a:extLst>
                </p:cNvPr>
                <p:cNvSpPr/>
                <p:nvPr/>
              </p:nvSpPr>
              <p:spPr>
                <a:xfrm>
                  <a:off x="99153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4" name="Rectangle: Rounded Corners 753">
                  <a:extLst>
                    <a:ext uri="{FF2B5EF4-FFF2-40B4-BE49-F238E27FC236}">
                      <a16:creationId xmlns:a16="http://schemas.microsoft.com/office/drawing/2014/main" id="{92642DFA-398D-DC7D-E819-E817A41DF8F7}"/>
                    </a:ext>
                  </a:extLst>
                </p:cNvPr>
                <p:cNvSpPr/>
                <p:nvPr/>
              </p:nvSpPr>
              <p:spPr>
                <a:xfrm>
                  <a:off x="10016945" y="3204678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5" name="Rectangle: Rounded Corners 754">
                  <a:extLst>
                    <a:ext uri="{FF2B5EF4-FFF2-40B4-BE49-F238E27FC236}">
                      <a16:creationId xmlns:a16="http://schemas.microsoft.com/office/drawing/2014/main" id="{6DEBB282-2ADA-7D3C-355F-77B4BFCCA376}"/>
                    </a:ext>
                  </a:extLst>
                </p:cNvPr>
                <p:cNvSpPr/>
                <p:nvPr/>
              </p:nvSpPr>
              <p:spPr>
                <a:xfrm>
                  <a:off x="9812972" y="3583300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6" name="Rectangle: Rounded Corners 755">
                  <a:extLst>
                    <a:ext uri="{FF2B5EF4-FFF2-40B4-BE49-F238E27FC236}">
                      <a16:creationId xmlns:a16="http://schemas.microsoft.com/office/drawing/2014/main" id="{04DE3110-2D28-21E6-3383-91C67A803B45}"/>
                    </a:ext>
                  </a:extLst>
                </p:cNvPr>
                <p:cNvSpPr/>
                <p:nvPr/>
              </p:nvSpPr>
              <p:spPr>
                <a:xfrm>
                  <a:off x="9505119" y="3683314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7" name="Oval 756">
                  <a:extLst>
                    <a:ext uri="{FF2B5EF4-FFF2-40B4-BE49-F238E27FC236}">
                      <a16:creationId xmlns:a16="http://schemas.microsoft.com/office/drawing/2014/main" id="{77B93FED-391B-9F2D-CF44-2414560BC656}"/>
                    </a:ext>
                  </a:extLst>
                </p:cNvPr>
                <p:cNvSpPr/>
                <p:nvPr/>
              </p:nvSpPr>
              <p:spPr>
                <a:xfrm>
                  <a:off x="11054517" y="3821427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8" name="Rectangle: Rounded Corners 757">
                  <a:extLst>
                    <a:ext uri="{FF2B5EF4-FFF2-40B4-BE49-F238E27FC236}">
                      <a16:creationId xmlns:a16="http://schemas.microsoft.com/office/drawing/2014/main" id="{30A94F25-8549-7CF6-B3C6-6277FF9E09D2}"/>
                    </a:ext>
                  </a:extLst>
                </p:cNvPr>
                <p:cNvSpPr/>
                <p:nvPr/>
              </p:nvSpPr>
              <p:spPr>
                <a:xfrm>
                  <a:off x="9608631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9" name="Rectangle: Rounded Corners 758">
                  <a:extLst>
                    <a:ext uri="{FF2B5EF4-FFF2-40B4-BE49-F238E27FC236}">
                      <a16:creationId xmlns:a16="http://schemas.microsoft.com/office/drawing/2014/main" id="{A812D81D-B268-2E98-FD84-F1A0FC320FE3}"/>
                    </a:ext>
                  </a:extLst>
                </p:cNvPr>
                <p:cNvSpPr/>
                <p:nvPr/>
              </p:nvSpPr>
              <p:spPr>
                <a:xfrm>
                  <a:off x="9712145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0" name="Rectangle: Rounded Corners 759">
                  <a:extLst>
                    <a:ext uri="{FF2B5EF4-FFF2-40B4-BE49-F238E27FC236}">
                      <a16:creationId xmlns:a16="http://schemas.microsoft.com/office/drawing/2014/main" id="{4094C12B-4E35-2B48-EF52-CBA29A8465E2}"/>
                    </a:ext>
                  </a:extLst>
                </p:cNvPr>
                <p:cNvSpPr/>
                <p:nvPr/>
              </p:nvSpPr>
              <p:spPr>
                <a:xfrm>
                  <a:off x="9813747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1" name="Rectangle: Rounded Corners 760">
                  <a:extLst>
                    <a:ext uri="{FF2B5EF4-FFF2-40B4-BE49-F238E27FC236}">
                      <a16:creationId xmlns:a16="http://schemas.microsoft.com/office/drawing/2014/main" id="{34C5AD88-6DB4-0987-D173-EA8C78ECB09D}"/>
                    </a:ext>
                  </a:extLst>
                </p:cNvPr>
                <p:cNvSpPr/>
                <p:nvPr/>
              </p:nvSpPr>
              <p:spPr>
                <a:xfrm>
                  <a:off x="9915346" y="3776183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2" name="Rectangle: Rounded Corners 761">
                  <a:extLst>
                    <a:ext uri="{FF2B5EF4-FFF2-40B4-BE49-F238E27FC236}">
                      <a16:creationId xmlns:a16="http://schemas.microsoft.com/office/drawing/2014/main" id="{573A3872-7FD6-6580-BEAA-478DA2DF1299}"/>
                    </a:ext>
                  </a:extLst>
                </p:cNvPr>
                <p:cNvSpPr/>
                <p:nvPr/>
              </p:nvSpPr>
              <p:spPr>
                <a:xfrm>
                  <a:off x="10016946" y="3776182"/>
                  <a:ext cx="76200" cy="280988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3" name="Rectangle: Rounded Corners 762">
                  <a:extLst>
                    <a:ext uri="{FF2B5EF4-FFF2-40B4-BE49-F238E27FC236}">
                      <a16:creationId xmlns:a16="http://schemas.microsoft.com/office/drawing/2014/main" id="{12F7B45B-B22A-5530-348F-94915D14348A}"/>
                    </a:ext>
                  </a:extLst>
                </p:cNvPr>
                <p:cNvSpPr/>
                <p:nvPr/>
              </p:nvSpPr>
              <p:spPr>
                <a:xfrm>
                  <a:off x="9812974" y="4154801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4" name="Rectangle: Rounded Corners 763">
                  <a:extLst>
                    <a:ext uri="{FF2B5EF4-FFF2-40B4-BE49-F238E27FC236}">
                      <a16:creationId xmlns:a16="http://schemas.microsoft.com/office/drawing/2014/main" id="{EB7C17A0-A7FB-842D-B720-41F0001AA5D9}"/>
                    </a:ext>
                  </a:extLst>
                </p:cNvPr>
                <p:cNvSpPr/>
                <p:nvPr/>
              </p:nvSpPr>
              <p:spPr>
                <a:xfrm>
                  <a:off x="9505116" y="4273726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5" name="Oval 764">
                  <a:extLst>
                    <a:ext uri="{FF2B5EF4-FFF2-40B4-BE49-F238E27FC236}">
                      <a16:creationId xmlns:a16="http://schemas.microsoft.com/office/drawing/2014/main" id="{4247F629-AD74-40FD-4FFC-D4AB3DB5BCC2}"/>
                    </a:ext>
                  </a:extLst>
                </p:cNvPr>
                <p:cNvSpPr/>
                <p:nvPr/>
              </p:nvSpPr>
              <p:spPr>
                <a:xfrm>
                  <a:off x="11054512" y="4411839"/>
                  <a:ext cx="190501" cy="19050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6" name="Rectangle: Rounded Corners 765">
                  <a:extLst>
                    <a:ext uri="{FF2B5EF4-FFF2-40B4-BE49-F238E27FC236}">
                      <a16:creationId xmlns:a16="http://schemas.microsoft.com/office/drawing/2014/main" id="{81018891-E561-F392-6509-5C276B19485D}"/>
                    </a:ext>
                  </a:extLst>
                </p:cNvPr>
                <p:cNvSpPr/>
                <p:nvPr/>
              </p:nvSpPr>
              <p:spPr>
                <a:xfrm>
                  <a:off x="9608628" y="436659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7" name="Rectangle: Rounded Corners 766">
                  <a:extLst>
                    <a:ext uri="{FF2B5EF4-FFF2-40B4-BE49-F238E27FC236}">
                      <a16:creationId xmlns:a16="http://schemas.microsoft.com/office/drawing/2014/main" id="{3360D38E-B18C-3F72-5D63-D56AD41F7AEF}"/>
                    </a:ext>
                  </a:extLst>
                </p:cNvPr>
                <p:cNvSpPr/>
                <p:nvPr/>
              </p:nvSpPr>
              <p:spPr>
                <a:xfrm>
                  <a:off x="9712148" y="4366600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8" name="Rectangle: Rounded Corners 767">
                  <a:extLst>
                    <a:ext uri="{FF2B5EF4-FFF2-40B4-BE49-F238E27FC236}">
                      <a16:creationId xmlns:a16="http://schemas.microsoft.com/office/drawing/2014/main" id="{3E2A5BE2-D36D-3FF1-3266-9E5175611CAE}"/>
                    </a:ext>
                  </a:extLst>
                </p:cNvPr>
                <p:cNvSpPr/>
                <p:nvPr/>
              </p:nvSpPr>
              <p:spPr>
                <a:xfrm>
                  <a:off x="9813748" y="4366606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9" name="Rectangle: Rounded Corners 768">
                  <a:extLst>
                    <a:ext uri="{FF2B5EF4-FFF2-40B4-BE49-F238E27FC236}">
                      <a16:creationId xmlns:a16="http://schemas.microsoft.com/office/drawing/2014/main" id="{9F9E6BBC-9FB8-FFF5-B584-0F052EC6384B}"/>
                    </a:ext>
                  </a:extLst>
                </p:cNvPr>
                <p:cNvSpPr/>
                <p:nvPr/>
              </p:nvSpPr>
              <p:spPr>
                <a:xfrm>
                  <a:off x="9915347" y="4366613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70" name="Rectangle: Rounded Corners 769">
                  <a:extLst>
                    <a:ext uri="{FF2B5EF4-FFF2-40B4-BE49-F238E27FC236}">
                      <a16:creationId xmlns:a16="http://schemas.microsoft.com/office/drawing/2014/main" id="{F3B9AE44-30E6-B5F6-2657-AA872D6344CB}"/>
                    </a:ext>
                  </a:extLst>
                </p:cNvPr>
                <p:cNvSpPr/>
                <p:nvPr/>
              </p:nvSpPr>
              <p:spPr>
                <a:xfrm>
                  <a:off x="10016947" y="4366617"/>
                  <a:ext cx="76200" cy="28098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71" name="Rectangle: Rounded Corners 770">
                  <a:extLst>
                    <a:ext uri="{FF2B5EF4-FFF2-40B4-BE49-F238E27FC236}">
                      <a16:creationId xmlns:a16="http://schemas.microsoft.com/office/drawing/2014/main" id="{97262A7D-28EC-D7EA-8400-A67557A1498F}"/>
                    </a:ext>
                  </a:extLst>
                </p:cNvPr>
                <p:cNvSpPr/>
                <p:nvPr/>
              </p:nvSpPr>
              <p:spPr>
                <a:xfrm>
                  <a:off x="9812976" y="4745212"/>
                  <a:ext cx="1241545" cy="8810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716" name="Straight Connector 715">
                <a:extLst>
                  <a:ext uri="{FF2B5EF4-FFF2-40B4-BE49-F238E27FC236}">
                    <a16:creationId xmlns:a16="http://schemas.microsoft.com/office/drawing/2014/main" id="{3F979606-8350-886D-722F-910868DF8977}"/>
                  </a:ext>
                </a:extLst>
              </p:cNvPr>
              <p:cNvCxnSpPr/>
              <p:nvPr/>
            </p:nvCxnSpPr>
            <p:spPr>
              <a:xfrm flipV="1">
                <a:off x="6861317" y="329166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" name="Straight Connector 716">
                <a:extLst>
                  <a:ext uri="{FF2B5EF4-FFF2-40B4-BE49-F238E27FC236}">
                    <a16:creationId xmlns:a16="http://schemas.microsoft.com/office/drawing/2014/main" id="{6B56F316-6396-4941-FFB2-327FEAC96825}"/>
                  </a:ext>
                </a:extLst>
              </p:cNvPr>
              <p:cNvCxnSpPr/>
              <p:nvPr/>
            </p:nvCxnSpPr>
            <p:spPr>
              <a:xfrm flipV="1">
                <a:off x="6861317" y="3072411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" name="Straight Connector 717">
                <a:extLst>
                  <a:ext uri="{FF2B5EF4-FFF2-40B4-BE49-F238E27FC236}">
                    <a16:creationId xmlns:a16="http://schemas.microsoft.com/office/drawing/2014/main" id="{99F69138-6D8E-1595-822C-B1D3F4FE7078}"/>
                  </a:ext>
                </a:extLst>
              </p:cNvPr>
              <p:cNvCxnSpPr/>
              <p:nvPr/>
            </p:nvCxnSpPr>
            <p:spPr>
              <a:xfrm flipV="1">
                <a:off x="6861317" y="2857024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9" name="Straight Connector 718">
                <a:extLst>
                  <a:ext uri="{FF2B5EF4-FFF2-40B4-BE49-F238E27FC236}">
                    <a16:creationId xmlns:a16="http://schemas.microsoft.com/office/drawing/2014/main" id="{8327D03B-E391-0FE0-A7DB-8FAC3B0C6097}"/>
                  </a:ext>
                </a:extLst>
              </p:cNvPr>
              <p:cNvCxnSpPr/>
              <p:nvPr/>
            </p:nvCxnSpPr>
            <p:spPr>
              <a:xfrm flipV="1">
                <a:off x="6861317" y="2642025"/>
                <a:ext cx="59307" cy="219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" name="Rectangle 719">
                <a:extLst>
                  <a:ext uri="{FF2B5EF4-FFF2-40B4-BE49-F238E27FC236}">
                    <a16:creationId xmlns:a16="http://schemas.microsoft.com/office/drawing/2014/main" id="{1A4EF9F4-4FFF-8A97-8EF0-D16A840942BB}"/>
                  </a:ext>
                </a:extLst>
              </p:cNvPr>
              <p:cNvSpPr/>
              <p:nvPr/>
            </p:nvSpPr>
            <p:spPr>
              <a:xfrm>
                <a:off x="7049125" y="2033678"/>
                <a:ext cx="825786" cy="82578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1" name="Rectangle 720">
                <a:extLst>
                  <a:ext uri="{FF2B5EF4-FFF2-40B4-BE49-F238E27FC236}">
                    <a16:creationId xmlns:a16="http://schemas.microsoft.com/office/drawing/2014/main" id="{4D7A24EA-20A3-64F1-9B3A-8EDC442E3A51}"/>
                  </a:ext>
                </a:extLst>
              </p:cNvPr>
              <p:cNvSpPr/>
              <p:nvPr/>
            </p:nvSpPr>
            <p:spPr>
              <a:xfrm>
                <a:off x="7355990" y="2708030"/>
                <a:ext cx="778802" cy="9948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scene3d>
                <a:camera prst="isometricRight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722" name="Straight Connector 721">
                <a:extLst>
                  <a:ext uri="{FF2B5EF4-FFF2-40B4-BE49-F238E27FC236}">
                    <a16:creationId xmlns:a16="http://schemas.microsoft.com/office/drawing/2014/main" id="{115B9B3F-2477-B974-7874-3A90D6C0E34E}"/>
                  </a:ext>
                </a:extLst>
              </p:cNvPr>
              <p:cNvCxnSpPr/>
              <p:nvPr/>
            </p:nvCxnSpPr>
            <p:spPr>
              <a:xfrm>
                <a:off x="7911533" y="3233352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3" name="Straight Connector 722">
                <a:extLst>
                  <a:ext uri="{FF2B5EF4-FFF2-40B4-BE49-F238E27FC236}">
                    <a16:creationId xmlns:a16="http://schemas.microsoft.com/office/drawing/2014/main" id="{533BB5B7-7452-23D5-9255-EBC35F846F7F}"/>
                  </a:ext>
                </a:extLst>
              </p:cNvPr>
              <p:cNvCxnSpPr/>
              <p:nvPr/>
            </p:nvCxnSpPr>
            <p:spPr>
              <a:xfrm>
                <a:off x="7911533" y="3017817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4" name="Straight Connector 723">
                <a:extLst>
                  <a:ext uri="{FF2B5EF4-FFF2-40B4-BE49-F238E27FC236}">
                    <a16:creationId xmlns:a16="http://schemas.microsoft.com/office/drawing/2014/main" id="{4BD082B8-85F7-EB1A-F6EA-F89D3F24FEF2}"/>
                  </a:ext>
                </a:extLst>
              </p:cNvPr>
              <p:cNvCxnSpPr/>
              <p:nvPr/>
            </p:nvCxnSpPr>
            <p:spPr>
              <a:xfrm>
                <a:off x="7911533" y="2794668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5" name="Straight Connector 724">
                <a:extLst>
                  <a:ext uri="{FF2B5EF4-FFF2-40B4-BE49-F238E27FC236}">
                    <a16:creationId xmlns:a16="http://schemas.microsoft.com/office/drawing/2014/main" id="{C1B05699-2E63-A8AB-DE57-9DA4CD212C0E}"/>
                  </a:ext>
                </a:extLst>
              </p:cNvPr>
              <p:cNvCxnSpPr/>
              <p:nvPr/>
            </p:nvCxnSpPr>
            <p:spPr>
              <a:xfrm>
                <a:off x="7911533" y="2584131"/>
                <a:ext cx="148732" cy="772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6" name="Group 725">
                <a:extLst>
                  <a:ext uri="{FF2B5EF4-FFF2-40B4-BE49-F238E27FC236}">
                    <a16:creationId xmlns:a16="http://schemas.microsoft.com/office/drawing/2014/main" id="{38FFC34F-0696-6F93-6CC3-77E730487DAD}"/>
                  </a:ext>
                </a:extLst>
              </p:cNvPr>
              <p:cNvGrpSpPr/>
              <p:nvPr/>
            </p:nvGrpSpPr>
            <p:grpSpPr>
              <a:xfrm>
                <a:off x="7342345" y="2500096"/>
                <a:ext cx="851505" cy="1264163"/>
                <a:chOff x="10028760" y="2162889"/>
                <a:chExt cx="1866900" cy="2771639"/>
              </a:xfrm>
              <a:scene3d>
                <a:camera prst="isometricRightUp"/>
                <a:lightRig rig="threePt" dir="t"/>
              </a:scene3d>
            </p:grpSpPr>
            <p:sp>
              <p:nvSpPr>
                <p:cNvPr id="727" name="Rectangle: Rounded Corners 726">
                  <a:extLst>
                    <a:ext uri="{FF2B5EF4-FFF2-40B4-BE49-F238E27FC236}">
                      <a16:creationId xmlns:a16="http://schemas.microsoft.com/office/drawing/2014/main" id="{9EB59AA2-2E60-6E01-9B89-7DF1AE9EC9CC}"/>
                    </a:ext>
                  </a:extLst>
                </p:cNvPr>
                <p:cNvSpPr/>
                <p:nvPr/>
              </p:nvSpPr>
              <p:spPr>
                <a:xfrm>
                  <a:off x="10028760" y="2162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8" name="Rectangle: Rounded Corners 727">
                  <a:extLst>
                    <a:ext uri="{FF2B5EF4-FFF2-40B4-BE49-F238E27FC236}">
                      <a16:creationId xmlns:a16="http://schemas.microsoft.com/office/drawing/2014/main" id="{3DE3E834-A45A-4A5D-C9A3-FC3A3EDA429D}"/>
                    </a:ext>
                  </a:extLst>
                </p:cNvPr>
                <p:cNvSpPr/>
                <p:nvPr/>
              </p:nvSpPr>
              <p:spPr>
                <a:xfrm>
                  <a:off x="10028760" y="2734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9" name="Rectangle: Rounded Corners 728">
                  <a:extLst>
                    <a:ext uri="{FF2B5EF4-FFF2-40B4-BE49-F238E27FC236}">
                      <a16:creationId xmlns:a16="http://schemas.microsoft.com/office/drawing/2014/main" id="{2BFD31B1-0DAF-8F0D-0AEB-2E2F8686C325}"/>
                    </a:ext>
                  </a:extLst>
                </p:cNvPr>
                <p:cNvSpPr/>
                <p:nvPr/>
              </p:nvSpPr>
              <p:spPr>
                <a:xfrm>
                  <a:off x="10028760" y="33058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0" name="Rectangle: Rounded Corners 729">
                  <a:extLst>
                    <a:ext uri="{FF2B5EF4-FFF2-40B4-BE49-F238E27FC236}">
                      <a16:creationId xmlns:a16="http://schemas.microsoft.com/office/drawing/2014/main" id="{FF024E1F-4EBA-3AD5-D5C1-0FFB238E29E6}"/>
                    </a:ext>
                  </a:extLst>
                </p:cNvPr>
                <p:cNvSpPr/>
                <p:nvPr/>
              </p:nvSpPr>
              <p:spPr>
                <a:xfrm>
                  <a:off x="10028760" y="3877389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31" name="Rectangle: Rounded Corners 730">
                  <a:extLst>
                    <a:ext uri="{FF2B5EF4-FFF2-40B4-BE49-F238E27FC236}">
                      <a16:creationId xmlns:a16="http://schemas.microsoft.com/office/drawing/2014/main" id="{A08016B1-A57E-6C4F-E369-350D84697762}"/>
                    </a:ext>
                  </a:extLst>
                </p:cNvPr>
                <p:cNvSpPr/>
                <p:nvPr/>
              </p:nvSpPr>
              <p:spPr>
                <a:xfrm>
                  <a:off x="10028760" y="4467803"/>
                  <a:ext cx="1866900" cy="466725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774" name="Group 773">
            <a:extLst>
              <a:ext uri="{FF2B5EF4-FFF2-40B4-BE49-F238E27FC236}">
                <a16:creationId xmlns:a16="http://schemas.microsoft.com/office/drawing/2014/main" id="{EC47F9BC-22C6-6F64-046E-DEDD05F0B5EE}"/>
              </a:ext>
            </a:extLst>
          </p:cNvPr>
          <p:cNvGrpSpPr/>
          <p:nvPr/>
        </p:nvGrpSpPr>
        <p:grpSpPr>
          <a:xfrm>
            <a:off x="401900" y="2209447"/>
            <a:ext cx="959745" cy="1184449"/>
            <a:chOff x="6728690" y="2033678"/>
            <a:chExt cx="1465160" cy="1808196"/>
          </a:xfrm>
        </p:grpSpPr>
        <p:sp>
          <p:nvSpPr>
            <p:cNvPr id="775" name="Rectangle 774">
              <a:extLst>
                <a:ext uri="{FF2B5EF4-FFF2-40B4-BE49-F238E27FC236}">
                  <a16:creationId xmlns:a16="http://schemas.microsoft.com/office/drawing/2014/main" id="{6A75B8D7-DE66-A41F-4CA1-FDB1739CC1E3}"/>
                </a:ext>
              </a:extLst>
            </p:cNvPr>
            <p:cNvSpPr/>
            <p:nvPr/>
          </p:nvSpPr>
          <p:spPr>
            <a:xfrm>
              <a:off x="7318269" y="3723542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776" name="Rectangle 775">
              <a:extLst>
                <a:ext uri="{FF2B5EF4-FFF2-40B4-BE49-F238E27FC236}">
                  <a16:creationId xmlns:a16="http://schemas.microsoft.com/office/drawing/2014/main" id="{909BEB58-4A11-A28A-4488-FEE1CE08AC72}"/>
                </a:ext>
              </a:extLst>
            </p:cNvPr>
            <p:cNvSpPr/>
            <p:nvPr/>
          </p:nvSpPr>
          <p:spPr>
            <a:xfrm>
              <a:off x="7314746" y="3303957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777" name="Rectangle 776">
              <a:extLst>
                <a:ext uri="{FF2B5EF4-FFF2-40B4-BE49-F238E27FC236}">
                  <a16:creationId xmlns:a16="http://schemas.microsoft.com/office/drawing/2014/main" id="{EB4D2041-A02A-4540-223C-4F575BA9617A}"/>
                </a:ext>
              </a:extLst>
            </p:cNvPr>
            <p:cNvSpPr/>
            <p:nvPr/>
          </p:nvSpPr>
          <p:spPr>
            <a:xfrm>
              <a:off x="7300013" y="3075933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778" name="Rectangle 777">
              <a:extLst>
                <a:ext uri="{FF2B5EF4-FFF2-40B4-BE49-F238E27FC236}">
                  <a16:creationId xmlns:a16="http://schemas.microsoft.com/office/drawing/2014/main" id="{5217FD0B-73BE-30CC-FB8F-355BB546BE5C}"/>
                </a:ext>
              </a:extLst>
            </p:cNvPr>
            <p:cNvSpPr/>
            <p:nvPr/>
          </p:nvSpPr>
          <p:spPr>
            <a:xfrm>
              <a:off x="7309649" y="2876615"/>
              <a:ext cx="118332" cy="1183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grpSp>
          <p:nvGrpSpPr>
            <p:cNvPr id="779" name="Group 778">
              <a:extLst>
                <a:ext uri="{FF2B5EF4-FFF2-40B4-BE49-F238E27FC236}">
                  <a16:creationId xmlns:a16="http://schemas.microsoft.com/office/drawing/2014/main" id="{C97A7DF4-0BEE-74BD-DFBD-8FE7154465EE}"/>
                </a:ext>
              </a:extLst>
            </p:cNvPr>
            <p:cNvGrpSpPr/>
            <p:nvPr/>
          </p:nvGrpSpPr>
          <p:grpSpPr>
            <a:xfrm>
              <a:off x="6728690" y="2501734"/>
              <a:ext cx="851507" cy="1306525"/>
              <a:chOff x="9505116" y="1968805"/>
              <a:chExt cx="1866903" cy="2864513"/>
            </a:xfrm>
            <a:scene3d>
              <a:camera prst="isometricLeftDown"/>
              <a:lightRig rig="threePt" dir="t"/>
            </a:scene3d>
          </p:grpSpPr>
          <p:sp>
            <p:nvSpPr>
              <p:cNvPr id="796" name="Rectangle: Rounded Corners 795">
                <a:extLst>
                  <a:ext uri="{FF2B5EF4-FFF2-40B4-BE49-F238E27FC236}">
                    <a16:creationId xmlns:a16="http://schemas.microsoft.com/office/drawing/2014/main" id="{71E08B79-F3A0-B2BE-DAB4-5610CF459292}"/>
                  </a:ext>
                </a:extLst>
              </p:cNvPr>
              <p:cNvSpPr/>
              <p:nvPr/>
            </p:nvSpPr>
            <p:spPr>
              <a:xfrm>
                <a:off x="9505117" y="1968805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7" name="Oval 796">
                <a:extLst>
                  <a:ext uri="{FF2B5EF4-FFF2-40B4-BE49-F238E27FC236}">
                    <a16:creationId xmlns:a16="http://schemas.microsoft.com/office/drawing/2014/main" id="{78B286BC-D414-9FE6-762E-72A468A01A99}"/>
                  </a:ext>
                </a:extLst>
              </p:cNvPr>
              <p:cNvSpPr/>
              <p:nvPr/>
            </p:nvSpPr>
            <p:spPr>
              <a:xfrm>
                <a:off x="11054516" y="2106918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8" name="Rectangle: Rounded Corners 797">
                <a:extLst>
                  <a:ext uri="{FF2B5EF4-FFF2-40B4-BE49-F238E27FC236}">
                    <a16:creationId xmlns:a16="http://schemas.microsoft.com/office/drawing/2014/main" id="{E48DE0F2-0838-BBB3-065D-F325EC220CB5}"/>
                  </a:ext>
                </a:extLst>
              </p:cNvPr>
              <p:cNvSpPr/>
              <p:nvPr/>
            </p:nvSpPr>
            <p:spPr>
              <a:xfrm>
                <a:off x="9608631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9" name="Rectangle: Rounded Corners 798">
                <a:extLst>
                  <a:ext uri="{FF2B5EF4-FFF2-40B4-BE49-F238E27FC236}">
                    <a16:creationId xmlns:a16="http://schemas.microsoft.com/office/drawing/2014/main" id="{129C8F36-1EFF-1556-1514-4C13AE950BE5}"/>
                  </a:ext>
                </a:extLst>
              </p:cNvPr>
              <p:cNvSpPr/>
              <p:nvPr/>
            </p:nvSpPr>
            <p:spPr>
              <a:xfrm>
                <a:off x="9712144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0" name="Rectangle: Rounded Corners 799">
                <a:extLst>
                  <a:ext uri="{FF2B5EF4-FFF2-40B4-BE49-F238E27FC236}">
                    <a16:creationId xmlns:a16="http://schemas.microsoft.com/office/drawing/2014/main" id="{29F6603B-0BC6-0520-F6E2-8CD331905383}"/>
                  </a:ext>
                </a:extLst>
              </p:cNvPr>
              <p:cNvSpPr/>
              <p:nvPr/>
            </p:nvSpPr>
            <p:spPr>
              <a:xfrm>
                <a:off x="98137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1" name="Rectangle: Rounded Corners 800">
                <a:extLst>
                  <a:ext uri="{FF2B5EF4-FFF2-40B4-BE49-F238E27FC236}">
                    <a16:creationId xmlns:a16="http://schemas.microsoft.com/office/drawing/2014/main" id="{BF5EA71B-FBF7-5A8B-7AF3-46CB36F8C007}"/>
                  </a:ext>
                </a:extLst>
              </p:cNvPr>
              <p:cNvSpPr/>
              <p:nvPr/>
            </p:nvSpPr>
            <p:spPr>
              <a:xfrm>
                <a:off x="99153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2" name="Rectangle: Rounded Corners 801">
                <a:extLst>
                  <a:ext uri="{FF2B5EF4-FFF2-40B4-BE49-F238E27FC236}">
                    <a16:creationId xmlns:a16="http://schemas.microsoft.com/office/drawing/2014/main" id="{12561F0B-8588-E3FE-E4CD-EC4EF1345570}"/>
                  </a:ext>
                </a:extLst>
              </p:cNvPr>
              <p:cNvSpPr/>
              <p:nvPr/>
            </p:nvSpPr>
            <p:spPr>
              <a:xfrm>
                <a:off x="10016945" y="20616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3" name="Rectangle: Rounded Corners 802">
                <a:extLst>
                  <a:ext uri="{FF2B5EF4-FFF2-40B4-BE49-F238E27FC236}">
                    <a16:creationId xmlns:a16="http://schemas.microsoft.com/office/drawing/2014/main" id="{E98E39C8-A3C8-1CBB-55FC-01C1EC587EA8}"/>
                  </a:ext>
                </a:extLst>
              </p:cNvPr>
              <p:cNvSpPr/>
              <p:nvPr/>
            </p:nvSpPr>
            <p:spPr>
              <a:xfrm>
                <a:off x="9812972" y="2440293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4" name="Rectangle: Rounded Corners 803">
                <a:extLst>
                  <a:ext uri="{FF2B5EF4-FFF2-40B4-BE49-F238E27FC236}">
                    <a16:creationId xmlns:a16="http://schemas.microsoft.com/office/drawing/2014/main" id="{D1B5BED1-929F-052F-BACE-B4F322EAFA0D}"/>
                  </a:ext>
                </a:extLst>
              </p:cNvPr>
              <p:cNvSpPr/>
              <p:nvPr/>
            </p:nvSpPr>
            <p:spPr>
              <a:xfrm>
                <a:off x="9505117" y="2540303"/>
                <a:ext cx="1866900" cy="46672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5" name="Oval 804">
                <a:extLst>
                  <a:ext uri="{FF2B5EF4-FFF2-40B4-BE49-F238E27FC236}">
                    <a16:creationId xmlns:a16="http://schemas.microsoft.com/office/drawing/2014/main" id="{3E316144-89FC-30BB-7A86-FE1FD204B963}"/>
                  </a:ext>
                </a:extLst>
              </p:cNvPr>
              <p:cNvSpPr/>
              <p:nvPr/>
            </p:nvSpPr>
            <p:spPr>
              <a:xfrm>
                <a:off x="11054516" y="2678415"/>
                <a:ext cx="190501" cy="1905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6" name="Rectangle: Rounded Corners 805">
                <a:extLst>
                  <a:ext uri="{FF2B5EF4-FFF2-40B4-BE49-F238E27FC236}">
                    <a16:creationId xmlns:a16="http://schemas.microsoft.com/office/drawing/2014/main" id="{5243D0F4-7395-6BC5-4CA3-6684397B72CE}"/>
                  </a:ext>
                </a:extLst>
              </p:cNvPr>
              <p:cNvSpPr/>
              <p:nvPr/>
            </p:nvSpPr>
            <p:spPr>
              <a:xfrm>
                <a:off x="9608631" y="263317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7" name="Rectangle: Rounded Corners 806">
                <a:extLst>
                  <a:ext uri="{FF2B5EF4-FFF2-40B4-BE49-F238E27FC236}">
                    <a16:creationId xmlns:a16="http://schemas.microsoft.com/office/drawing/2014/main" id="{A759279F-A09D-58FA-2058-6198103F6774}"/>
                  </a:ext>
                </a:extLst>
              </p:cNvPr>
              <p:cNvSpPr/>
              <p:nvPr/>
            </p:nvSpPr>
            <p:spPr>
              <a:xfrm>
                <a:off x="9712144" y="2633174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8" name="Rectangle: Rounded Corners 807">
                <a:extLst>
                  <a:ext uri="{FF2B5EF4-FFF2-40B4-BE49-F238E27FC236}">
                    <a16:creationId xmlns:a16="http://schemas.microsoft.com/office/drawing/2014/main" id="{59050A39-B37F-41E6-24F1-0C3BD4894E0F}"/>
                  </a:ext>
                </a:extLst>
              </p:cNvPr>
              <p:cNvSpPr/>
              <p:nvPr/>
            </p:nvSpPr>
            <p:spPr>
              <a:xfrm>
                <a:off x="9813745" y="2633175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9" name="Rectangle: Rounded Corners 808">
                <a:extLst>
                  <a:ext uri="{FF2B5EF4-FFF2-40B4-BE49-F238E27FC236}">
                    <a16:creationId xmlns:a16="http://schemas.microsoft.com/office/drawing/2014/main" id="{B089D74E-BAD5-F8E0-7B90-9BAD6B2E1B4F}"/>
                  </a:ext>
                </a:extLst>
              </p:cNvPr>
              <p:cNvSpPr/>
              <p:nvPr/>
            </p:nvSpPr>
            <p:spPr>
              <a:xfrm>
                <a:off x="9915345" y="2633176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0" name="Rectangle: Rounded Corners 809">
                <a:extLst>
                  <a:ext uri="{FF2B5EF4-FFF2-40B4-BE49-F238E27FC236}">
                    <a16:creationId xmlns:a16="http://schemas.microsoft.com/office/drawing/2014/main" id="{FBBD80B6-C8C3-CCF2-1707-BE76F1A97A06}"/>
                  </a:ext>
                </a:extLst>
              </p:cNvPr>
              <p:cNvSpPr/>
              <p:nvPr/>
            </p:nvSpPr>
            <p:spPr>
              <a:xfrm>
                <a:off x="10016945" y="2633177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1" name="Rectangle: Rounded Corners 810">
                <a:extLst>
                  <a:ext uri="{FF2B5EF4-FFF2-40B4-BE49-F238E27FC236}">
                    <a16:creationId xmlns:a16="http://schemas.microsoft.com/office/drawing/2014/main" id="{8EB4FF24-30F5-B9B7-9103-C70022A2C22A}"/>
                  </a:ext>
                </a:extLst>
              </p:cNvPr>
              <p:cNvSpPr/>
              <p:nvPr/>
            </p:nvSpPr>
            <p:spPr>
              <a:xfrm>
                <a:off x="9812972" y="3011797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2" name="Rectangle: Rounded Corners 811">
                <a:extLst>
                  <a:ext uri="{FF2B5EF4-FFF2-40B4-BE49-F238E27FC236}">
                    <a16:creationId xmlns:a16="http://schemas.microsoft.com/office/drawing/2014/main" id="{0FCE39E3-F979-1A7F-7716-43A33AD0F9E4}"/>
                  </a:ext>
                </a:extLst>
              </p:cNvPr>
              <p:cNvSpPr/>
              <p:nvPr/>
            </p:nvSpPr>
            <p:spPr>
              <a:xfrm>
                <a:off x="9505117" y="3111810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3" name="Oval 812">
                <a:extLst>
                  <a:ext uri="{FF2B5EF4-FFF2-40B4-BE49-F238E27FC236}">
                    <a16:creationId xmlns:a16="http://schemas.microsoft.com/office/drawing/2014/main" id="{375F31C1-A1D0-EFB7-5334-74A27F0CDABA}"/>
                  </a:ext>
                </a:extLst>
              </p:cNvPr>
              <p:cNvSpPr/>
              <p:nvPr/>
            </p:nvSpPr>
            <p:spPr>
              <a:xfrm>
                <a:off x="11054516" y="3249923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4" name="Rectangle: Rounded Corners 813">
                <a:extLst>
                  <a:ext uri="{FF2B5EF4-FFF2-40B4-BE49-F238E27FC236}">
                    <a16:creationId xmlns:a16="http://schemas.microsoft.com/office/drawing/2014/main" id="{66D6E083-C73F-EB16-D0AC-A7C2DDAF40CE}"/>
                  </a:ext>
                </a:extLst>
              </p:cNvPr>
              <p:cNvSpPr/>
              <p:nvPr/>
            </p:nvSpPr>
            <p:spPr>
              <a:xfrm>
                <a:off x="9608631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5" name="Rectangle: Rounded Corners 814">
                <a:extLst>
                  <a:ext uri="{FF2B5EF4-FFF2-40B4-BE49-F238E27FC236}">
                    <a16:creationId xmlns:a16="http://schemas.microsoft.com/office/drawing/2014/main" id="{A4059654-B54D-D82F-D927-BD2468E31A5A}"/>
                  </a:ext>
                </a:extLst>
              </p:cNvPr>
              <p:cNvSpPr/>
              <p:nvPr/>
            </p:nvSpPr>
            <p:spPr>
              <a:xfrm>
                <a:off x="9712144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6" name="Rectangle: Rounded Corners 815">
                <a:extLst>
                  <a:ext uri="{FF2B5EF4-FFF2-40B4-BE49-F238E27FC236}">
                    <a16:creationId xmlns:a16="http://schemas.microsoft.com/office/drawing/2014/main" id="{ED5FE54F-1DC6-D29E-9D15-BD8535113E27}"/>
                  </a:ext>
                </a:extLst>
              </p:cNvPr>
              <p:cNvSpPr/>
              <p:nvPr/>
            </p:nvSpPr>
            <p:spPr>
              <a:xfrm>
                <a:off x="98137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7" name="Rectangle: Rounded Corners 816">
                <a:extLst>
                  <a:ext uri="{FF2B5EF4-FFF2-40B4-BE49-F238E27FC236}">
                    <a16:creationId xmlns:a16="http://schemas.microsoft.com/office/drawing/2014/main" id="{3B0E4D7C-8157-B602-0331-EF42A21DA4F0}"/>
                  </a:ext>
                </a:extLst>
              </p:cNvPr>
              <p:cNvSpPr/>
              <p:nvPr/>
            </p:nvSpPr>
            <p:spPr>
              <a:xfrm>
                <a:off x="99153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8" name="Rectangle: Rounded Corners 817">
                <a:extLst>
                  <a:ext uri="{FF2B5EF4-FFF2-40B4-BE49-F238E27FC236}">
                    <a16:creationId xmlns:a16="http://schemas.microsoft.com/office/drawing/2014/main" id="{DFA97F6C-8833-08FD-7A88-89020EF0AB17}"/>
                  </a:ext>
                </a:extLst>
              </p:cNvPr>
              <p:cNvSpPr/>
              <p:nvPr/>
            </p:nvSpPr>
            <p:spPr>
              <a:xfrm>
                <a:off x="10016945" y="3204678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9" name="Rectangle: Rounded Corners 818">
                <a:extLst>
                  <a:ext uri="{FF2B5EF4-FFF2-40B4-BE49-F238E27FC236}">
                    <a16:creationId xmlns:a16="http://schemas.microsoft.com/office/drawing/2014/main" id="{549A677F-9718-3932-53B4-234DD1A1E680}"/>
                  </a:ext>
                </a:extLst>
              </p:cNvPr>
              <p:cNvSpPr/>
              <p:nvPr/>
            </p:nvSpPr>
            <p:spPr>
              <a:xfrm>
                <a:off x="9812972" y="3583300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0" name="Rectangle: Rounded Corners 819">
                <a:extLst>
                  <a:ext uri="{FF2B5EF4-FFF2-40B4-BE49-F238E27FC236}">
                    <a16:creationId xmlns:a16="http://schemas.microsoft.com/office/drawing/2014/main" id="{B56F27A7-44A6-B72E-F3A8-5CA52B544A5F}"/>
                  </a:ext>
                </a:extLst>
              </p:cNvPr>
              <p:cNvSpPr/>
              <p:nvPr/>
            </p:nvSpPr>
            <p:spPr>
              <a:xfrm>
                <a:off x="9505119" y="3683314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1" name="Oval 820">
                <a:extLst>
                  <a:ext uri="{FF2B5EF4-FFF2-40B4-BE49-F238E27FC236}">
                    <a16:creationId xmlns:a16="http://schemas.microsoft.com/office/drawing/2014/main" id="{429EE185-FCF6-B5F9-F8AE-88C4E8600227}"/>
                  </a:ext>
                </a:extLst>
              </p:cNvPr>
              <p:cNvSpPr/>
              <p:nvPr/>
            </p:nvSpPr>
            <p:spPr>
              <a:xfrm>
                <a:off x="11054517" y="3821427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2" name="Rectangle: Rounded Corners 821">
                <a:extLst>
                  <a:ext uri="{FF2B5EF4-FFF2-40B4-BE49-F238E27FC236}">
                    <a16:creationId xmlns:a16="http://schemas.microsoft.com/office/drawing/2014/main" id="{A4E33F91-4E9F-F431-E011-88FC7306241E}"/>
                  </a:ext>
                </a:extLst>
              </p:cNvPr>
              <p:cNvSpPr/>
              <p:nvPr/>
            </p:nvSpPr>
            <p:spPr>
              <a:xfrm>
                <a:off x="9608631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3" name="Rectangle: Rounded Corners 822">
                <a:extLst>
                  <a:ext uri="{FF2B5EF4-FFF2-40B4-BE49-F238E27FC236}">
                    <a16:creationId xmlns:a16="http://schemas.microsoft.com/office/drawing/2014/main" id="{0D894F55-A856-0E9F-3FCA-CE6B98F352F5}"/>
                  </a:ext>
                </a:extLst>
              </p:cNvPr>
              <p:cNvSpPr/>
              <p:nvPr/>
            </p:nvSpPr>
            <p:spPr>
              <a:xfrm>
                <a:off x="9712145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4" name="Rectangle: Rounded Corners 823">
                <a:extLst>
                  <a:ext uri="{FF2B5EF4-FFF2-40B4-BE49-F238E27FC236}">
                    <a16:creationId xmlns:a16="http://schemas.microsoft.com/office/drawing/2014/main" id="{29463E4A-615A-975E-2E4C-8E56E81F65D6}"/>
                  </a:ext>
                </a:extLst>
              </p:cNvPr>
              <p:cNvSpPr/>
              <p:nvPr/>
            </p:nvSpPr>
            <p:spPr>
              <a:xfrm>
                <a:off x="9813747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5" name="Rectangle: Rounded Corners 824">
                <a:extLst>
                  <a:ext uri="{FF2B5EF4-FFF2-40B4-BE49-F238E27FC236}">
                    <a16:creationId xmlns:a16="http://schemas.microsoft.com/office/drawing/2014/main" id="{648DFA76-AADA-A29A-91E9-7C1D4BE2260F}"/>
                  </a:ext>
                </a:extLst>
              </p:cNvPr>
              <p:cNvSpPr/>
              <p:nvPr/>
            </p:nvSpPr>
            <p:spPr>
              <a:xfrm>
                <a:off x="9915346" y="3776183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6" name="Rectangle: Rounded Corners 825">
                <a:extLst>
                  <a:ext uri="{FF2B5EF4-FFF2-40B4-BE49-F238E27FC236}">
                    <a16:creationId xmlns:a16="http://schemas.microsoft.com/office/drawing/2014/main" id="{26F0456E-D4CD-5636-9DDD-E3AEA5C53B36}"/>
                  </a:ext>
                </a:extLst>
              </p:cNvPr>
              <p:cNvSpPr/>
              <p:nvPr/>
            </p:nvSpPr>
            <p:spPr>
              <a:xfrm>
                <a:off x="10016946" y="3776182"/>
                <a:ext cx="76200" cy="280988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7" name="Rectangle: Rounded Corners 826">
                <a:extLst>
                  <a:ext uri="{FF2B5EF4-FFF2-40B4-BE49-F238E27FC236}">
                    <a16:creationId xmlns:a16="http://schemas.microsoft.com/office/drawing/2014/main" id="{54E15794-B1A1-C710-2373-D8B843F1881B}"/>
                  </a:ext>
                </a:extLst>
              </p:cNvPr>
              <p:cNvSpPr/>
              <p:nvPr/>
            </p:nvSpPr>
            <p:spPr>
              <a:xfrm>
                <a:off x="9812974" y="4154801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8" name="Rectangle: Rounded Corners 827">
                <a:extLst>
                  <a:ext uri="{FF2B5EF4-FFF2-40B4-BE49-F238E27FC236}">
                    <a16:creationId xmlns:a16="http://schemas.microsoft.com/office/drawing/2014/main" id="{D91ED386-3798-F4D5-DBE6-62EFE31C6D2F}"/>
                  </a:ext>
                </a:extLst>
              </p:cNvPr>
              <p:cNvSpPr/>
              <p:nvPr/>
            </p:nvSpPr>
            <p:spPr>
              <a:xfrm>
                <a:off x="9505116" y="4273726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9" name="Oval 828">
                <a:extLst>
                  <a:ext uri="{FF2B5EF4-FFF2-40B4-BE49-F238E27FC236}">
                    <a16:creationId xmlns:a16="http://schemas.microsoft.com/office/drawing/2014/main" id="{81021C50-DD10-9392-DA0E-30A5CA846BDD}"/>
                  </a:ext>
                </a:extLst>
              </p:cNvPr>
              <p:cNvSpPr/>
              <p:nvPr/>
            </p:nvSpPr>
            <p:spPr>
              <a:xfrm>
                <a:off x="11054512" y="4411839"/>
                <a:ext cx="190501" cy="19050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0" name="Rectangle: Rounded Corners 829">
                <a:extLst>
                  <a:ext uri="{FF2B5EF4-FFF2-40B4-BE49-F238E27FC236}">
                    <a16:creationId xmlns:a16="http://schemas.microsoft.com/office/drawing/2014/main" id="{8FE3FC6E-F219-8FB3-E3CA-2FCF9C9421AE}"/>
                  </a:ext>
                </a:extLst>
              </p:cNvPr>
              <p:cNvSpPr/>
              <p:nvPr/>
            </p:nvSpPr>
            <p:spPr>
              <a:xfrm>
                <a:off x="9608628" y="436659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1" name="Rectangle: Rounded Corners 830">
                <a:extLst>
                  <a:ext uri="{FF2B5EF4-FFF2-40B4-BE49-F238E27FC236}">
                    <a16:creationId xmlns:a16="http://schemas.microsoft.com/office/drawing/2014/main" id="{157DCA6B-9BAB-4970-99A4-8E577C1EBD96}"/>
                  </a:ext>
                </a:extLst>
              </p:cNvPr>
              <p:cNvSpPr/>
              <p:nvPr/>
            </p:nvSpPr>
            <p:spPr>
              <a:xfrm>
                <a:off x="9712148" y="4366600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2" name="Rectangle: Rounded Corners 831">
                <a:extLst>
                  <a:ext uri="{FF2B5EF4-FFF2-40B4-BE49-F238E27FC236}">
                    <a16:creationId xmlns:a16="http://schemas.microsoft.com/office/drawing/2014/main" id="{3B6D53A2-1A42-9CA6-F8B8-4EAEC345D50F}"/>
                  </a:ext>
                </a:extLst>
              </p:cNvPr>
              <p:cNvSpPr/>
              <p:nvPr/>
            </p:nvSpPr>
            <p:spPr>
              <a:xfrm>
                <a:off x="9813748" y="4366606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3" name="Rectangle: Rounded Corners 832">
                <a:extLst>
                  <a:ext uri="{FF2B5EF4-FFF2-40B4-BE49-F238E27FC236}">
                    <a16:creationId xmlns:a16="http://schemas.microsoft.com/office/drawing/2014/main" id="{143EFC48-EA09-A4C2-3B00-CF37A01CD8F2}"/>
                  </a:ext>
                </a:extLst>
              </p:cNvPr>
              <p:cNvSpPr/>
              <p:nvPr/>
            </p:nvSpPr>
            <p:spPr>
              <a:xfrm>
                <a:off x="9915347" y="4366613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4" name="Rectangle: Rounded Corners 833">
                <a:extLst>
                  <a:ext uri="{FF2B5EF4-FFF2-40B4-BE49-F238E27FC236}">
                    <a16:creationId xmlns:a16="http://schemas.microsoft.com/office/drawing/2014/main" id="{75FED501-ACD9-FBB0-3328-9CE9A3E559B7}"/>
                  </a:ext>
                </a:extLst>
              </p:cNvPr>
              <p:cNvSpPr/>
              <p:nvPr/>
            </p:nvSpPr>
            <p:spPr>
              <a:xfrm>
                <a:off x="10016947" y="4366617"/>
                <a:ext cx="76200" cy="28098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5" name="Rectangle: Rounded Corners 834">
                <a:extLst>
                  <a:ext uri="{FF2B5EF4-FFF2-40B4-BE49-F238E27FC236}">
                    <a16:creationId xmlns:a16="http://schemas.microsoft.com/office/drawing/2014/main" id="{2B02605C-3322-4D7A-D59A-62AA16315BE8}"/>
                  </a:ext>
                </a:extLst>
              </p:cNvPr>
              <p:cNvSpPr/>
              <p:nvPr/>
            </p:nvSpPr>
            <p:spPr>
              <a:xfrm>
                <a:off x="9812976" y="4745212"/>
                <a:ext cx="1241545" cy="88106"/>
              </a:xfrm>
              <a:prstGeom prst="round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780" name="Straight Connector 779">
              <a:extLst>
                <a:ext uri="{FF2B5EF4-FFF2-40B4-BE49-F238E27FC236}">
                  <a16:creationId xmlns:a16="http://schemas.microsoft.com/office/drawing/2014/main" id="{125A1C73-2397-7250-7432-1ED67BEE7704}"/>
                </a:ext>
              </a:extLst>
            </p:cNvPr>
            <p:cNvCxnSpPr/>
            <p:nvPr/>
          </p:nvCxnSpPr>
          <p:spPr>
            <a:xfrm flipV="1">
              <a:off x="6861317" y="329166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Straight Connector 780">
              <a:extLst>
                <a:ext uri="{FF2B5EF4-FFF2-40B4-BE49-F238E27FC236}">
                  <a16:creationId xmlns:a16="http://schemas.microsoft.com/office/drawing/2014/main" id="{8176D6D7-E762-6939-8B23-C560ECE308EE}"/>
                </a:ext>
              </a:extLst>
            </p:cNvPr>
            <p:cNvCxnSpPr/>
            <p:nvPr/>
          </p:nvCxnSpPr>
          <p:spPr>
            <a:xfrm flipV="1">
              <a:off x="6861317" y="3072411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Straight Connector 781">
              <a:extLst>
                <a:ext uri="{FF2B5EF4-FFF2-40B4-BE49-F238E27FC236}">
                  <a16:creationId xmlns:a16="http://schemas.microsoft.com/office/drawing/2014/main" id="{0263FD57-DA0B-5E99-090F-C653AB7C4211}"/>
                </a:ext>
              </a:extLst>
            </p:cNvPr>
            <p:cNvCxnSpPr/>
            <p:nvPr/>
          </p:nvCxnSpPr>
          <p:spPr>
            <a:xfrm flipV="1">
              <a:off x="6861317" y="2857024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Straight Connector 782">
              <a:extLst>
                <a:ext uri="{FF2B5EF4-FFF2-40B4-BE49-F238E27FC236}">
                  <a16:creationId xmlns:a16="http://schemas.microsoft.com/office/drawing/2014/main" id="{B727A825-DF72-8054-F934-BBA06D13A1D8}"/>
                </a:ext>
              </a:extLst>
            </p:cNvPr>
            <p:cNvCxnSpPr/>
            <p:nvPr/>
          </p:nvCxnSpPr>
          <p:spPr>
            <a:xfrm flipV="1">
              <a:off x="6861317" y="2642025"/>
              <a:ext cx="59307" cy="219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4" name="Rectangle 783">
              <a:extLst>
                <a:ext uri="{FF2B5EF4-FFF2-40B4-BE49-F238E27FC236}">
                  <a16:creationId xmlns:a16="http://schemas.microsoft.com/office/drawing/2014/main" id="{E257AC97-9287-DB8C-577B-F1B35A798798}"/>
                </a:ext>
              </a:extLst>
            </p:cNvPr>
            <p:cNvSpPr/>
            <p:nvPr/>
          </p:nvSpPr>
          <p:spPr>
            <a:xfrm>
              <a:off x="7049125" y="2033678"/>
              <a:ext cx="825786" cy="82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785" name="Rectangle 784">
              <a:extLst>
                <a:ext uri="{FF2B5EF4-FFF2-40B4-BE49-F238E27FC236}">
                  <a16:creationId xmlns:a16="http://schemas.microsoft.com/office/drawing/2014/main" id="{1CDC523D-AB79-2A7E-2050-8A9D362072B7}"/>
                </a:ext>
              </a:extLst>
            </p:cNvPr>
            <p:cNvSpPr/>
            <p:nvPr/>
          </p:nvSpPr>
          <p:spPr>
            <a:xfrm>
              <a:off x="7355990" y="2708030"/>
              <a:ext cx="778802" cy="9948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cxnSp>
          <p:nvCxnSpPr>
            <p:cNvPr id="786" name="Straight Connector 785">
              <a:extLst>
                <a:ext uri="{FF2B5EF4-FFF2-40B4-BE49-F238E27FC236}">
                  <a16:creationId xmlns:a16="http://schemas.microsoft.com/office/drawing/2014/main" id="{AD669D44-5EB8-9A3E-1D5F-68414A6E7353}"/>
                </a:ext>
              </a:extLst>
            </p:cNvPr>
            <p:cNvCxnSpPr/>
            <p:nvPr/>
          </p:nvCxnSpPr>
          <p:spPr>
            <a:xfrm>
              <a:off x="7911533" y="3233352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Straight Connector 786">
              <a:extLst>
                <a:ext uri="{FF2B5EF4-FFF2-40B4-BE49-F238E27FC236}">
                  <a16:creationId xmlns:a16="http://schemas.microsoft.com/office/drawing/2014/main" id="{7758F82D-0C75-DB22-815A-4D47B0352E31}"/>
                </a:ext>
              </a:extLst>
            </p:cNvPr>
            <p:cNvCxnSpPr/>
            <p:nvPr/>
          </p:nvCxnSpPr>
          <p:spPr>
            <a:xfrm>
              <a:off x="7911533" y="3017817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Straight Connector 787">
              <a:extLst>
                <a:ext uri="{FF2B5EF4-FFF2-40B4-BE49-F238E27FC236}">
                  <a16:creationId xmlns:a16="http://schemas.microsoft.com/office/drawing/2014/main" id="{DC0BDDBF-5529-BB68-8574-8558622B209D}"/>
                </a:ext>
              </a:extLst>
            </p:cNvPr>
            <p:cNvCxnSpPr/>
            <p:nvPr/>
          </p:nvCxnSpPr>
          <p:spPr>
            <a:xfrm>
              <a:off x="7911533" y="2794668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Straight Connector 788">
              <a:extLst>
                <a:ext uri="{FF2B5EF4-FFF2-40B4-BE49-F238E27FC236}">
                  <a16:creationId xmlns:a16="http://schemas.microsoft.com/office/drawing/2014/main" id="{D8EBF7E7-247F-D549-BDBB-CC0ACD1F2B6D}"/>
                </a:ext>
              </a:extLst>
            </p:cNvPr>
            <p:cNvCxnSpPr/>
            <p:nvPr/>
          </p:nvCxnSpPr>
          <p:spPr>
            <a:xfrm>
              <a:off x="7911533" y="2584131"/>
              <a:ext cx="148732" cy="772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0" name="Group 789">
              <a:extLst>
                <a:ext uri="{FF2B5EF4-FFF2-40B4-BE49-F238E27FC236}">
                  <a16:creationId xmlns:a16="http://schemas.microsoft.com/office/drawing/2014/main" id="{B94F75B0-3D97-3A2D-B222-6A48B7961CA7}"/>
                </a:ext>
              </a:extLst>
            </p:cNvPr>
            <p:cNvGrpSpPr/>
            <p:nvPr/>
          </p:nvGrpSpPr>
          <p:grpSpPr>
            <a:xfrm>
              <a:off x="7342345" y="2500096"/>
              <a:ext cx="851505" cy="1264163"/>
              <a:chOff x="10028760" y="2162889"/>
              <a:chExt cx="1866900" cy="2771639"/>
            </a:xfrm>
            <a:scene3d>
              <a:camera prst="isometricRightUp"/>
              <a:lightRig rig="threePt" dir="t"/>
            </a:scene3d>
          </p:grpSpPr>
          <p:sp>
            <p:nvSpPr>
              <p:cNvPr id="791" name="Rectangle: Rounded Corners 790">
                <a:extLst>
                  <a:ext uri="{FF2B5EF4-FFF2-40B4-BE49-F238E27FC236}">
                    <a16:creationId xmlns:a16="http://schemas.microsoft.com/office/drawing/2014/main" id="{297B77CC-133C-4497-B4A6-2BC36094707A}"/>
                  </a:ext>
                </a:extLst>
              </p:cNvPr>
              <p:cNvSpPr/>
              <p:nvPr/>
            </p:nvSpPr>
            <p:spPr>
              <a:xfrm>
                <a:off x="10028760" y="2162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2" name="Rectangle: Rounded Corners 791">
                <a:extLst>
                  <a:ext uri="{FF2B5EF4-FFF2-40B4-BE49-F238E27FC236}">
                    <a16:creationId xmlns:a16="http://schemas.microsoft.com/office/drawing/2014/main" id="{8FCE1940-6170-6DC6-8B05-B5CD3DD5FE6F}"/>
                  </a:ext>
                </a:extLst>
              </p:cNvPr>
              <p:cNvSpPr/>
              <p:nvPr/>
            </p:nvSpPr>
            <p:spPr>
              <a:xfrm>
                <a:off x="10028760" y="2734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3" name="Rectangle: Rounded Corners 792">
                <a:extLst>
                  <a:ext uri="{FF2B5EF4-FFF2-40B4-BE49-F238E27FC236}">
                    <a16:creationId xmlns:a16="http://schemas.microsoft.com/office/drawing/2014/main" id="{120B3EC5-AFAF-6ED8-6203-66F17FE07451}"/>
                  </a:ext>
                </a:extLst>
              </p:cNvPr>
              <p:cNvSpPr/>
              <p:nvPr/>
            </p:nvSpPr>
            <p:spPr>
              <a:xfrm>
                <a:off x="10028760" y="33058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4" name="Rectangle: Rounded Corners 793">
                <a:extLst>
                  <a:ext uri="{FF2B5EF4-FFF2-40B4-BE49-F238E27FC236}">
                    <a16:creationId xmlns:a16="http://schemas.microsoft.com/office/drawing/2014/main" id="{9C0B5BA1-593F-0FD3-83EF-B0A93D32B2E6}"/>
                  </a:ext>
                </a:extLst>
              </p:cNvPr>
              <p:cNvSpPr/>
              <p:nvPr/>
            </p:nvSpPr>
            <p:spPr>
              <a:xfrm>
                <a:off x="10028760" y="3877389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5" name="Rectangle: Rounded Corners 794">
                <a:extLst>
                  <a:ext uri="{FF2B5EF4-FFF2-40B4-BE49-F238E27FC236}">
                    <a16:creationId xmlns:a16="http://schemas.microsoft.com/office/drawing/2014/main" id="{5067B9A5-637C-58EE-8FF1-DFDEFF3C7495}"/>
                  </a:ext>
                </a:extLst>
              </p:cNvPr>
              <p:cNvSpPr/>
              <p:nvPr/>
            </p:nvSpPr>
            <p:spPr>
              <a:xfrm>
                <a:off x="10028760" y="4467803"/>
                <a:ext cx="1866900" cy="46672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837" name="Straight Connector 836">
            <a:extLst>
              <a:ext uri="{FF2B5EF4-FFF2-40B4-BE49-F238E27FC236}">
                <a16:creationId xmlns:a16="http://schemas.microsoft.com/office/drawing/2014/main" id="{1FB8D7C8-1221-244A-8A72-54A1D84AACB6}"/>
              </a:ext>
            </a:extLst>
          </p:cNvPr>
          <p:cNvCxnSpPr>
            <a:cxnSpLocks/>
            <a:stCxn id="839" idx="2"/>
            <a:endCxn id="838" idx="6"/>
          </p:cNvCxnSpPr>
          <p:nvPr/>
        </p:nvCxnSpPr>
        <p:spPr>
          <a:xfrm flipH="1">
            <a:off x="1594230" y="2974951"/>
            <a:ext cx="38860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8" name="Oval 837">
            <a:extLst>
              <a:ext uri="{FF2B5EF4-FFF2-40B4-BE49-F238E27FC236}">
                <a16:creationId xmlns:a16="http://schemas.microsoft.com/office/drawing/2014/main" id="{2B4F8E78-D5C6-8C74-A3C6-F5C0B459D47C}"/>
              </a:ext>
            </a:extLst>
          </p:cNvPr>
          <p:cNvSpPr/>
          <p:nvPr/>
        </p:nvSpPr>
        <p:spPr>
          <a:xfrm>
            <a:off x="1402315" y="287899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839" name="Oval 838">
            <a:extLst>
              <a:ext uri="{FF2B5EF4-FFF2-40B4-BE49-F238E27FC236}">
                <a16:creationId xmlns:a16="http://schemas.microsoft.com/office/drawing/2014/main" id="{7BE994A9-6895-4BDF-E132-40BF49E2D6BE}"/>
              </a:ext>
            </a:extLst>
          </p:cNvPr>
          <p:cNvSpPr/>
          <p:nvPr/>
        </p:nvSpPr>
        <p:spPr>
          <a:xfrm>
            <a:off x="1982839" y="2878993"/>
            <a:ext cx="191915" cy="19191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8475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843" name="TextBox 842">
            <a:extLst>
              <a:ext uri="{FF2B5EF4-FFF2-40B4-BE49-F238E27FC236}">
                <a16:creationId xmlns:a16="http://schemas.microsoft.com/office/drawing/2014/main" id="{17B42267-5C7A-6803-52F5-2EFEBA7489F9}"/>
              </a:ext>
            </a:extLst>
          </p:cNvPr>
          <p:cNvSpPr txBox="1"/>
          <p:nvPr/>
        </p:nvSpPr>
        <p:spPr>
          <a:xfrm>
            <a:off x="249238" y="3962051"/>
            <a:ext cx="138067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3872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1" spc="-75">
                <a:solidFill>
                  <a:srgbClr val="595959"/>
                </a:solidFill>
                <a:latin typeface="Arial"/>
                <a:ea typeface="Apple LiGothic Medium"/>
                <a:cs typeface="Apple LiGothic Medium"/>
              </a:defRPr>
            </a:lvl1pPr>
          </a:lstStyle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On-Premises</a:t>
            </a:r>
          </a:p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Data Centre</a:t>
            </a:r>
          </a:p>
        </p:txBody>
      </p:sp>
      <p:sp>
        <p:nvSpPr>
          <p:cNvPr id="844" name="TextBox 843">
            <a:extLst>
              <a:ext uri="{FF2B5EF4-FFF2-40B4-BE49-F238E27FC236}">
                <a16:creationId xmlns:a16="http://schemas.microsoft.com/office/drawing/2014/main" id="{4F0EFD8A-9BF1-BFC6-0A71-0480E5450A29}"/>
              </a:ext>
            </a:extLst>
          </p:cNvPr>
          <p:cNvSpPr txBox="1"/>
          <p:nvPr/>
        </p:nvSpPr>
        <p:spPr>
          <a:xfrm>
            <a:off x="2423365" y="3963817"/>
            <a:ext cx="138067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3872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1" spc="-75">
                <a:solidFill>
                  <a:srgbClr val="595959"/>
                </a:solidFill>
                <a:latin typeface="Arial"/>
                <a:ea typeface="Apple LiGothic Medium"/>
                <a:cs typeface="Apple LiGothic Medium"/>
              </a:defRPr>
            </a:lvl1pPr>
          </a:lstStyle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Colocation</a:t>
            </a:r>
          </a:p>
          <a:p>
            <a:pPr marL="0" marR="0" lvl="0" indent="0" algn="ctr" defTabSz="91387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75" normalizeH="0" baseline="0" noProof="0">
                <a:ln>
                  <a:noFill/>
                </a:ln>
                <a:solidFill>
                  <a:srgbClr val="131E2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</a:rPr>
              <a:t>Services</a:t>
            </a:r>
          </a:p>
        </p:txBody>
      </p:sp>
      <p:sp>
        <p:nvSpPr>
          <p:cNvPr id="3" name="New shape">
            <a:extLst>
              <a:ext uri="{FF2B5EF4-FFF2-40B4-BE49-F238E27FC236}">
                <a16:creationId xmlns:a16="http://schemas.microsoft.com/office/drawing/2014/main" id="{DCECE1B7-36C1-9211-F9CB-804B42EB01AE}"/>
              </a:ext>
            </a:extLst>
          </p:cNvPr>
          <p:cNvSpPr/>
          <p:nvPr/>
        </p:nvSpPr>
        <p:spPr>
          <a:xfrm>
            <a:off x="250825" y="6267796"/>
            <a:ext cx="11555413" cy="226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616468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Source(s): JLL</a:t>
            </a: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616468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  <a:hlinkClick r:id="rId1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2154063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PLACEHOLDER 1" val="Top=19.87504|Left=19.87496|Width=918.1249|Height=53.6249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10" val="Top=484.2906|Left=19.87488|Width=339.84|Height=34.9112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3" val="Top=306.75|Left=19.87504|Width=380.4095|Height=53.12496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2" val="Top=388.5|Left=19.87504|Width=380.4095|Height=67.49992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6" val="Top=149.8751|Left=19.75|Width=380.4095|Height=126.7499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4" val="Top=19.87504|Left=19.87496|Width=337.875|Height=118.125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148.375|Left=19.75|Width=338|Height=307.625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5" val="Top=71.5|Left=20.87512|Width=336.875|Height=66.5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71.5|Left=368.2499|Width=116.2205|Height=66.5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138|Left=368.2499|Width=116.2205|Height=60.125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4" val="Top=198.125|Left=368.2499|Width=116.2205|Height=66.5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8" val="Top=264.625|Left=368.2499|Width=116.2205|Height=60.12504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26" val="Top=392.25|Left=368.2499|Width=116.2205|Height=60.12504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4" val="Top=198.125|Left=368.2499|Width=116.2205|Height=66.5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8.0001|Left=135.6251|Width=581.3749|Height=244.2499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02.375|Left=135.625|Width=803.3749|Height=53.62496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8" val="Top=19.87504|Left=19.87496|Width=918.1249|Height=53.62496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8" val="Top=19.87504|Left=19.87496|Width=918.1249|Height=53.62496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3" val="Top=402.375|Left=135.625|Width=803.3749|Height=53.6249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73.5|Left=526.5|Width=254.25|Height=485.2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6.3215|Left=503.6285|Width=300.7433|Height=513.67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454.125|Height=67.4999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454.125|Height=130.7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1|Left=19.74992|Width=454.25|Height=180.499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|Left=484.75|Width=454.25|Height=180.499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6|Left=433.375|Width=42.12496|Height=39.7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80.5|Left=484.5002|Width=453.4998|Height=57.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3.25|Left=433.375|Width=42.12496|Height=39.7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47.75|Left=484.5002|Width=453.4998|Height=57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06|Left=433.375|Width=42.12496|Height=39.7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10.5|Left=484.5002|Width=453.4998|Height=57.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72.7501|Left=433.375|Width=42.12496|Height=39.7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77.2501|Left=484.5002|Width=453.4998|Height=57.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40.0001|Left=433.375|Width=42.12496|Height=39.7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44.5001|Left=484.5002|Width=453.4998|Height=57.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402.7501|Left=433.375|Width=42.12496|Height=39.7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407.2501|Left=484.5002|Width=453.4998|Height=57.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686.3751|Height=53.6249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9.87504|Left=717|Width=222|Height=446.6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9" val="Top=0|Left=480|Width=480|Height=275.12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370.5|Left=19.87504|Width=454.125|Height=85.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6" val="Top=73.5|Left=124.875|Width=232.875|Height=265.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63|Left=505.5|Width=84.75|Height=75.0000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73.5|Left=600.7501|Width=337.2499|Height=138.2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17.75|Left=505.5|Width=84.75|Height=75.0000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28.25|Left=600.7501|Width=337.2499|Height=138.2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39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441|Left=19.87504|Width=454.125|Height=67.4999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0.63882|Width=120.4724|Height=157.889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303.2983|Width=120.4724|Height=157.889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536.2292|Width=120.4724|Height=157.889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68.8887|Width=120.4724|Height=157.889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718.3749|Width=222.5684|Height=168.759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485.75|Width=222.5684|Height=168.759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8.00008|Left=19.87504|Width=454.125|Height=126.749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252.4999|Width=222.5684|Height=168.759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19.87496|Width=222.5684|Height=168.759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19" val="Top=307.3795|Left=20.08811|Width=222.5684|Height=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0" val="Top=307.2756|Left=252.4728|Width=222.5684|Height=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1" val="Top=307.2756|Left=485.9569|Width=222.5684|Height=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2" val="Top=307.2756|Left=718.2944|Width=222.5684|Height=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918.1249|Height=328.499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486.0002|Width=454.125|Height=328.499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73.5|Left=0|Width=421.7953|Height=466.500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19.62504|Width=454.125|Height=159.000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19.62504|Width=454.125|Height=159.000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2" val="Top=148.375|Left=19.87496|Width=919.1249|Height=340.12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69.6252|Left=19.87504|Width=380.1991|Height=53.1249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4" val="Top=-7.874016E-05|Left=638.0652|Width=321.9347|Height=540.000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2906|Left=310.08|Width=339.84|Height=34.9112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636.7806|Width=323.2194|Height=54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94.48779|Left=19.87496|Width=340.1575|Height=34.9433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0566|Left=309.1087|Width=340.1575|Height=34.9433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504|Width=549.1251|Height=53.6249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84|Left=19.87504|Width=549.1249|Height=382.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590.25|Width=369.75|Height=54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62.0002|Left=19.87504|Width=380.1991|Height=67.4999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3753|Left=19.75|Width=380.3254|Height=126.749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9" val="Top=509.25|Left=19.62504|Width=284.9999|Height=9.7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168.0544|Left=571.9868|Width=388.0132|Height=371.945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211.7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37.5|Left=19.87512|Width=686.3749|Height=53.12496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02.375|Left=19.87512|Width=686.3749|Height=53.62496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42.6457|Left=19.87504|Width=686.3749|Height=64.12496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95.9876|Left=887.284|Width=51.71598|Height=23.0123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2906|Left=19.87488|Width=339.84|Height=34.91118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PLACEHOLDER 1" val="Top=19.87504|Left=19.87496|Width=918.1249|Height=53.6249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2" val="Top=148.375|Left=19.87496|Width=919.1249|Height=340.12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95.9876|Left=887.284|Width=51.71598|Height=23.0123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1" val="Top=-7.874016E-05|Left=323.5428|Width=636.4571|Height=540.000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10" val="Top=484.2906|Left=19.87488|Width=339.84|Height=34.9112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454.125|Height=67.4999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454.125|Height=130.75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441|Left=19.87504|Width=454.125|Height=67.4999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8.00008|Left=19.87504|Width=454.125|Height=126.749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73.5|Left=0|Width=421.7953|Height=466.500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69.6252|Left=19.87504|Width=380.1991|Height=53.1249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94.48779|Left=19.87496|Width=340.1575|Height=34.9433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62.0002|Left=19.87504|Width=380.1991|Height=67.4999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3753|Left=19.75|Width=380.3254|Height=126.749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168.0544|Left=571.9868|Width=388.0132|Height=371.945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660.3749|Height=67.4999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211.7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37.5|Left=19.87512|Width=686.3749|Height=53.1249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02.375|Left=19.87512|Width=686.3749|Height=53.6249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42.6457|Left=19.87504|Width=686.3749|Height=64.1249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2906|Left=19.87488|Width=339.84|Height=34.9111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1" val="Top=-7.874016E-05|Left=323.5428|Width=636.4571|Height=540.000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660.3749|Height=67.4999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660.3749|Height=130.7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660.3749|Height=130.75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2" val="Top=-7.874016E-05|Left=323.5428|Width=636.4571|Height=540.000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496|Width=660.4724|Height=67.4999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496|Width=660.4724|Height=130.7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6915|Left=19.87488|Width=339.84|Height=34.91118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2" val="Top=-7.874016E-05|Left=323.5428|Width=636.4571|Height=540.000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-7.874016E-05|Left=124.875|Width=359.375|Height=402.375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3" val="Top=-0.0007086614|Left=0|Width=781.0342|Height=540.000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496|Width=660.4724|Height=67.4999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7" val="Top=-7.874016E-05|Left=460.0453|Width=499.9547|Height=541.73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19.75|Width=581|Height=179.2499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7.874016E-05|Left=0|Width=702|Height=540.000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496|Width=660.4724|Height=130.7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6" val="Top=-7.874016E-05|Left=584.5936|Width=375.4065|Height=540.000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570.3749|Height=307.625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6915|Left=19.87488|Width=339.84|Height=34.91118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484.25|Width=454.75|Height=307.62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73.5|Left=526.5|Width=254.25|Height=485.25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6.3215|Left=503.6285|Width=300.7433|Height=513.6786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1|Left=19.74992|Width=454.25|Height=180.4999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|Left=484.75|Width=454.25|Height=180.4999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6|Left=433.375|Width=42.12496|Height=39.7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80.5|Left=484.5002|Width=453.4998|Height=57.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3.25|Left=433.375|Width=42.12496|Height=39.7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47.75|Left=484.5002|Width=453.4998|Height=57.5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06|Left=433.375|Width=42.12496|Height=39.75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10.5|Left=484.5002|Width=453.4998|Height=57.5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72.7501|Left=433.375|Width=42.12496|Height=39.75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77.2501|Left=484.5002|Width=453.4998|Height=57.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40.0001|Left=433.375|Width=42.12496|Height=39.75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44.5001|Left=484.5002|Width=453.4998|Height=57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-7.874016E-05|Left=124.875|Width=359.375|Height=402.37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402.7501|Left=433.375|Width=42.12496|Height=39.7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407.2501|Left=484.5002|Width=453.4998|Height=57.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9" val="Top=509.25|Left=19.62504|Width=284.9999|Height=9.75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686.3751|Height=53.62496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9.87504|Left=717|Width=222|Height=446.62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9" val="Top=0|Left=480|Width=480|Height=275.125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370.5|Left=19.87504|Width=454.125|Height=85.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6" val="Top=73.5|Left=124.875|Width=232.875|Height=265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3" val="Top=-0.0007086614|Left=0|Width=781.0342|Height=540.0002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63|Left=505.5|Width=84.75|Height=75.0000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73.5|Left=600.7501|Width=337.2499|Height=138.25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17.75|Left=505.5|Width=84.75|Height=75.00008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28.25|Left=600.7501|Width=337.2499|Height=138.2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2" val="Top=509.25|Left=19.62504|Width=284.9999|Height=9.75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393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9" val="Top=509.25|Left=19.62504|Width=284.9999|Height=9.75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0.63882|Width=120.4724|Height=157.8898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303.2983|Width=120.4724|Height=157.8898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536.2292|Width=120.4724|Height=157.8898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68.8887|Width=120.4724|Height=157.8898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1" val="Top=509.25|Left=19.62504|Width=284.9999|Height=9.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7" val="Top=-7.874016E-05|Left=460.0453|Width=499.9547|Height=541.735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718.3749|Width=222.5684|Height=168.7599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485.75|Width=222.5684|Height=168.7599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252.4999|Width=222.5684|Height=168.7599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19.87496|Width=222.5684|Height=168.7599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19.75|Width=581|Height=179.2499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19" val="Top=307.3795|Left=20.08811|Width=222.5684|Height=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0" val="Top=307.2756|Left=252.4728|Width=222.5684|Height=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1" val="Top=307.2756|Left=485.9569|Width=222.5684|Height=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2" val="Top=307.2756|Left=718.2944|Width=222.5684|Height=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918.1249|Height=328.4999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7.874016E-05|Left=0|Width=702|Height=540.000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486.0002|Width=454.125|Height=328.4999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19.62504|Width=454.125|Height=159.000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19.62504|Width=454.125|Height=159.000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4" val="Top=-7.874016E-05|Left=638.0652|Width=321.9347|Height=540.000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2906|Left=310.08|Width=339.84|Height=34.91126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636.7806|Width=323.2194|Height=54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0566|Left=309.1087|Width=340.1575|Height=34.94339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504|Width=549.1251|Height=53.62496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84|Left=19.87504|Width=549.1249|Height=382.5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590.25|Width=369.75|Height=54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PLACEHOLDER 1" val="Top=19.87504|Left=19.87496|Width=918.1249|Height=53.62496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2" val="Top=148.375|Left=19.87496|Width=919.1249|Height=340.125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95.9876|Left=887.284|Width=51.71598|Height=23.01236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10" val="Top=484.2906|Left=19.87488|Width=339.84|Height=34.91126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454.125|Height=67.49992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454.125|Height=130.75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441|Left=19.87504|Width=454.125|Height=67.49992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8.00008|Left=19.87504|Width=454.125|Height=126.7499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73.5|Left=0|Width=421.7953|Height=466.500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69.6252|Left=19.87504|Width=380.1991|Height=53.12496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94.48779|Left=19.87496|Width=340.1575|Height=34.94339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62.0002|Left=19.87504|Width=380.1991|Height=67.49992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3753|Left=19.75|Width=380.3254|Height=126.7499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168.0544|Left=571.9868|Width=388.0132|Height=371.9456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211.75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6915|Left=19.87488|Width=339.84|Height=34.91118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37.5|Left=19.87512|Width=686.3749|Height=53.12496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402.375|Left=19.87512|Width=686.3749|Height=53.62496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42.6457|Left=19.87504|Width=686.3749|Height=64.1249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6" val="Top=-7.874016E-05|Left=584.5936|Width=375.4065|Height=540.000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2906|Left=19.87488|Width=339.84|Height=34.91118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1" val="Top=-7.874016E-05|Left=323.5428|Width=636.4571|Height=540.000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504|Width=660.3749|Height=67.49992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504|Width=660.3749|Height=130.75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2" val="Top=-7.874016E-05|Left=323.5428|Width=636.4571|Height=540.000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47.25|Left=19.87496|Width=660.4724|Height=67.49992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84|Left=19.87496|Width=660.4724|Height=130.75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6915|Left=19.87488|Width=339.84|Height=34.91118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9999|Left=19.87504|Width=660.3749|Height=82.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570.3749|Height=307.625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-7.874016E-05|Left=124.875|Width=359.375|Height=402.375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3" val="Top=-0.0007086614|Left=0|Width=781.0342|Height=540.000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7" val="Top=-7.874016E-05|Left=460.0453|Width=499.9547|Height=541.735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19.75|Width=581|Height=179.2499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7.874016E-05|Left=0|Width=702|Height=540.000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9.0001|Left=484.2499|Width=453.75|Height=179.2499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6" val="Top=-7.874016E-05|Left=584.5936|Width=375.4065|Height=540.000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570.3749|Height=307.6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484.25|Width=454.75|Height=307.625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484.25|Width=454.75|Height=307.625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73.5|Left=526.5|Width=254.25|Height=485.25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6.3215|Left=503.6285|Width=300.7433|Height=513.6786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1|Left=19.74992|Width=454.25|Height=180.499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6" val="Top=202.875|Left=484.75|Width=454.25|Height=180.4999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6|Left=433.375|Width=42.12496|Height=39.75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80.5|Left=484.5002|Width=453.4998|Height=57.5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3.25|Left=433.375|Width=42.12496|Height=39.75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47.75|Left=484.5002|Width=453.4998|Height=57.5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06|Left=433.375|Width=42.12496|Height=39.7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10.5|Left=484.5002|Width=453.4998|Height=57.5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72.7501|Left=433.375|Width=42.12496|Height=39.75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77.2501|Left=484.5002|Width=453.4998|Height=57.5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40.0001|Left=433.375|Width=42.12496|Height=39.75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44.5001|Left=484.5002|Width=453.4998|Height=57.5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402.7501|Left=433.375|Width=42.12496|Height=39.75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407.2501|Left=484.5002|Width=453.4998|Height=57.5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9" val="Top=509.25|Left=19.62504|Width=284.9999|Height=9.75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686.3751|Height=53.62496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9.87504|Left=717|Width=222|Height=446.62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9" val="Top=0|Left=480|Width=480|Height=275.125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4" val="Top=0|Left=0|Width=480|Height=540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370.5|Left=19.87504|Width=454.125|Height=85.5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6" val="Top=73.5|Left=124.875|Width=232.875|Height=265.5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63|Left=505.5|Width=84.75|Height=75.00008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73.5|Left=600.7501|Width=337.2499|Height=138.25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17.75|Left=505.5|Width=84.75|Height=75.00008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28.25|Left=600.7501|Width=337.2499|Height=138.25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2" val="Top=509.25|Left=19.62504|Width=284.9999|Height=9.7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393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9" val="Top=509.25|Left=19.62504|Width=284.9999|Height=9.75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0.63882|Width=120.4724|Height=157.8898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303.2983|Width=120.4724|Height=157.8898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536.2292|Width=120.4724|Height=157.8898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768.8887|Width=120.4724|Height=157.889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11" val="Top=509.25|Left=19.62504|Width=284.9999|Height=9.75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718.3749|Width=222.5684|Height=168.7599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485.75|Width=222.5684|Height=168.7599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252.4999|Width=222.5684|Height=168.7599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7.9999|Left=19.87496|Width=222.5684|Height=168.759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19.87504|Width=221.75|Height=151.875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252.6595|Width=221.75|Height=151.875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485.5904|Width=221.75|Height=151.875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316|Left=718.3749|Width=221.75|Height=151.875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19" val="Top=307.3795|Left=20.08811|Width=222.5684|Height=0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0" val="Top=307.2756|Left=252.4728|Width=222.5684|Height=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1" val="Top=307.2756|Left=485.9569|Width=222.5684|Height=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22" val="Top=307.2756|Left=718.2944|Width=222.5684|Height=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918.1249|Height=328.4999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486.0002|Width=454.125|Height=328.4999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|Left=19.87504|Width=454.125|Height=328.4999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486.0002|Width=454.125|Height=159.000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486.0002|Width=454.125|Height=159.000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138.0001|Left=19.62504|Width=454.125|Height=159.000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ONTENT PLACEHOLDER 5" val="Top=307.4999|Left=19.62504|Width=454.125|Height=159.000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4" val="Top=-7.874016E-05|Left=638.0652|Width=321.9347|Height=540.000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4" val="Top=484.2906|Left=310.08|Width=339.84|Height=34.91126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636.7806|Width=323.2194|Height=540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3.5|Left=19.87496|Width=918.1249|Height=53.62496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19.87504|Width=221.75|Height=180.5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252.6595|Width=221.75|Height=180.5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485.5904|Width=221.75|Height=180.5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0" val="Top=211.75|Left=718.3749|Width=221.75|Height=180.5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84.0566|Left=309.1087|Width=340.1575|Height=34.94339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504|Width=549.1251|Height=53.6249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84|Left=19.87504|Width=549.1249|Height=382.5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590.25|Width=369.75|Height=540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3" val="Top=19.87504|Left=439.3775|Width=421.7589|Height=520.1249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66.9374|Left=469.8|Width=366|Height=473.0626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581.3749|Height=244.2499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9" val="Top=509.25|Left=19.62504|Width=284.9999|Height=9.75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9" val="Top=-27.46811|Left=304.625|Width=655.4503|Height=567.468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ABLE PLACEHOLDER 5" val="Top=148.375|Left=19.87504|Width=454.125|Height=307.625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68|Left=887.284|Width=51.71598|Height=23.03197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245.5|Left=19.87504|Width=454.125|Height=47.8392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5" val="Top=509.25|Left=19.62504|Width=284.9999|Height=9.75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CHART PLACEHOLDER 5" val="Top=138|Left=19.87504|Width=918.1249|Height=328.4999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48.0001|Left=135.6251|Width=803.3749|Height=244.249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0.26787|Left=135.625|Width=106|Height=112.982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TRAIGHT CONNECTOR 5" val="Top=43.42858|Left=98.58937|Width=0|Height=423.0714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7" val="Top=402.375|Left=135.625|Width=803.3749|Height=53.62496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4" val="Top=117.3749|Left=-68.31496|Width=669.8268|Height=499.4646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38|Left=14.93748|Width=918.1249|Height=182.7502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495.9858|Left=887.284|Width=51.71598|Height=23.01417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6" val="Top=509.25|Left=19.62504|Width=284.9999|Height=9.75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8" val="Top=509.25|Left=19.62504|Width=284.9999|Height=9.75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484.25|Width=475.7498|Height=539.9999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212.2501|Left=19.75|Width=454.25|Height=126.7499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7" val="Top=509.25|Left=19.62504|Width=284.9999|Height=9.75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4" val="Top=0|Left=7.874016E-05|Width=959.9998|Height=539.999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38.0472|Left=473.9528|Width=486.1417|Height=254.2677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SLIDE NUMBER PLACEHOLDER 2" val="Top=509.25|Left=19.62504|Width=284.9999|Height=9.75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1" val="Top=-0.0001574803|Left=-7.874016E-05|Width=421.7953|Height=466.5001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06.75|Left=19.87504|Width=380.4095|Height=53.12496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20.98764|Left=19.87496|Width=340.1575|Height=34.94339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8" val="Top=388.5|Left=19.87504|Width=380.4095|Height=67.49992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3" val="Top=149.8751|Left=19.75|Width=380.4095|Height=126.7499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RECTANGLE 6" val="Top=0|Left=0|Width=368.25|Height=540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48.375|Left=19.75|Width=338|Height=307.62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148.375|Left=368.25|Width=569.75|Height=307.625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91.2|Left=420.6|Width=462.6|Height=259.8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2" val="Top=70.18417|Left=400.3185|Width=504.1898|Height=401.9296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918.1249|Height=53.62496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5" val="Top=138|Left=19.87504|Width=918.1249|Height=328.5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71.5|Left=20.87512|Width=336.875|Height=66.5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368.2499|Width=116.2205|Height=66.5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518.933|Width=116.2205|Height=66.5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671.0964|Width=116.2205|Height=66.5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71.5|Left=821.7795|Width=116.2205|Height=66.5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368.2499|Width=116.2205|Height=60.1250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PICTURE PLACEHOLDER 7" val="Top=0|Left=368.25|Width=591.75|Height=539.9999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518.933|Width=116.2205|Height=60.12504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671.0964|Width=116.2205|Height=60.12504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138|Left=821.7795|Width=116.2205|Height=60.12504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368.2499|Width=116.2205|Height=66.5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518.933|Width=116.2205|Height=66.5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671.0964|Width=116.2205|Height=66.5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198.125|Left=821.7795|Width=116.2205|Height=66.5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368.2499|Width=116.2205|Height=60.12504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518.933|Width=116.2205|Height=60.12504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671.0964|Width=116.2205|Height=60.1250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ITLE 1" val="Top=19.87504|Left=19.87496|Width=337.875|Height=118.125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264.625|Left=821.7795|Width=116.2205|Height=60.12504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368.2499|Width=116.2205|Height=66.5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518.933|Width=116.2205|Height=66.5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671.0964|Width=116.2205|Height=66.5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5" val="Top=325.75|Left=821.7795|Width=116.2205|Height=66.5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368.2499|Width=116.2205|Height=60.12504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518.933|Width=116.2205|Height=60.12504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671.0964|Width=116.2205|Height=60.12504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TEXT PLACEHOLDER 11" val="Top=392.25|Left=821.7795|Width=116.2205|Height=60.12504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NE_MU_GRAPHIC 12" val="Top=0|Left=749.2208|Width=211.7792|Height=466.4999"/>
</p:tagLst>
</file>

<file path=ppt/theme/theme1.xml><?xml version="1.0" encoding="utf-8"?>
<a:theme xmlns:a="http://schemas.openxmlformats.org/drawingml/2006/main" name="1_Front covers">
  <a:themeElements>
    <a:clrScheme name="JLL PPT">
      <a:dk1>
        <a:srgbClr val="131E29"/>
      </a:dk1>
      <a:lt1>
        <a:srgbClr val="FFFFFF"/>
      </a:lt1>
      <a:dk2>
        <a:srgbClr val="08475E"/>
      </a:dk2>
      <a:lt2>
        <a:srgbClr val="E0C6AD"/>
      </a:lt2>
      <a:accent1>
        <a:srgbClr val="08475E"/>
      </a:accent1>
      <a:accent2>
        <a:srgbClr val="D1B9A7"/>
      </a:accent2>
      <a:accent3>
        <a:srgbClr val="0C7BA1"/>
      </a:accent3>
      <a:accent4>
        <a:srgbClr val="95C6D5"/>
      </a:accent4>
      <a:accent5>
        <a:srgbClr val="9350D7"/>
      </a:accent5>
      <a:accent6>
        <a:srgbClr val="1D3A94"/>
      </a:accent6>
      <a:hlink>
        <a:srgbClr val="E30613"/>
      </a:hlink>
      <a:folHlink>
        <a:srgbClr val="131E29"/>
      </a:folHlink>
    </a:clrScheme>
    <a:fontScheme name="JLL-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600" dirty="0" err="1" smtClean="0"/>
        </a:defPPr>
      </a:lstStyle>
    </a:txDef>
  </a:objectDefaults>
  <a:extraClrSchemeLst/>
  <a:custClrLst>
    <a:custClr name="JLL Red">
      <a:srgbClr val="E30613"/>
    </a:custClr>
    <a:custClr name="White">
      <a:srgbClr val="FFFFFF"/>
    </a:custClr>
    <a:custClr name="Ocean">
      <a:srgbClr val="BCDEE6"/>
    </a:custClr>
    <a:custClr name="Sand">
      <a:srgbClr val="E0C6AD"/>
    </a:custClr>
    <a:custClr name="Space">
      <a:srgbClr val="08475E"/>
    </a:custClr>
    <a:custClr name="Midnight">
      <a:srgbClr val="131E29"/>
    </a:custClr>
    <a:custClr name="Black">
      <a:srgbClr val="000000"/>
    </a:custClr>
    <a:custClr name="Dark Sand">
      <a:srgbClr val="D1B9A7"/>
    </a:custClr>
    <a:custClr name="Azure">
      <a:srgbClr val="0C7BA1"/>
    </a:custClr>
    <a:custClr name="Dark Ocean">
      <a:srgbClr val="95C6D5"/>
    </a:custClr>
    <a:custClr name="Lavender">
      <a:srgbClr val="9350D7"/>
    </a:custClr>
    <a:custClr name="Dark Sky">
      <a:srgbClr val="1D3A94"/>
    </a:custClr>
    <a:custClr name="Periwinkle">
      <a:srgbClr val="1D3A94"/>
    </a:custClr>
    <a:custClr name="Forest">
      <a:srgbClr val="058262"/>
    </a:custClr>
    <a:custClr name="Sunlight">
      <a:srgbClr val="FCAB7C"/>
    </a:custClr>
    <a:custClr name="Mulberry">
      <a:srgbClr val="800061"/>
    </a:custClr>
    <a:custClr name="Clay">
      <a:srgbClr val="B8A494"/>
    </a:custClr>
    <a:custClr name="Rose Red">
      <a:srgbClr val="D0355D"/>
    </a:custClr>
    <a:custClr name="Amber">
      <a:srgbClr val="F3B300"/>
    </a:custClr>
    <a:custClr name="Jungle Green">
      <a:srgbClr val="0C8348"/>
    </a:custClr>
  </a:custClrLst>
  <a:extLst>
    <a:ext uri="{05A4C25C-085E-4340-85A3-A5531E510DB2}">
      <thm15:themeFamily xmlns:thm15="http://schemas.microsoft.com/office/thememl/2012/main" name="JLL_Widescreen_27.10 - Copy.potx" id="{EBD4974A-4BC3-402F-ABCE-1DDC30820908}" vid="{013DD6AD-A7BC-480E-B108-5C16DC509C19}"/>
    </a:ext>
  </a:extLst>
</a:theme>
</file>

<file path=ppt/theme/theme2.xml><?xml version="1.0" encoding="utf-8"?>
<a:theme xmlns:a="http://schemas.openxmlformats.org/drawingml/2006/main" name="1_Data Centres-Master New">
  <a:themeElements>
    <a:clrScheme name="New JLL colors">
      <a:dk1>
        <a:srgbClr val="000000"/>
      </a:dk1>
      <a:lt1>
        <a:srgbClr val="FFFFFF"/>
      </a:lt1>
      <a:dk2>
        <a:srgbClr val="E30613"/>
      </a:dk2>
      <a:lt2>
        <a:srgbClr val="BCDEE6"/>
      </a:lt2>
      <a:accent1>
        <a:srgbClr val="E0C6AD"/>
      </a:accent1>
      <a:accent2>
        <a:srgbClr val="131E29"/>
      </a:accent2>
      <a:accent3>
        <a:srgbClr val="FCAB7C"/>
      </a:accent3>
      <a:accent4>
        <a:srgbClr val="058262"/>
      </a:accent4>
      <a:accent5>
        <a:srgbClr val="AABCF4"/>
      </a:accent5>
      <a:accent6>
        <a:srgbClr val="003E51"/>
      </a:accent6>
      <a:hlink>
        <a:srgbClr val="E30613"/>
      </a:hlink>
      <a:folHlink>
        <a:srgbClr val="6164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JLL Red">
      <a:srgbClr val="E30613"/>
    </a:custClr>
    <a:custClr name="White">
      <a:srgbClr val="FFFFFF"/>
    </a:custClr>
    <a:custClr name="Black">
      <a:srgbClr val="000000"/>
    </a:custClr>
    <a:custClr name="Steel">
      <a:srgbClr val="626468"/>
    </a:custClr>
    <a:custClr name="Concrete">
      <a:srgbClr val="B1B2B4"/>
    </a:custClr>
    <a:custClr name="Stone">
      <a:srgbClr val="DBD6C7"/>
    </a:custClr>
    <a:custClr name="Violet">
      <a:srgbClr val="7874B5"/>
    </a:custClr>
    <a:custClr name="Purple">
      <a:srgbClr val="602376"/>
    </a:custClr>
    <a:custClr name="Raspberry">
      <a:srgbClr val="9A054A"/>
    </a:custClr>
    <a:custClr name="Orange">
      <a:srgbClr val="ED700A"/>
    </a:custClr>
  </a:custClrLst>
  <a:extLst>
    <a:ext uri="{05A4C25C-085E-4340-85A3-A5531E510DB2}">
      <thm15:themeFamily xmlns:thm15="http://schemas.microsoft.com/office/thememl/2012/main" name="PPT Screen - 16x9 - SSP" id="{5BC0ED04-448C-3848-AB69-BEFB4D53AEAD}" vid="{804679C5-6097-1E43-B2AB-9368D6828721}"/>
    </a:ext>
  </a:extLst>
</a:theme>
</file>

<file path=ppt/theme/theme3.xml><?xml version="1.0" encoding="utf-8"?>
<a:theme xmlns:a="http://schemas.openxmlformats.org/drawingml/2006/main" name="2_Front covers">
  <a:themeElements>
    <a:clrScheme name="JLL Thailand Colour Palette">
      <a:dk1>
        <a:srgbClr val="131E29"/>
      </a:dk1>
      <a:lt1>
        <a:srgbClr val="FFFFFF"/>
      </a:lt1>
      <a:dk2>
        <a:srgbClr val="08475E"/>
      </a:dk2>
      <a:lt2>
        <a:srgbClr val="E0C6AD"/>
      </a:lt2>
      <a:accent1>
        <a:srgbClr val="08475E"/>
      </a:accent1>
      <a:accent2>
        <a:srgbClr val="E0C6AD"/>
      </a:accent2>
      <a:accent3>
        <a:srgbClr val="0C7BA1"/>
      </a:accent3>
      <a:accent4>
        <a:srgbClr val="95C6D5"/>
      </a:accent4>
      <a:accent5>
        <a:srgbClr val="9350D7"/>
      </a:accent5>
      <a:accent6>
        <a:srgbClr val="1D3A94"/>
      </a:accent6>
      <a:hlink>
        <a:srgbClr val="E30613"/>
      </a:hlink>
      <a:folHlink>
        <a:srgbClr val="131E29"/>
      </a:folHlink>
    </a:clrScheme>
    <a:fontScheme name="JLL-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600" dirty="0" err="1" smtClean="0"/>
        </a:defPPr>
      </a:lstStyle>
    </a:txDef>
  </a:objectDefaults>
  <a:extraClrSchemeLst/>
  <a:custClrLst>
    <a:custClr name="JLL Red">
      <a:srgbClr val="E30613"/>
    </a:custClr>
    <a:custClr name="White">
      <a:srgbClr val="FFFFFF"/>
    </a:custClr>
    <a:custClr name="Ocean">
      <a:srgbClr val="BCDEE6"/>
    </a:custClr>
    <a:custClr name="Sand">
      <a:srgbClr val="E0C6AD"/>
    </a:custClr>
    <a:custClr name="Space">
      <a:srgbClr val="08475E"/>
    </a:custClr>
    <a:custClr name="Midnight">
      <a:srgbClr val="131E29"/>
    </a:custClr>
    <a:custClr name="Black">
      <a:srgbClr val="000000"/>
    </a:custClr>
    <a:custClr name="Dark Sand">
      <a:srgbClr val="D1B9A7"/>
    </a:custClr>
    <a:custClr name="Azure">
      <a:srgbClr val="0C7BA1"/>
    </a:custClr>
    <a:custClr name="Dark Ocean">
      <a:srgbClr val="95C6D5"/>
    </a:custClr>
    <a:custClr name="Lavender">
      <a:srgbClr val="9350D7"/>
    </a:custClr>
    <a:custClr name="Dark Sky">
      <a:srgbClr val="1D3A94"/>
    </a:custClr>
    <a:custClr name="Periwinkle">
      <a:srgbClr val="1D3A94"/>
    </a:custClr>
    <a:custClr name="Forest">
      <a:srgbClr val="058262"/>
    </a:custClr>
    <a:custClr name="Sunlight">
      <a:srgbClr val="FCAB7C"/>
    </a:custClr>
    <a:custClr name="Mulberry">
      <a:srgbClr val="800061"/>
    </a:custClr>
    <a:custClr name="Clay">
      <a:srgbClr val="B8A494"/>
    </a:custClr>
    <a:custClr name="Rose Red">
      <a:srgbClr val="D0355D"/>
    </a:custClr>
    <a:custClr name="Amber">
      <a:srgbClr val="F3B300"/>
    </a:custClr>
    <a:custClr name="Jungle Green">
      <a:srgbClr val="0C8348"/>
    </a:custClr>
  </a:custClrLst>
  <a:extLst>
    <a:ext uri="{05A4C25C-085E-4340-85A3-A5531E510DB2}">
      <thm15:themeFamily xmlns:thm15="http://schemas.microsoft.com/office/thememl/2012/main" name="JLLTH_RC_Template.potm" id="{3619BE20-D2F0-4B21-A8C2-DF1077E38848}" vid="{7DC8B094-5DC4-43CB-842A-15B63EE5C9E0}"/>
    </a:ext>
  </a:extLst>
</a:theme>
</file>

<file path=ppt/theme/theme4.xml><?xml version="1.0" encoding="utf-8"?>
<a:theme xmlns:a="http://schemas.openxmlformats.org/drawingml/2006/main" name="3_Front covers">
  <a:themeElements>
    <a:clrScheme name="JLL Thailand Colour Palette">
      <a:dk1>
        <a:srgbClr val="131E29"/>
      </a:dk1>
      <a:lt1>
        <a:srgbClr val="FFFFFF"/>
      </a:lt1>
      <a:dk2>
        <a:srgbClr val="08475E"/>
      </a:dk2>
      <a:lt2>
        <a:srgbClr val="E0C6AD"/>
      </a:lt2>
      <a:accent1>
        <a:srgbClr val="08475E"/>
      </a:accent1>
      <a:accent2>
        <a:srgbClr val="E0C6AD"/>
      </a:accent2>
      <a:accent3>
        <a:srgbClr val="0C7BA1"/>
      </a:accent3>
      <a:accent4>
        <a:srgbClr val="95C6D5"/>
      </a:accent4>
      <a:accent5>
        <a:srgbClr val="9350D7"/>
      </a:accent5>
      <a:accent6>
        <a:srgbClr val="1D3A94"/>
      </a:accent6>
      <a:hlink>
        <a:srgbClr val="E30613"/>
      </a:hlink>
      <a:folHlink>
        <a:srgbClr val="131E29"/>
      </a:folHlink>
    </a:clrScheme>
    <a:fontScheme name="JLL-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600" dirty="0" err="1" smtClean="0"/>
        </a:defPPr>
      </a:lstStyle>
    </a:txDef>
  </a:objectDefaults>
  <a:extraClrSchemeLst/>
  <a:custClrLst>
    <a:custClr name="JLL Red">
      <a:srgbClr val="E30613"/>
    </a:custClr>
    <a:custClr name="White">
      <a:srgbClr val="FFFFFF"/>
    </a:custClr>
    <a:custClr name="Ocean">
      <a:srgbClr val="BCDEE6"/>
    </a:custClr>
    <a:custClr name="Sand">
      <a:srgbClr val="E0C6AD"/>
    </a:custClr>
    <a:custClr name="Space">
      <a:srgbClr val="08475E"/>
    </a:custClr>
    <a:custClr name="Midnight">
      <a:srgbClr val="131E29"/>
    </a:custClr>
    <a:custClr name="Black">
      <a:srgbClr val="000000"/>
    </a:custClr>
    <a:custClr name="Dark Sand">
      <a:srgbClr val="D1B9A7"/>
    </a:custClr>
    <a:custClr name="Azure">
      <a:srgbClr val="0C7BA1"/>
    </a:custClr>
    <a:custClr name="Dark Ocean">
      <a:srgbClr val="95C6D5"/>
    </a:custClr>
    <a:custClr name="Lavender">
      <a:srgbClr val="9350D7"/>
    </a:custClr>
    <a:custClr name="Dark Sky">
      <a:srgbClr val="1D3A94"/>
    </a:custClr>
    <a:custClr name="Periwinkle">
      <a:srgbClr val="1D3A94"/>
    </a:custClr>
    <a:custClr name="Forest">
      <a:srgbClr val="058262"/>
    </a:custClr>
    <a:custClr name="Sunlight">
      <a:srgbClr val="FCAB7C"/>
    </a:custClr>
    <a:custClr name="Mulberry">
      <a:srgbClr val="800061"/>
    </a:custClr>
    <a:custClr name="Clay">
      <a:srgbClr val="B8A494"/>
    </a:custClr>
    <a:custClr name="Rose Red">
      <a:srgbClr val="D0355D"/>
    </a:custClr>
    <a:custClr name="Amber">
      <a:srgbClr val="F3B300"/>
    </a:custClr>
    <a:custClr name="Jungle Green">
      <a:srgbClr val="0C8348"/>
    </a:custClr>
  </a:custClrLst>
  <a:extLst>
    <a:ext uri="{05A4C25C-085E-4340-85A3-A5531E510DB2}">
      <thm15:themeFamily xmlns:thm15="http://schemas.microsoft.com/office/thememl/2012/main" name="JLLTH_RC_Template.potm" id="{3619BE20-D2F0-4B21-A8C2-DF1077E38848}" vid="{7DC8B094-5DC4-43CB-842A-15B63EE5C9E0}"/>
    </a:ext>
  </a:extLst>
</a:theme>
</file>

<file path=ppt/theme/theme5.xml><?xml version="1.0" encoding="utf-8"?>
<a:theme xmlns:a="http://schemas.openxmlformats.org/drawingml/2006/main" name="2_Data Centres-Master New">
  <a:themeElements>
    <a:clrScheme name="New JLL colors">
      <a:dk1>
        <a:srgbClr val="000000"/>
      </a:dk1>
      <a:lt1>
        <a:srgbClr val="FFFFFF"/>
      </a:lt1>
      <a:dk2>
        <a:srgbClr val="E30613"/>
      </a:dk2>
      <a:lt2>
        <a:srgbClr val="BCDEE6"/>
      </a:lt2>
      <a:accent1>
        <a:srgbClr val="E0C6AD"/>
      </a:accent1>
      <a:accent2>
        <a:srgbClr val="131E29"/>
      </a:accent2>
      <a:accent3>
        <a:srgbClr val="FCAB7C"/>
      </a:accent3>
      <a:accent4>
        <a:srgbClr val="058262"/>
      </a:accent4>
      <a:accent5>
        <a:srgbClr val="AABCF4"/>
      </a:accent5>
      <a:accent6>
        <a:srgbClr val="003E51"/>
      </a:accent6>
      <a:hlink>
        <a:srgbClr val="E30613"/>
      </a:hlink>
      <a:folHlink>
        <a:srgbClr val="6164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JLL Red">
      <a:srgbClr val="E30613"/>
    </a:custClr>
    <a:custClr name="White">
      <a:srgbClr val="FFFFFF"/>
    </a:custClr>
    <a:custClr name="Black">
      <a:srgbClr val="000000"/>
    </a:custClr>
    <a:custClr name="Steel">
      <a:srgbClr val="626468"/>
    </a:custClr>
    <a:custClr name="Concrete">
      <a:srgbClr val="B1B2B4"/>
    </a:custClr>
    <a:custClr name="Stone">
      <a:srgbClr val="DBD6C7"/>
    </a:custClr>
    <a:custClr name="Violet">
      <a:srgbClr val="7874B5"/>
    </a:custClr>
    <a:custClr name="Purple">
      <a:srgbClr val="602376"/>
    </a:custClr>
    <a:custClr name="Raspberry">
      <a:srgbClr val="9A054A"/>
    </a:custClr>
    <a:custClr name="Orange">
      <a:srgbClr val="ED700A"/>
    </a:custClr>
  </a:custClrLst>
  <a:extLst>
    <a:ext uri="{05A4C25C-085E-4340-85A3-A5531E510DB2}">
      <thm15:themeFamily xmlns:thm15="http://schemas.microsoft.com/office/thememl/2012/main" name="PPT Screen - 16x9 - SSP" id="{5BC0ED04-448C-3848-AB69-BEFB4D53AEAD}" vid="{804679C5-6097-1E43-B2AB-9368D6828721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</TotalTime>
  <Words>1569</Words>
  <Application>Microsoft Office PowerPoint</Application>
  <PresentationFormat>Widescreen</PresentationFormat>
  <Paragraphs>297</Paragraphs>
  <Slides>28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28</vt:i4>
      </vt:variant>
    </vt:vector>
  </HeadingPairs>
  <TitlesOfParts>
    <vt:vector size="45" baseType="lpstr">
      <vt:lpstr>.HelveticaNeueDeskInterface-Regular</vt:lpstr>
      <vt:lpstr>Arial</vt:lpstr>
      <vt:lpstr>Calibri</vt:lpstr>
      <vt:lpstr>Helvetica Neue</vt:lpstr>
      <vt:lpstr>Source Sans Pro</vt:lpstr>
      <vt:lpstr>Source Sans Pro </vt:lpstr>
      <vt:lpstr>Source Sans Pro Black</vt:lpstr>
      <vt:lpstr>Source Sans Pro Light</vt:lpstr>
      <vt:lpstr>Source Sans Pro SemiBold</vt:lpstr>
      <vt:lpstr>Source Sans Pro SemiBold</vt:lpstr>
      <vt:lpstr>Times New Roman</vt:lpstr>
      <vt:lpstr>Wingdings</vt:lpstr>
      <vt:lpstr>1_Front covers</vt:lpstr>
      <vt:lpstr>1_Data Centres-Master New</vt:lpstr>
      <vt:lpstr>2_Front covers</vt:lpstr>
      <vt:lpstr>3_Front covers</vt:lpstr>
      <vt:lpstr>2_Data Centres-Master New</vt:lpstr>
      <vt:lpstr>Tales of Digital Transformation</vt:lpstr>
      <vt:lpstr>  Chris Street</vt:lpstr>
      <vt:lpstr>What can you expect from today’s discussion?</vt:lpstr>
      <vt:lpstr>Audience Participation</vt:lpstr>
      <vt:lpstr>Agenda</vt:lpstr>
      <vt:lpstr>We innovate by starting with the customer and working backwards.  That becomes the touchstone for how we invent.</vt:lpstr>
      <vt:lpstr>PowerPoint Presentation</vt:lpstr>
      <vt:lpstr>Devices and applications drive the digital ecosystem</vt:lpstr>
      <vt:lpstr>Hybrid Multi-Cloud Data Centre Architecture</vt:lpstr>
      <vt:lpstr>We live in a world where a lot of people need goals, motivation, and a lot of other words to get started.  It’s just a big excuse to not get started.</vt:lpstr>
      <vt:lpstr>PowerPoint Presentation</vt:lpstr>
      <vt:lpstr>PowerPoint Presentation</vt:lpstr>
      <vt:lpstr>PowerPoint Presentation</vt:lpstr>
      <vt:lpstr>PowerPoint Presentation</vt:lpstr>
      <vt:lpstr>CRM Systems</vt:lpstr>
      <vt:lpstr>PowerPoint Presentation</vt:lpstr>
      <vt:lpstr>MapIT</vt:lpstr>
      <vt:lpstr>PowerPoint Presentation</vt:lpstr>
      <vt:lpstr>Win some, lose some…</vt:lpstr>
      <vt:lpstr>What did we learn?</vt:lpstr>
      <vt:lpstr>Persistence Persistence  Persistence  Persistence Persistence</vt:lpstr>
      <vt:lpstr>What’s Next?</vt:lpstr>
      <vt:lpstr>PowerPoint Presentation</vt:lpstr>
      <vt:lpstr>PowerPoint Presentation</vt:lpstr>
      <vt:lpstr>Edge Computing </vt:lpstr>
      <vt:lpstr>PowerPoint Presentation</vt:lpstr>
      <vt:lpstr>PowerPoint Presentation</vt:lpstr>
      <vt:lpstr>Questions, Comments…. Public Complaints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Outline </dc:title>
  <dc:creator>Street, Christopher</dc:creator>
  <cp:lastModifiedBy>Ali Imran Khan</cp:lastModifiedBy>
  <cp:revision>8</cp:revision>
  <dcterms:created xsi:type="dcterms:W3CDTF">2023-04-06T05:52:34Z</dcterms:created>
  <dcterms:modified xsi:type="dcterms:W3CDTF">2023-04-12T02:35:01Z</dcterms:modified>
</cp:coreProperties>
</file>