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50.xml" ContentType="application/vnd.openxmlformats-officedocument.presentationml.tags+xml"/>
  <Override PartName="/ppt/notesSlides/notesSlide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4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tags/tag57.xml" ContentType="application/vnd.openxmlformats-officedocument.presentationml.tags+xml"/>
  <Override PartName="/ppt/notesSlides/notesSlide6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7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8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9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10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11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  <p:sldMasterId id="2147483674" r:id="rId6"/>
  </p:sldMasterIdLst>
  <p:notesMasterIdLst>
    <p:notesMasterId r:id="rId37"/>
  </p:notesMasterIdLst>
  <p:handoutMasterIdLst>
    <p:handoutMasterId r:id="rId38"/>
  </p:handoutMasterIdLst>
  <p:sldIdLst>
    <p:sldId id="323" r:id="rId7"/>
    <p:sldId id="303" r:id="rId8"/>
    <p:sldId id="325" r:id="rId9"/>
    <p:sldId id="305" r:id="rId10"/>
    <p:sldId id="326" r:id="rId11"/>
    <p:sldId id="307" r:id="rId12"/>
    <p:sldId id="308" r:id="rId13"/>
    <p:sldId id="309" r:id="rId14"/>
    <p:sldId id="310" r:id="rId15"/>
    <p:sldId id="311" r:id="rId16"/>
    <p:sldId id="312" r:id="rId17"/>
    <p:sldId id="320" r:id="rId18"/>
    <p:sldId id="321" r:id="rId19"/>
    <p:sldId id="322" r:id="rId20"/>
    <p:sldId id="324" r:id="rId21"/>
    <p:sldId id="327" r:id="rId22"/>
    <p:sldId id="342" r:id="rId23"/>
    <p:sldId id="329" r:id="rId24"/>
    <p:sldId id="282" r:id="rId25"/>
    <p:sldId id="331" r:id="rId26"/>
    <p:sldId id="330" r:id="rId27"/>
    <p:sldId id="332" r:id="rId28"/>
    <p:sldId id="333" r:id="rId29"/>
    <p:sldId id="334" r:id="rId30"/>
    <p:sldId id="335" r:id="rId31"/>
    <p:sldId id="336" r:id="rId32"/>
    <p:sldId id="337" r:id="rId33"/>
    <p:sldId id="328" r:id="rId34"/>
    <p:sldId id="343" r:id="rId35"/>
    <p:sldId id="34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4" userDrawn="1">
          <p15:clr>
            <a:srgbClr val="A4A3A4"/>
          </p15:clr>
        </p15:guide>
        <p15:guide id="4" pos="7176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7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2B53"/>
    <a:srgbClr val="FFE699"/>
    <a:srgbClr val="9DC3E6"/>
    <a:srgbClr val="154789"/>
    <a:srgbClr val="184F95"/>
    <a:srgbClr val="011E36"/>
    <a:srgbClr val="60B9E7"/>
    <a:srgbClr val="EFC31A"/>
    <a:srgbClr val="D0EBF8"/>
    <a:srgbClr val="2875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14" autoAdjust="0"/>
    <p:restoredTop sz="92025" autoAdjust="0"/>
  </p:normalViewPr>
  <p:slideViewPr>
    <p:cSldViewPr snapToGrid="0" showGuides="1">
      <p:cViewPr varScale="1">
        <p:scale>
          <a:sx n="67" d="100"/>
          <a:sy n="67" d="100"/>
        </p:scale>
        <p:origin x="948" y="48"/>
      </p:cViewPr>
      <p:guideLst>
        <p:guide orient="horz" pos="2160"/>
        <p:guide pos="3840"/>
        <p:guide pos="504"/>
        <p:guide pos="7176"/>
        <p:guide orient="horz" pos="4056"/>
        <p:guide orient="horz" pos="72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 varScale="1">
      <p:scale>
        <a:sx n="1" d="1"/>
        <a:sy n="1" d="1"/>
      </p:scale>
      <p:origin x="0" y="-156"/>
    </p:cViewPr>
  </p:sorterViewPr>
  <p:notesViewPr>
    <p:cSldViewPr snapToGrid="0" showGuides="1">
      <p:cViewPr varScale="1">
        <p:scale>
          <a:sx n="80" d="100"/>
          <a:sy n="80" d="100"/>
        </p:scale>
        <p:origin x="306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microsoft.com/office/2016/11/relationships/changesInfo" Target="changesInfos/changesInfo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ne Estrada" userId="ed433c11-102b-45c1-825e-8684f967ac1a" providerId="ADAL" clId="{76B383BA-0CC9-4530-86DB-75735B407774}"/>
    <pc:docChg chg="undo custSel modSld sldOrd">
      <pc:chgData name="Dianne Estrada" userId="ed433c11-102b-45c1-825e-8684f967ac1a" providerId="ADAL" clId="{76B383BA-0CC9-4530-86DB-75735B407774}" dt="2020-05-28T03:35:07.521" v="2269" actId="1076"/>
      <pc:docMkLst>
        <pc:docMk/>
      </pc:docMkLst>
      <pc:sldChg chg="modSp mod ord modNotesTx">
        <pc:chgData name="Dianne Estrada" userId="ed433c11-102b-45c1-825e-8684f967ac1a" providerId="ADAL" clId="{76B383BA-0CC9-4530-86DB-75735B407774}" dt="2020-05-28T03:23:33.160" v="1949" actId="20577"/>
        <pc:sldMkLst>
          <pc:docMk/>
          <pc:sldMk cId="1356372870" sldId="257"/>
        </pc:sldMkLst>
        <pc:spChg chg="mod">
          <ac:chgData name="Dianne Estrada" userId="ed433c11-102b-45c1-825e-8684f967ac1a" providerId="ADAL" clId="{76B383BA-0CC9-4530-86DB-75735B407774}" dt="2020-05-28T03:22:42.006" v="1889" actId="20577"/>
          <ac:spMkLst>
            <pc:docMk/>
            <pc:sldMk cId="1356372870" sldId="257"/>
            <ac:spMk id="100" creationId="{1AD0CCB8-4865-4379-8B71-F7A89F5507E7}"/>
          </ac:spMkLst>
        </pc:spChg>
        <pc:spChg chg="mod">
          <ac:chgData name="Dianne Estrada" userId="ed433c11-102b-45c1-825e-8684f967ac1a" providerId="ADAL" clId="{76B383BA-0CC9-4530-86DB-75735B407774}" dt="2020-05-28T03:22:50.725" v="1911" actId="20577"/>
          <ac:spMkLst>
            <pc:docMk/>
            <pc:sldMk cId="1356372870" sldId="257"/>
            <ac:spMk id="101" creationId="{8F8560C3-F23E-4955-903F-6AD48F62B95F}"/>
          </ac:spMkLst>
        </pc:spChg>
        <pc:spChg chg="mod">
          <ac:chgData name="Dianne Estrada" userId="ed433c11-102b-45c1-825e-8684f967ac1a" providerId="ADAL" clId="{76B383BA-0CC9-4530-86DB-75735B407774}" dt="2020-05-28T03:23:08.625" v="1933" actId="20577"/>
          <ac:spMkLst>
            <pc:docMk/>
            <pc:sldMk cId="1356372870" sldId="257"/>
            <ac:spMk id="102" creationId="{DF4B8F76-9275-437E-880B-4E29AD06F947}"/>
          </ac:spMkLst>
        </pc:spChg>
        <pc:spChg chg="mod">
          <ac:chgData name="Dianne Estrada" userId="ed433c11-102b-45c1-825e-8684f967ac1a" providerId="ADAL" clId="{76B383BA-0CC9-4530-86DB-75735B407774}" dt="2020-05-28T03:23:33.160" v="1949" actId="20577"/>
          <ac:spMkLst>
            <pc:docMk/>
            <pc:sldMk cId="1356372870" sldId="257"/>
            <ac:spMk id="103" creationId="{BF011FCD-941A-4D6E-A03B-D32663503B7C}"/>
          </ac:spMkLst>
        </pc:spChg>
      </pc:sldChg>
      <pc:sldChg chg="modSp mod modNotesTx">
        <pc:chgData name="Dianne Estrada" userId="ed433c11-102b-45c1-825e-8684f967ac1a" providerId="ADAL" clId="{76B383BA-0CC9-4530-86DB-75735B407774}" dt="2020-05-28T03:22:10.938" v="1859" actId="1076"/>
        <pc:sldMkLst>
          <pc:docMk/>
          <pc:sldMk cId="2399048839" sldId="259"/>
        </pc:sldMkLst>
        <pc:spChg chg="mod">
          <ac:chgData name="Dianne Estrada" userId="ed433c11-102b-45c1-825e-8684f967ac1a" providerId="ADAL" clId="{76B383BA-0CC9-4530-86DB-75735B407774}" dt="2020-05-28T03:22:10.938" v="1859" actId="1076"/>
          <ac:spMkLst>
            <pc:docMk/>
            <pc:sldMk cId="2399048839" sldId="259"/>
            <ac:spMk id="4" creationId="{02F69C33-F608-410B-989F-E3F9D4C9B98F}"/>
          </ac:spMkLst>
        </pc:spChg>
        <pc:spChg chg="mod">
          <ac:chgData name="Dianne Estrada" userId="ed433c11-102b-45c1-825e-8684f967ac1a" providerId="ADAL" clId="{76B383BA-0CC9-4530-86DB-75735B407774}" dt="2020-05-28T01:41:26.438" v="0" actId="208"/>
          <ac:spMkLst>
            <pc:docMk/>
            <pc:sldMk cId="2399048839" sldId="259"/>
            <ac:spMk id="5" creationId="{24A829DE-DD47-4B2D-9C90-AD41FC45D396}"/>
          </ac:spMkLst>
        </pc:spChg>
        <pc:spChg chg="mod">
          <ac:chgData name="Dianne Estrada" userId="ed433c11-102b-45c1-825e-8684f967ac1a" providerId="ADAL" clId="{76B383BA-0CC9-4530-86DB-75735B407774}" dt="2020-05-28T03:11:55.012" v="1196" actId="20577"/>
          <ac:spMkLst>
            <pc:docMk/>
            <pc:sldMk cId="2399048839" sldId="259"/>
            <ac:spMk id="6" creationId="{21E5005D-2D32-4F07-AB9C-15C99C827B32}"/>
          </ac:spMkLst>
        </pc:spChg>
        <pc:spChg chg="mod">
          <ac:chgData name="Dianne Estrada" userId="ed433c11-102b-45c1-825e-8684f967ac1a" providerId="ADAL" clId="{76B383BA-0CC9-4530-86DB-75735B407774}" dt="2020-05-28T03:15:42.977" v="1570" actId="20577"/>
          <ac:spMkLst>
            <pc:docMk/>
            <pc:sldMk cId="2399048839" sldId="259"/>
            <ac:spMk id="22" creationId="{9AC47572-C9AF-45FA-BDF0-1F5557278059}"/>
          </ac:spMkLst>
        </pc:spChg>
        <pc:spChg chg="mod">
          <ac:chgData name="Dianne Estrada" userId="ed433c11-102b-45c1-825e-8684f967ac1a" providerId="ADAL" clId="{76B383BA-0CC9-4530-86DB-75735B407774}" dt="2020-05-28T03:12:05.475" v="1199" actId="20577"/>
          <ac:spMkLst>
            <pc:docMk/>
            <pc:sldMk cId="2399048839" sldId="259"/>
            <ac:spMk id="39" creationId="{AB066C16-59AA-4F5A-A073-7B4E491884BD}"/>
          </ac:spMkLst>
        </pc:spChg>
        <pc:spChg chg="mod">
          <ac:chgData name="Dianne Estrada" userId="ed433c11-102b-45c1-825e-8684f967ac1a" providerId="ADAL" clId="{76B383BA-0CC9-4530-86DB-75735B407774}" dt="2020-05-28T03:16:42.658" v="1579" actId="20577"/>
          <ac:spMkLst>
            <pc:docMk/>
            <pc:sldMk cId="2399048839" sldId="259"/>
            <ac:spMk id="46" creationId="{19166000-D4DA-4AAE-841D-D0C2BFDEFFA3}"/>
          </ac:spMkLst>
        </pc:spChg>
        <pc:spChg chg="mod">
          <ac:chgData name="Dianne Estrada" userId="ed433c11-102b-45c1-825e-8684f967ac1a" providerId="ADAL" clId="{76B383BA-0CC9-4530-86DB-75735B407774}" dt="2020-05-28T03:16:45.293" v="1582" actId="20577"/>
          <ac:spMkLst>
            <pc:docMk/>
            <pc:sldMk cId="2399048839" sldId="259"/>
            <ac:spMk id="53" creationId="{F09AE4C7-70DA-4EB3-A362-A20C5B40314E}"/>
          </ac:spMkLst>
        </pc:spChg>
        <pc:spChg chg="mod">
          <ac:chgData name="Dianne Estrada" userId="ed433c11-102b-45c1-825e-8684f967ac1a" providerId="ADAL" clId="{76B383BA-0CC9-4530-86DB-75735B407774}" dt="2020-05-28T03:13:05.621" v="1273" actId="20577"/>
          <ac:spMkLst>
            <pc:docMk/>
            <pc:sldMk cId="2399048839" sldId="259"/>
            <ac:spMk id="54" creationId="{CCAEDAF4-0849-4C44-A9C4-0301D1764D7C}"/>
          </ac:spMkLst>
        </pc:spChg>
        <pc:spChg chg="mod">
          <ac:chgData name="Dianne Estrada" userId="ed433c11-102b-45c1-825e-8684f967ac1a" providerId="ADAL" clId="{76B383BA-0CC9-4530-86DB-75735B407774}" dt="2020-05-28T03:13:37.977" v="1346" actId="20577"/>
          <ac:spMkLst>
            <pc:docMk/>
            <pc:sldMk cId="2399048839" sldId="259"/>
            <ac:spMk id="60" creationId="{8BD26BFB-DE63-4BF9-A00F-4A1E1EAFB1AE}"/>
          </ac:spMkLst>
        </pc:spChg>
        <pc:spChg chg="mod">
          <ac:chgData name="Dianne Estrada" userId="ed433c11-102b-45c1-825e-8684f967ac1a" providerId="ADAL" clId="{76B383BA-0CC9-4530-86DB-75735B407774}" dt="2020-05-28T03:12:29.050" v="1215" actId="20577"/>
          <ac:spMkLst>
            <pc:docMk/>
            <pc:sldMk cId="2399048839" sldId="259"/>
            <ac:spMk id="61" creationId="{D947F7B1-8646-4132-84D3-47227665C5DC}"/>
          </ac:spMkLst>
        </pc:spChg>
        <pc:spChg chg="mod">
          <ac:chgData name="Dianne Estrada" userId="ed433c11-102b-45c1-825e-8684f967ac1a" providerId="ADAL" clId="{76B383BA-0CC9-4530-86DB-75735B407774}" dt="2020-05-28T03:18:25.369" v="1692" actId="20577"/>
          <ac:spMkLst>
            <pc:docMk/>
            <pc:sldMk cId="2399048839" sldId="259"/>
            <ac:spMk id="63" creationId="{118DE9BB-4308-445E-97AC-F8F4368C1BDB}"/>
          </ac:spMkLst>
        </pc:spChg>
        <pc:spChg chg="mod">
          <ac:chgData name="Dianne Estrada" userId="ed433c11-102b-45c1-825e-8684f967ac1a" providerId="ADAL" clId="{76B383BA-0CC9-4530-86DB-75735B407774}" dt="2020-05-28T03:13:57.653" v="1366" actId="20577"/>
          <ac:spMkLst>
            <pc:docMk/>
            <pc:sldMk cId="2399048839" sldId="259"/>
            <ac:spMk id="64" creationId="{A534D1A2-283A-42E3-A215-B99E9A053206}"/>
          </ac:spMkLst>
        </pc:spChg>
        <pc:spChg chg="mod">
          <ac:chgData name="Dianne Estrada" userId="ed433c11-102b-45c1-825e-8684f967ac1a" providerId="ADAL" clId="{76B383BA-0CC9-4530-86DB-75735B407774}" dt="2020-05-28T03:21:52.479" v="1857" actId="20577"/>
          <ac:spMkLst>
            <pc:docMk/>
            <pc:sldMk cId="2399048839" sldId="259"/>
            <ac:spMk id="66" creationId="{6C6E3E65-39FB-4178-AFCE-968A7663DA20}"/>
          </ac:spMkLst>
        </pc:spChg>
        <pc:spChg chg="mod">
          <ac:chgData name="Dianne Estrada" userId="ed433c11-102b-45c1-825e-8684f967ac1a" providerId="ADAL" clId="{76B383BA-0CC9-4530-86DB-75735B407774}" dt="2020-05-28T03:20:42.587" v="1711" actId="20577"/>
          <ac:spMkLst>
            <pc:docMk/>
            <pc:sldMk cId="2399048839" sldId="259"/>
            <ac:spMk id="67" creationId="{F1917489-8F92-4295-A484-42AFE12358A0}"/>
          </ac:spMkLst>
        </pc:spChg>
        <pc:grpChg chg="mod">
          <ac:chgData name="Dianne Estrada" userId="ed433c11-102b-45c1-825e-8684f967ac1a" providerId="ADAL" clId="{76B383BA-0CC9-4530-86DB-75735B407774}" dt="2020-05-28T03:22:03.499" v="1858" actId="1076"/>
          <ac:grpSpMkLst>
            <pc:docMk/>
            <pc:sldMk cId="2399048839" sldId="259"/>
            <ac:grpSpMk id="12" creationId="{906FD5DD-E3A2-4FBA-89FC-5B9664433644}"/>
          </ac:grpSpMkLst>
        </pc:grpChg>
      </pc:sldChg>
      <pc:sldChg chg="modSp mod">
        <pc:chgData name="Dianne Estrada" userId="ed433c11-102b-45c1-825e-8684f967ac1a" providerId="ADAL" clId="{76B383BA-0CC9-4530-86DB-75735B407774}" dt="2020-05-28T03:35:07.521" v="2269" actId="1076"/>
        <pc:sldMkLst>
          <pc:docMk/>
          <pc:sldMk cId="1705924405" sldId="260"/>
        </pc:sldMkLst>
        <pc:spChg chg="mod">
          <ac:chgData name="Dianne Estrada" userId="ed433c11-102b-45c1-825e-8684f967ac1a" providerId="ADAL" clId="{76B383BA-0CC9-4530-86DB-75735B407774}" dt="2020-05-28T03:35:00.785" v="2268" actId="1076"/>
          <ac:spMkLst>
            <pc:docMk/>
            <pc:sldMk cId="1705924405" sldId="260"/>
            <ac:spMk id="207" creationId="{264F50F0-73F1-4EEE-A61B-46F71DC5DA72}"/>
          </ac:spMkLst>
        </pc:spChg>
        <pc:spChg chg="mod">
          <ac:chgData name="Dianne Estrada" userId="ed433c11-102b-45c1-825e-8684f967ac1a" providerId="ADAL" clId="{76B383BA-0CC9-4530-86DB-75735B407774}" dt="2020-05-28T03:35:07.521" v="2269" actId="1076"/>
          <ac:spMkLst>
            <pc:docMk/>
            <pc:sldMk cId="1705924405" sldId="260"/>
            <ac:spMk id="208" creationId="{91A31F25-BAB4-4AA1-9124-3FF6D0A173FD}"/>
          </ac:spMkLst>
        </pc:spChg>
        <pc:spChg chg="mod">
          <ac:chgData name="Dianne Estrada" userId="ed433c11-102b-45c1-825e-8684f967ac1a" providerId="ADAL" clId="{76B383BA-0CC9-4530-86DB-75735B407774}" dt="2020-05-28T03:34:39.014" v="2263" actId="20577"/>
          <ac:spMkLst>
            <pc:docMk/>
            <pc:sldMk cId="1705924405" sldId="260"/>
            <ac:spMk id="210" creationId="{D9E6EE9C-4F93-4070-B7A5-AC14D52BC13F}"/>
          </ac:spMkLst>
        </pc:spChg>
      </pc:sldChg>
      <pc:sldChg chg="addSp delSp modSp mod modNotesTx">
        <pc:chgData name="Dianne Estrada" userId="ed433c11-102b-45c1-825e-8684f967ac1a" providerId="ADAL" clId="{76B383BA-0CC9-4530-86DB-75735B407774}" dt="2020-05-28T03:34:20.805" v="2262" actId="20577"/>
        <pc:sldMkLst>
          <pc:docMk/>
          <pc:sldMk cId="366546227" sldId="261"/>
        </pc:sldMkLst>
        <pc:spChg chg="mod">
          <ac:chgData name="Dianne Estrada" userId="ed433c11-102b-45c1-825e-8684f967ac1a" providerId="ADAL" clId="{76B383BA-0CC9-4530-86DB-75735B407774}" dt="2020-05-28T02:34:11.411" v="446" actId="1076"/>
          <ac:spMkLst>
            <pc:docMk/>
            <pc:sldMk cId="366546227" sldId="261"/>
            <ac:spMk id="4" creationId="{02F69C33-F608-410B-989F-E3F9D4C9B98F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8" creationId="{AEB91AFD-9FE3-4D28-94EC-FD65B0BFD303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9" creationId="{805EC210-B9C1-4FDF-8F2A-75905CB8B121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11" creationId="{18F23738-CB1D-4616-9B82-F17B50A7120E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12" creationId="{A6EF43F2-73BF-4757-BEF6-B9CC7F46E21D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19" creationId="{29D60A90-20EC-4260-B18B-BDA230EE19B0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20" creationId="{6B0E6AB7-A3FD-47F7-B9BF-4CEAE9AC99CF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36" creationId="{66FAFE68-3314-4CEC-90BB-1B0BFA31D1AC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37" creationId="{E723B263-C46B-4BD4-B8A8-C2987911AB03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38" creationId="{4A00645F-9723-4702-BB90-36AFF877DDE9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40" creationId="{1F06E334-67DB-4158-8FCB-C559C104534D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41" creationId="{E5F15A28-BC50-47AD-AFFB-6F0640BE1942}"/>
          </ac:spMkLst>
        </pc:spChg>
        <pc:spChg chg="mod">
          <ac:chgData name="Dianne Estrada" userId="ed433c11-102b-45c1-825e-8684f967ac1a" providerId="ADAL" clId="{76B383BA-0CC9-4530-86DB-75735B407774}" dt="2020-05-28T03:33:48.717" v="2216" actId="20577"/>
          <ac:spMkLst>
            <pc:docMk/>
            <pc:sldMk cId="366546227" sldId="261"/>
            <ac:spMk id="44" creationId="{3F609D80-0F5F-46BF-8C3E-F0ED6B22F1EA}"/>
          </ac:spMkLst>
        </pc:spChg>
        <pc:spChg chg="mod">
          <ac:chgData name="Dianne Estrada" userId="ed433c11-102b-45c1-825e-8684f967ac1a" providerId="ADAL" clId="{76B383BA-0CC9-4530-86DB-75735B407774}" dt="2020-05-28T02:37:42.030" v="507" actId="208"/>
          <ac:spMkLst>
            <pc:docMk/>
            <pc:sldMk cId="366546227" sldId="261"/>
            <ac:spMk id="46" creationId="{49E07E09-3AB6-4CC7-B95C-0FDF47D285BD}"/>
          </ac:spMkLst>
        </pc:spChg>
        <pc:spChg chg="mod">
          <ac:chgData name="Dianne Estrada" userId="ed433c11-102b-45c1-825e-8684f967ac1a" providerId="ADAL" clId="{76B383BA-0CC9-4530-86DB-75735B407774}" dt="2020-05-28T02:35:43.484" v="464" actId="207"/>
          <ac:spMkLst>
            <pc:docMk/>
            <pc:sldMk cId="366546227" sldId="261"/>
            <ac:spMk id="47" creationId="{3D83982C-BF82-47DA-9730-D50846508734}"/>
          </ac:spMkLst>
        </pc:spChg>
        <pc:spChg chg="mod">
          <ac:chgData name="Dianne Estrada" userId="ed433c11-102b-45c1-825e-8684f967ac1a" providerId="ADAL" clId="{76B383BA-0CC9-4530-86DB-75735B407774}" dt="2020-05-28T02:35:34.360" v="463" actId="20577"/>
          <ac:spMkLst>
            <pc:docMk/>
            <pc:sldMk cId="366546227" sldId="261"/>
            <ac:spMk id="48" creationId="{296AA00C-5A86-42CA-8941-EB53A2E2BEA4}"/>
          </ac:spMkLst>
        </pc:spChg>
        <pc:spChg chg="del mod">
          <ac:chgData name="Dianne Estrada" userId="ed433c11-102b-45c1-825e-8684f967ac1a" providerId="ADAL" clId="{76B383BA-0CC9-4530-86DB-75735B407774}" dt="2020-05-28T03:33:59.644" v="2221" actId="478"/>
          <ac:spMkLst>
            <pc:docMk/>
            <pc:sldMk cId="366546227" sldId="261"/>
            <ac:spMk id="50" creationId="{DF379E60-8E01-46C5-9638-1B858A44B873}"/>
          </ac:spMkLst>
        </pc:spChg>
        <pc:spChg chg="mod">
          <ac:chgData name="Dianne Estrada" userId="ed433c11-102b-45c1-825e-8684f967ac1a" providerId="ADAL" clId="{76B383BA-0CC9-4530-86DB-75735B407774}" dt="2020-05-28T02:37:20.454" v="505" actId="1076"/>
          <ac:spMkLst>
            <pc:docMk/>
            <pc:sldMk cId="366546227" sldId="261"/>
            <ac:spMk id="51" creationId="{F46FBE91-BB7A-47EA-BF9C-6C45B5746486}"/>
          </ac:spMkLst>
        </pc:spChg>
        <pc:spChg chg="mod">
          <ac:chgData name="Dianne Estrada" userId="ed433c11-102b-45c1-825e-8684f967ac1a" providerId="ADAL" clId="{76B383BA-0CC9-4530-86DB-75735B407774}" dt="2020-05-28T03:34:20.805" v="2262" actId="20577"/>
          <ac:spMkLst>
            <pc:docMk/>
            <pc:sldMk cId="366546227" sldId="261"/>
            <ac:spMk id="73" creationId="{A829C769-3A95-4F7F-93E9-0AC403BCB166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87" creationId="{D5AB6166-0D3F-45FA-958D-F3C46C8EB4D3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89" creationId="{5CA0858F-4516-4BFB-8838-720E4673B340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90" creationId="{09D46107-E4F2-4B3F-8E3B-4D5D33F9FDF4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92" creationId="{CB300EA7-3C3A-4399-9461-C6A275BD46D5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93" creationId="{6B918619-6E1E-4E2F-9442-95E0E7746274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94" creationId="{07D2EC2D-DC5E-41D7-8132-098D40078922}"/>
          </ac:spMkLst>
        </pc:spChg>
        <pc:spChg chg="del mod">
          <ac:chgData name="Dianne Estrada" userId="ed433c11-102b-45c1-825e-8684f967ac1a" providerId="ADAL" clId="{76B383BA-0CC9-4530-86DB-75735B407774}" dt="2020-05-28T03:33:54.859" v="2217" actId="478"/>
          <ac:spMkLst>
            <pc:docMk/>
            <pc:sldMk cId="366546227" sldId="261"/>
            <ac:spMk id="96" creationId="{9E35267F-20F0-4064-9F91-4D340D4A758F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97" creationId="{085F705F-00BC-4BD4-942C-71A88DB4CC03}"/>
          </ac:spMkLst>
        </pc:spChg>
        <pc:spChg chg="del mod">
          <ac:chgData name="Dianne Estrada" userId="ed433c11-102b-45c1-825e-8684f967ac1a" providerId="ADAL" clId="{76B383BA-0CC9-4530-86DB-75735B407774}" dt="2020-05-28T03:33:56.332" v="2218" actId="478"/>
          <ac:spMkLst>
            <pc:docMk/>
            <pc:sldMk cId="366546227" sldId="261"/>
            <ac:spMk id="99" creationId="{B74CC722-3D52-4DD1-B0BF-BA56075DD53B}"/>
          </ac:spMkLst>
        </pc:spChg>
        <pc:spChg chg="mod">
          <ac:chgData name="Dianne Estrada" userId="ed433c11-102b-45c1-825e-8684f967ac1a" providerId="ADAL" clId="{76B383BA-0CC9-4530-86DB-75735B407774}" dt="2020-05-28T02:34:26.372" v="449" actId="164"/>
          <ac:spMkLst>
            <pc:docMk/>
            <pc:sldMk cId="366546227" sldId="261"/>
            <ac:spMk id="100" creationId="{D1DF659A-FE5B-4532-93B2-B7F646D54804}"/>
          </ac:spMkLst>
        </pc:spChg>
        <pc:spChg chg="del mod">
          <ac:chgData name="Dianne Estrada" userId="ed433c11-102b-45c1-825e-8684f967ac1a" providerId="ADAL" clId="{76B383BA-0CC9-4530-86DB-75735B407774}" dt="2020-05-28T03:33:57.745" v="2220" actId="478"/>
          <ac:spMkLst>
            <pc:docMk/>
            <pc:sldMk cId="366546227" sldId="261"/>
            <ac:spMk id="102" creationId="{7457DB49-4612-4D49-8B19-742D5FAB836F}"/>
          </ac:spMkLst>
        </pc:spChg>
        <pc:spChg chg="mod">
          <ac:chgData name="Dianne Estrada" userId="ed433c11-102b-45c1-825e-8684f967ac1a" providerId="ADAL" clId="{76B383BA-0CC9-4530-86DB-75735B407774}" dt="2020-05-28T02:37:17.276" v="504" actId="1076"/>
          <ac:spMkLst>
            <pc:docMk/>
            <pc:sldMk cId="366546227" sldId="261"/>
            <ac:spMk id="103" creationId="{7C778416-4309-47D2-9A51-DB2283075F77}"/>
          </ac:spMkLst>
        </pc:spChg>
        <pc:grpChg chg="add mod">
          <ac:chgData name="Dianne Estrada" userId="ed433c11-102b-45c1-825e-8684f967ac1a" providerId="ADAL" clId="{76B383BA-0CC9-4530-86DB-75735B407774}" dt="2020-05-28T02:34:26.372" v="449" actId="164"/>
          <ac:grpSpMkLst>
            <pc:docMk/>
            <pc:sldMk cId="366546227" sldId="261"/>
            <ac:grpSpMk id="2" creationId="{CC5AA816-4FD3-46C4-9700-0BD572848300}"/>
          </ac:grpSpMkLst>
        </pc:grpChg>
        <pc:grpChg chg="mod">
          <ac:chgData name="Dianne Estrada" userId="ed433c11-102b-45c1-825e-8684f967ac1a" providerId="ADAL" clId="{76B383BA-0CC9-4530-86DB-75735B407774}" dt="2020-05-28T02:34:26.372" v="449" actId="164"/>
          <ac:grpSpMkLst>
            <pc:docMk/>
            <pc:sldMk cId="366546227" sldId="261"/>
            <ac:grpSpMk id="5" creationId="{3F2188C0-9ABE-4A2D-BF40-5BD25F7F166A}"/>
          </ac:grpSpMkLst>
        </pc:grpChg>
        <pc:grpChg chg="add mod">
          <ac:chgData name="Dianne Estrada" userId="ed433c11-102b-45c1-825e-8684f967ac1a" providerId="ADAL" clId="{76B383BA-0CC9-4530-86DB-75735B407774}" dt="2020-05-28T02:35:52.742" v="465" actId="164"/>
          <ac:grpSpMkLst>
            <pc:docMk/>
            <pc:sldMk cId="366546227" sldId="261"/>
            <ac:grpSpMk id="6" creationId="{7A8C5715-1E94-4A5E-8F4D-A0F08518D277}"/>
          </ac:grpSpMkLst>
        </pc:grpChg>
        <pc:grpChg chg="add mod">
          <ac:chgData name="Dianne Estrada" userId="ed433c11-102b-45c1-825e-8684f967ac1a" providerId="ADAL" clId="{76B383BA-0CC9-4530-86DB-75735B407774}" dt="2020-05-28T02:35:59.675" v="467" actId="1076"/>
          <ac:grpSpMkLst>
            <pc:docMk/>
            <pc:sldMk cId="366546227" sldId="261"/>
            <ac:grpSpMk id="7" creationId="{B5864289-1698-4425-81BC-F6F064DDD8C2}"/>
          </ac:grpSpMkLst>
        </pc:grpChg>
        <pc:grpChg chg="mod">
          <ac:chgData name="Dianne Estrada" userId="ed433c11-102b-45c1-825e-8684f967ac1a" providerId="ADAL" clId="{76B383BA-0CC9-4530-86DB-75735B407774}" dt="2020-05-28T02:35:52.742" v="465" actId="164"/>
          <ac:grpSpMkLst>
            <pc:docMk/>
            <pc:sldMk cId="366546227" sldId="261"/>
            <ac:grpSpMk id="24" creationId="{E6624D31-B5FC-4F70-ACC3-51DCDDC44777}"/>
          </ac:grpSpMkLst>
        </pc:grpChg>
        <pc:grpChg chg="mod">
          <ac:chgData name="Dianne Estrada" userId="ed433c11-102b-45c1-825e-8684f967ac1a" providerId="ADAL" clId="{76B383BA-0CC9-4530-86DB-75735B407774}" dt="2020-05-28T02:35:52.742" v="465" actId="164"/>
          <ac:grpSpMkLst>
            <pc:docMk/>
            <pc:sldMk cId="366546227" sldId="261"/>
            <ac:grpSpMk id="25" creationId="{D23AB8E7-3F7D-4009-8BAA-B794A52C7118}"/>
          </ac:grpSpMkLst>
        </pc:grpChg>
        <pc:grpChg chg="add del mod">
          <ac:chgData name="Dianne Estrada" userId="ed433c11-102b-45c1-825e-8684f967ac1a" providerId="ADAL" clId="{76B383BA-0CC9-4530-86DB-75735B407774}" dt="2020-05-28T02:34:28.207" v="452"/>
          <ac:grpSpMkLst>
            <pc:docMk/>
            <pc:sldMk cId="366546227" sldId="261"/>
            <ac:grpSpMk id="35" creationId="{EA213BB9-C88F-42BF-BBDD-EE39E0359F56}"/>
          </ac:grpSpMkLst>
        </pc:grpChg>
        <pc:grpChg chg="add del mod">
          <ac:chgData name="Dianne Estrada" userId="ed433c11-102b-45c1-825e-8684f967ac1a" providerId="ADAL" clId="{76B383BA-0CC9-4530-86DB-75735B407774}" dt="2020-05-28T02:34:28.207" v="452"/>
          <ac:grpSpMkLst>
            <pc:docMk/>
            <pc:sldMk cId="366546227" sldId="261"/>
            <ac:grpSpMk id="39" creationId="{30BFF628-CA8A-4E75-BB18-8246861D8E30}"/>
          </ac:grpSpMkLst>
        </pc:grpChg>
        <pc:grpChg chg="add mod">
          <ac:chgData name="Dianne Estrada" userId="ed433c11-102b-45c1-825e-8684f967ac1a" providerId="ADAL" clId="{76B383BA-0CC9-4530-86DB-75735B407774}" dt="2020-05-28T02:35:52.742" v="465" actId="164"/>
          <ac:grpSpMkLst>
            <pc:docMk/>
            <pc:sldMk cId="366546227" sldId="261"/>
            <ac:grpSpMk id="45" creationId="{BE626D22-1D48-4D65-BDFA-F7F5973C229A}"/>
          </ac:grpSpMkLst>
        </pc:grpChg>
        <pc:grpChg chg="add del mod">
          <ac:chgData name="Dianne Estrada" userId="ed433c11-102b-45c1-825e-8684f967ac1a" providerId="ADAL" clId="{76B383BA-0CC9-4530-86DB-75735B407774}" dt="2020-05-28T03:33:59.644" v="2221" actId="478"/>
          <ac:grpSpMkLst>
            <pc:docMk/>
            <pc:sldMk cId="366546227" sldId="261"/>
            <ac:grpSpMk id="49" creationId="{900656FA-D1DA-4C19-BA1E-312555F0250D}"/>
          </ac:grpSpMkLst>
        </pc:grpChg>
        <pc:grpChg chg="mod">
          <ac:chgData name="Dianne Estrada" userId="ed433c11-102b-45c1-825e-8684f967ac1a" providerId="ADAL" clId="{76B383BA-0CC9-4530-86DB-75735B407774}" dt="2020-05-28T02:35:52.742" v="465" actId="164"/>
          <ac:grpSpMkLst>
            <pc:docMk/>
            <pc:sldMk cId="366546227" sldId="261"/>
            <ac:grpSpMk id="77" creationId="{CD693FF6-0E3A-4C51-839B-25FD715223D8}"/>
          </ac:grpSpMkLst>
        </pc:grpChg>
        <pc:grpChg chg="mod">
          <ac:chgData name="Dianne Estrada" userId="ed433c11-102b-45c1-825e-8684f967ac1a" providerId="ADAL" clId="{76B383BA-0CC9-4530-86DB-75735B407774}" dt="2020-05-28T02:34:33.822" v="453" actId="164"/>
          <ac:grpSpMkLst>
            <pc:docMk/>
            <pc:sldMk cId="366546227" sldId="261"/>
            <ac:grpSpMk id="86" creationId="{A1D679BF-F256-440C-A783-7DCF237BCA54}"/>
          </ac:grpSpMkLst>
        </pc:grpChg>
        <pc:grpChg chg="mod">
          <ac:chgData name="Dianne Estrada" userId="ed433c11-102b-45c1-825e-8684f967ac1a" providerId="ADAL" clId="{76B383BA-0CC9-4530-86DB-75735B407774}" dt="2020-05-28T02:34:26.372" v="449" actId="164"/>
          <ac:grpSpMkLst>
            <pc:docMk/>
            <pc:sldMk cId="366546227" sldId="261"/>
            <ac:grpSpMk id="88" creationId="{CEB6F626-663D-41CB-BA87-84FE7432A0E7}"/>
          </ac:grpSpMkLst>
        </pc:grpChg>
        <pc:grpChg chg="mod">
          <ac:chgData name="Dianne Estrada" userId="ed433c11-102b-45c1-825e-8684f967ac1a" providerId="ADAL" clId="{76B383BA-0CC9-4530-86DB-75735B407774}" dt="2020-05-28T02:35:52.742" v="465" actId="164"/>
          <ac:grpSpMkLst>
            <pc:docMk/>
            <pc:sldMk cId="366546227" sldId="261"/>
            <ac:grpSpMk id="91" creationId="{0B9D44E1-6270-42AF-B2D7-188AA791D814}"/>
          </ac:grpSpMkLst>
        </pc:grpChg>
        <pc:grpChg chg="del mod">
          <ac:chgData name="Dianne Estrada" userId="ed433c11-102b-45c1-825e-8684f967ac1a" providerId="ADAL" clId="{76B383BA-0CC9-4530-86DB-75735B407774}" dt="2020-05-28T03:33:54.859" v="2217" actId="478"/>
          <ac:grpSpMkLst>
            <pc:docMk/>
            <pc:sldMk cId="366546227" sldId="261"/>
            <ac:grpSpMk id="95" creationId="{055F3AD7-5B26-4ED2-9A54-C0D9F0D480B6}"/>
          </ac:grpSpMkLst>
        </pc:grpChg>
        <pc:grpChg chg="del mod">
          <ac:chgData name="Dianne Estrada" userId="ed433c11-102b-45c1-825e-8684f967ac1a" providerId="ADAL" clId="{76B383BA-0CC9-4530-86DB-75735B407774}" dt="2020-05-28T03:33:56.332" v="2218" actId="478"/>
          <ac:grpSpMkLst>
            <pc:docMk/>
            <pc:sldMk cId="366546227" sldId="261"/>
            <ac:grpSpMk id="98" creationId="{A01AB55D-2A0E-46DA-937F-4F37118C613E}"/>
          </ac:grpSpMkLst>
        </pc:grpChg>
        <pc:grpChg chg="del mod">
          <ac:chgData name="Dianne Estrada" userId="ed433c11-102b-45c1-825e-8684f967ac1a" providerId="ADAL" clId="{76B383BA-0CC9-4530-86DB-75735B407774}" dt="2020-05-28T03:33:57.745" v="2220" actId="478"/>
          <ac:grpSpMkLst>
            <pc:docMk/>
            <pc:sldMk cId="366546227" sldId="261"/>
            <ac:grpSpMk id="101" creationId="{333B1058-E0DF-4FE3-A529-BFB2F95D0B1C}"/>
          </ac:grpSpMkLst>
        </pc:grpChg>
      </pc:sldChg>
      <pc:sldChg chg="modSp mod">
        <pc:chgData name="Dianne Estrada" userId="ed433c11-102b-45c1-825e-8684f967ac1a" providerId="ADAL" clId="{76B383BA-0CC9-4530-86DB-75735B407774}" dt="2020-05-28T03:33:32.493" v="2214" actId="20577"/>
        <pc:sldMkLst>
          <pc:docMk/>
          <pc:sldMk cId="3345302082" sldId="263"/>
        </pc:sldMkLst>
        <pc:spChg chg="mod">
          <ac:chgData name="Dianne Estrada" userId="ed433c11-102b-45c1-825e-8684f967ac1a" providerId="ADAL" clId="{76B383BA-0CC9-4530-86DB-75735B407774}" dt="2020-05-28T01:43:31.691" v="39" actId="207"/>
          <ac:spMkLst>
            <pc:docMk/>
            <pc:sldMk cId="3345302082" sldId="263"/>
            <ac:spMk id="4" creationId="{02F69C33-F608-410B-989F-E3F9D4C9B98F}"/>
          </ac:spMkLst>
        </pc:spChg>
        <pc:spChg chg="mod">
          <ac:chgData name="Dianne Estrada" userId="ed433c11-102b-45c1-825e-8684f967ac1a" providerId="ADAL" clId="{76B383BA-0CC9-4530-86DB-75735B407774}" dt="2020-05-28T01:43:15.472" v="34" actId="207"/>
          <ac:spMkLst>
            <pc:docMk/>
            <pc:sldMk cId="3345302082" sldId="263"/>
            <ac:spMk id="68" creationId="{68F6FB79-6538-4F45-8999-7727B7424250}"/>
          </ac:spMkLst>
        </pc:spChg>
        <pc:spChg chg="mod">
          <ac:chgData name="Dianne Estrada" userId="ed433c11-102b-45c1-825e-8684f967ac1a" providerId="ADAL" clId="{76B383BA-0CC9-4530-86DB-75735B407774}" dt="2020-05-28T03:33:32.493" v="2214" actId="20577"/>
          <ac:spMkLst>
            <pc:docMk/>
            <pc:sldMk cId="3345302082" sldId="263"/>
            <ac:spMk id="69" creationId="{3BAEAC1E-C58E-406C-A8BF-64B3765BEE69}"/>
          </ac:spMkLst>
        </pc:spChg>
        <pc:spChg chg="mod">
          <ac:chgData name="Dianne Estrada" userId="ed433c11-102b-45c1-825e-8684f967ac1a" providerId="ADAL" clId="{76B383BA-0CC9-4530-86DB-75735B407774}" dt="2020-05-28T01:43:09.082" v="31" actId="207"/>
          <ac:spMkLst>
            <pc:docMk/>
            <pc:sldMk cId="3345302082" sldId="263"/>
            <ac:spMk id="71" creationId="{494B9281-0FF5-4FAF-A7B8-92D00C99783E}"/>
          </ac:spMkLst>
        </pc:spChg>
        <pc:spChg chg="mod">
          <ac:chgData name="Dianne Estrada" userId="ed433c11-102b-45c1-825e-8684f967ac1a" providerId="ADAL" clId="{76B383BA-0CC9-4530-86DB-75735B407774}" dt="2020-05-28T03:32:44.398" v="2170" actId="20577"/>
          <ac:spMkLst>
            <pc:docMk/>
            <pc:sldMk cId="3345302082" sldId="263"/>
            <ac:spMk id="72" creationId="{152F22C9-0F8A-4EBC-B7CA-97C04AF81E44}"/>
          </ac:spMkLst>
        </pc:spChg>
        <pc:spChg chg="mod">
          <ac:chgData name="Dianne Estrada" userId="ed433c11-102b-45c1-825e-8684f967ac1a" providerId="ADAL" clId="{76B383BA-0CC9-4530-86DB-75735B407774}" dt="2020-05-28T01:43:06.379" v="30" actId="20577"/>
          <ac:spMkLst>
            <pc:docMk/>
            <pc:sldMk cId="3345302082" sldId="263"/>
            <ac:spMk id="74" creationId="{A5CDF82D-EB3E-42EF-8A70-CB82EDC88BA0}"/>
          </ac:spMkLst>
        </pc:spChg>
        <pc:spChg chg="mod">
          <ac:chgData name="Dianne Estrada" userId="ed433c11-102b-45c1-825e-8684f967ac1a" providerId="ADAL" clId="{76B383BA-0CC9-4530-86DB-75735B407774}" dt="2020-05-28T03:26:37.012" v="2006" actId="20577"/>
          <ac:spMkLst>
            <pc:docMk/>
            <pc:sldMk cId="3345302082" sldId="263"/>
            <ac:spMk id="75" creationId="{5E24FDA9-FB9E-44B0-B4B1-62BB9250C96D}"/>
          </ac:spMkLst>
        </pc:spChg>
        <pc:spChg chg="mod">
          <ac:chgData name="Dianne Estrada" userId="ed433c11-102b-45c1-825e-8684f967ac1a" providerId="ADAL" clId="{76B383BA-0CC9-4530-86DB-75735B407774}" dt="2020-05-28T01:43:22.316" v="38" actId="207"/>
          <ac:spMkLst>
            <pc:docMk/>
            <pc:sldMk cId="3345302082" sldId="263"/>
            <ac:spMk id="112" creationId="{1822712E-A7A8-4FD2-8B14-D217F5D194B8}"/>
          </ac:spMkLst>
        </pc:spChg>
        <pc:spChg chg="mod">
          <ac:chgData name="Dianne Estrada" userId="ed433c11-102b-45c1-825e-8684f967ac1a" providerId="ADAL" clId="{76B383BA-0CC9-4530-86DB-75735B407774}" dt="2020-05-28T03:32:13.788" v="2147" actId="20577"/>
          <ac:spMkLst>
            <pc:docMk/>
            <pc:sldMk cId="3345302082" sldId="263"/>
            <ac:spMk id="113" creationId="{EBC2383E-1755-4010-ACFE-D1A0D8ADB11B}"/>
          </ac:spMkLst>
        </pc:spChg>
      </pc:sldChg>
      <pc:sldChg chg="addSp delSp modSp mod">
        <pc:chgData name="Dianne Estrada" userId="ed433c11-102b-45c1-825e-8684f967ac1a" providerId="ADAL" clId="{76B383BA-0CC9-4530-86DB-75735B407774}" dt="2020-05-28T03:04:07.278" v="1193" actId="20577"/>
        <pc:sldMkLst>
          <pc:docMk/>
          <pc:sldMk cId="902556291" sldId="265"/>
        </pc:sldMkLst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7" creationId="{8F991ABA-52CE-44A6-9291-361A86CD1E99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132" creationId="{CAD7556B-5708-4F32-8B84-4AD34EBF40B8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493" creationId="{A7966717-3468-4954-9EBA-20043792C9BB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496" creationId="{31DDCEB9-3A8C-40CF-8CD3-041061206712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27" creationId="{E26DC401-D8E5-4317-8DC1-AAE6C2905339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65" creationId="{A87CB670-A1D0-432E-9F8F-6C9098696B38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66" creationId="{40B6E116-0E4D-4C05-B6CE-0488611D8C26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67" creationId="{9E3CDB31-4ED8-43C7-8D63-9733E5E79EB2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69" creationId="{CD321E93-7904-436F-A68E-82A0E38AB10A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0" creationId="{3D8B7323-CBFC-4102-81D1-E7A06EB23BBC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1" creationId="{3700283D-7ED3-46A9-81E3-8F93E6E07ECA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2" creationId="{A23DB74E-D854-4850-BC55-20CE654B6636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3" creationId="{C728CFC0-E49A-4266-A8B4-FA3EBC2C32CA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4" creationId="{34F2A5A2-6352-43FC-93BB-2BAF6A600D08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5" creationId="{221BDA2B-4E0E-42C1-A5E5-65A6E57AE5DC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6" creationId="{84559D66-0383-4B5F-AB7B-3A883EC921E4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7" creationId="{AA704D58-552B-40C1-8781-DD06308AF4EA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8" creationId="{D6CC26CA-DA6D-4610-BC48-BBCD888597DC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79" creationId="{96FCB270-DE93-4EC8-8EEA-4E81013DB827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80" creationId="{C3D060CE-87B5-4674-9D3A-6584203DDB22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81" creationId="{64A0A2B1-B16F-4D6A-AFA1-CA37370AE4C2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83" creationId="{3C1DBE75-2FF2-4109-89BC-BA8B4EB43CAC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593" creationId="{EB0AD1C5-D7E4-4A08-A348-7BF53D742069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605" creationId="{9AEAF065-DB40-4929-8F89-20127705C8F2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606" creationId="{E6FA623B-3145-4742-AC28-D96603642183}"/>
          </ac:spMkLst>
        </pc:spChg>
        <pc:spChg chg="mod">
          <ac:chgData name="Dianne Estrada" userId="ed433c11-102b-45c1-825e-8684f967ac1a" providerId="ADAL" clId="{76B383BA-0CC9-4530-86DB-75735B407774}" dt="2020-05-28T03:04:07.278" v="1193" actId="20577"/>
          <ac:spMkLst>
            <pc:docMk/>
            <pc:sldMk cId="902556291" sldId="265"/>
            <ac:spMk id="607" creationId="{04CBA884-3B27-4DBA-8758-BDD911CCA998}"/>
          </ac:spMkLst>
        </pc:spChg>
        <pc:spChg chg="mod">
          <ac:chgData name="Dianne Estrada" userId="ed433c11-102b-45c1-825e-8684f967ac1a" providerId="ADAL" clId="{76B383BA-0CC9-4530-86DB-75735B407774}" dt="2020-05-28T03:01:30.138" v="985" actId="1076"/>
          <ac:spMkLst>
            <pc:docMk/>
            <pc:sldMk cId="902556291" sldId="265"/>
            <ac:spMk id="608" creationId="{0BF96B6C-47C1-4D56-B44D-AB4ECE923C53}"/>
          </ac:spMkLst>
        </pc:spChg>
        <pc:spChg chg="mod">
          <ac:chgData name="Dianne Estrada" userId="ed433c11-102b-45c1-825e-8684f967ac1a" providerId="ADAL" clId="{76B383BA-0CC9-4530-86DB-75735B407774}" dt="2020-05-28T03:02:51.910" v="1079" actId="404"/>
          <ac:spMkLst>
            <pc:docMk/>
            <pc:sldMk cId="902556291" sldId="265"/>
            <ac:spMk id="609" creationId="{2A05AD31-ECA1-4F23-94CF-85CCE5B6B4E4}"/>
          </ac:spMkLst>
        </pc:spChg>
        <pc:spChg chg="mod">
          <ac:chgData name="Dianne Estrada" userId="ed433c11-102b-45c1-825e-8684f967ac1a" providerId="ADAL" clId="{76B383BA-0CC9-4530-86DB-75735B407774}" dt="2020-05-28T03:01:21.427" v="984" actId="14100"/>
          <ac:spMkLst>
            <pc:docMk/>
            <pc:sldMk cId="902556291" sldId="265"/>
            <ac:spMk id="610" creationId="{64DEF36B-937C-40B7-BA04-40A836B61ED3}"/>
          </ac:spMkLst>
        </pc:s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10" creationId="{DC182853-DA7E-4F99-B9BC-7EEDF12078AD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12" creationId="{AD0B0057-6A99-40B4-ACB6-0B4D02B2BD07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13" creationId="{2C944927-BA3E-4DF5-8478-8673AD7761E6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19" creationId="{84C230D9-3B81-4209-9039-ADA5FA4BD8B7}"/>
          </ac:grpSpMkLst>
        </pc:grpChg>
        <pc:grpChg chg="del">
          <ac:chgData name="Dianne Estrada" userId="ed433c11-102b-45c1-825e-8684f967ac1a" providerId="ADAL" clId="{76B383BA-0CC9-4530-86DB-75735B407774}" dt="2020-05-28T02:46:25.124" v="621" actId="21"/>
          <ac:grpSpMkLst>
            <pc:docMk/>
            <pc:sldMk cId="902556291" sldId="265"/>
            <ac:grpSpMk id="20" creationId="{806C9BB9-E38F-450D-A9D6-1051B5123ACF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27" creationId="{D019B6B4-D22E-4202-915F-A1F4413E1EB1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492" creationId="{4F6C571A-249A-4E31-BA17-65A6D3A24A94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538" creationId="{E9BFBA64-63FE-4A8F-9AF4-D20AF7555BC5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542" creationId="{D17B502C-0923-4014-9508-67C5615AA9AA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543" creationId="{7F44BD25-D6A9-4DB2-95C9-FA45C0A55548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544" creationId="{F3F54C04-2F7E-426C-8940-6EA8C74FF092}"/>
          </ac:grpSpMkLst>
        </pc:grpChg>
        <pc:grpChg chg="mod">
          <ac:chgData name="Dianne Estrada" userId="ed433c11-102b-45c1-825e-8684f967ac1a" providerId="ADAL" clId="{76B383BA-0CC9-4530-86DB-75735B407774}" dt="2020-05-28T03:01:21.427" v="984" actId="14100"/>
          <ac:grpSpMkLst>
            <pc:docMk/>
            <pc:sldMk cId="902556291" sldId="265"/>
            <ac:grpSpMk id="564" creationId="{072FB1CD-CA63-4092-A3EA-2B7DFAAF6814}"/>
          </ac:grpSpMkLst>
        </pc:grpChg>
        <pc:picChg chg="mod">
          <ac:chgData name="Dianne Estrada" userId="ed433c11-102b-45c1-825e-8684f967ac1a" providerId="ADAL" clId="{76B383BA-0CC9-4530-86DB-75735B407774}" dt="2020-05-28T03:01:21.427" v="984" actId="14100"/>
          <ac:picMkLst>
            <pc:docMk/>
            <pc:sldMk cId="902556291" sldId="265"/>
            <ac:picMk id="8" creationId="{C27574CE-C010-4D7D-A8FF-81CDAEB73D1C}"/>
          </ac:picMkLst>
        </pc:picChg>
        <pc:picChg chg="del">
          <ac:chgData name="Dianne Estrada" userId="ed433c11-102b-45c1-825e-8684f967ac1a" providerId="ADAL" clId="{76B383BA-0CC9-4530-86DB-75735B407774}" dt="2020-05-28T02:46:25.124" v="621" actId="21"/>
          <ac:picMkLst>
            <pc:docMk/>
            <pc:sldMk cId="902556291" sldId="265"/>
            <ac:picMk id="16" creationId="{79205AEA-BBE4-4F0D-BC7A-27D7159E0F5C}"/>
          </ac:picMkLst>
        </pc:picChg>
        <pc:picChg chg="mod">
          <ac:chgData name="Dianne Estrada" userId="ed433c11-102b-45c1-825e-8684f967ac1a" providerId="ADAL" clId="{76B383BA-0CC9-4530-86DB-75735B407774}" dt="2020-05-28T03:01:21.427" v="984" actId="14100"/>
          <ac:picMkLst>
            <pc:docMk/>
            <pc:sldMk cId="902556291" sldId="265"/>
            <ac:picMk id="18" creationId="{189539A4-56D4-4808-8712-84F9D5CDA9C2}"/>
          </ac:picMkLst>
        </pc:picChg>
        <pc:picChg chg="mod">
          <ac:chgData name="Dianne Estrada" userId="ed433c11-102b-45c1-825e-8684f967ac1a" providerId="ADAL" clId="{76B383BA-0CC9-4530-86DB-75735B407774}" dt="2020-05-28T03:01:21.427" v="984" actId="14100"/>
          <ac:picMkLst>
            <pc:docMk/>
            <pc:sldMk cId="902556291" sldId="265"/>
            <ac:picMk id="22" creationId="{70CCEBF8-E63F-4787-A95F-F5C2453357D6}"/>
          </ac:picMkLst>
        </pc:picChg>
        <pc:picChg chg="mod">
          <ac:chgData name="Dianne Estrada" userId="ed433c11-102b-45c1-825e-8684f967ac1a" providerId="ADAL" clId="{76B383BA-0CC9-4530-86DB-75735B407774}" dt="2020-05-28T03:01:58.566" v="989" actId="1076"/>
          <ac:picMkLst>
            <pc:docMk/>
            <pc:sldMk cId="902556291" sldId="265"/>
            <ac:picMk id="24" creationId="{D6927D4A-0B41-4280-965D-DB9130653BB1}"/>
          </ac:picMkLst>
        </pc:picChg>
        <pc:picChg chg="mod">
          <ac:chgData name="Dianne Estrada" userId="ed433c11-102b-45c1-825e-8684f967ac1a" providerId="ADAL" clId="{76B383BA-0CC9-4530-86DB-75735B407774}" dt="2020-05-28T03:01:21.427" v="984" actId="14100"/>
          <ac:picMkLst>
            <pc:docMk/>
            <pc:sldMk cId="902556291" sldId="265"/>
            <ac:picMk id="26" creationId="{5E498F5E-D305-4F66-B32A-272596253B02}"/>
          </ac:picMkLst>
        </pc:picChg>
        <pc:picChg chg="add mod">
          <ac:chgData name="Dianne Estrada" userId="ed433c11-102b-45c1-825e-8684f967ac1a" providerId="ADAL" clId="{76B383BA-0CC9-4530-86DB-75735B407774}" dt="2020-05-28T03:01:50.534" v="988" actId="1076"/>
          <ac:picMkLst>
            <pc:docMk/>
            <pc:sldMk cId="902556291" sldId="265"/>
            <ac:picMk id="60" creationId="{C26915A8-73D9-44DD-8FB9-068E0DF52D9E}"/>
          </ac:picMkLst>
        </pc:pic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9" creationId="{580AC4BB-AA8A-428C-918E-F1972868E809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11" creationId="{F92BD1C4-EBA6-48EC-B11E-2ED00BB97C94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15" creationId="{3C6983A8-ADF1-4E54-AE4A-09020D56CB47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39" creationId="{E69D7CFC-DEE7-46CC-BF86-98EFBB0D52DF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40" creationId="{A14609C4-3C70-4F28-8769-967C179AE2C8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45" creationId="{56AE5D8A-D846-4230-B577-63B991963C3C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46" creationId="{1A0A5F33-32C6-4054-9BFE-5FF071602066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47" creationId="{21EDD804-2458-4FC9-82E7-1F00BF653B62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48" creationId="{3772FAC0-5589-4B1B-8628-54A706E89911}"/>
          </ac:cxnSpMkLst>
        </pc:cxnChg>
        <pc:cxnChg chg="mod">
          <ac:chgData name="Dianne Estrada" userId="ed433c11-102b-45c1-825e-8684f967ac1a" providerId="ADAL" clId="{76B383BA-0CC9-4530-86DB-75735B407774}" dt="2020-05-28T03:01:21.427" v="984" actId="14100"/>
          <ac:cxnSpMkLst>
            <pc:docMk/>
            <pc:sldMk cId="902556291" sldId="265"/>
            <ac:cxnSpMk id="552" creationId="{F21BD91D-E8B8-48C3-9853-8853B3C31474}"/>
          </ac:cxnSpMkLst>
        </pc:cxnChg>
      </pc:sldChg>
      <pc:sldChg chg="modSp mod">
        <pc:chgData name="Dianne Estrada" userId="ed433c11-102b-45c1-825e-8684f967ac1a" providerId="ADAL" clId="{76B383BA-0CC9-4530-86DB-75735B407774}" dt="2020-05-28T01:44:32.269" v="53" actId="14100"/>
        <pc:sldMkLst>
          <pc:docMk/>
          <pc:sldMk cId="2207752444" sldId="266"/>
        </pc:sldMkLst>
        <pc:spChg chg="mod">
          <ac:chgData name="Dianne Estrada" userId="ed433c11-102b-45c1-825e-8684f967ac1a" providerId="ADAL" clId="{76B383BA-0CC9-4530-86DB-75735B407774}" dt="2020-05-28T01:44:32.269" v="53" actId="14100"/>
          <ac:spMkLst>
            <pc:docMk/>
            <pc:sldMk cId="2207752444" sldId="266"/>
            <ac:spMk id="2210" creationId="{58E09E7E-526A-4261-A85C-DA3E8AF505A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88F80ED-754E-4CF0-BDD0-178613AC95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5B8FF-1712-4B23-9D30-671E4D98D59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EDE1E-DBFC-4934-A4BD-46B434A10CF7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C9B2E1-46C0-45F4-86C1-79AE53FE3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36194D-C950-4B2A-894A-550C9AFF77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2EA5A-69A2-4982-9246-239F3A6C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08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D19B0-B3F9-4101-81FA-97E2F704979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C122D-13D6-44DB-B753-022947A6E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35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epicantus?utm_source=unsplash&amp;utm_medium=referral&amp;utm_content=creditCopyTex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-work?utm_source=unsplash&amp;utm_medium=referral&amp;utm_content=creditCopyText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xps?utm_source=unsplash&amp;utm_medium=referral&amp;utm_content=creditCopyText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?utm_source=unsplash&amp;utm_medium=referral&amp;utm_content=creditCopyText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xps?utm_source=unsplash&amp;utm_medium=referral&amp;utm_content=creditCopyText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?utm_source=unsplash&amp;utm_medium=referral&amp;utm_content=creditCopyText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ustindistel?utm_source=unsplash&amp;utm_medium=referral&amp;utm_content=creditCopyText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-work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new_data_services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work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nn_pantoja?utm_source=unsplash&amp;utm_medium=referral&amp;utm_content=creditCopyTex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-work?utm_source=unsplash&amp;utm_medium=referral&amp;utm_content=creditCopyText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nn_pantoja?utm_source=unsplash&amp;utm_medium=referral&amp;utm_content=creditCopyTex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-work?utm_source=unsplash&amp;utm_medium=referral&amp;utm_content=creditCopyText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nn_pantoja?utm_source=unsplash&amp;utm_medium=referral&amp;utm_content=creditCopy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-work?utm_source=unsplash&amp;utm_medium=referral&amp;utm_content=creditCopyText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new_data_services?utm_source=unsplash&amp;utm_medium=referral&amp;utm_content=creditCopyText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work?utm_source=unsplash&amp;utm_medium=referral&amp;utm_content=creditCopyText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austindistel?utm_source=unsplash&amp;utm_medium=referral&amp;utm_content=creditCopyText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-work?utm_source=unsplash&amp;utm_medium=referral&amp;utm_content=creditCopyText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xps?utm_source=unsplash&amp;utm_medium=referral&amp;utm_content=creditCopyTex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mote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Daria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Nepriakhina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54370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XPS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08901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XPS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14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3817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Austin </a:t>
            </a:r>
            <a:r>
              <a:rPr lang="en-US" dirty="0" err="1">
                <a:hlinkClick r:id="rId3"/>
              </a:rPr>
              <a:t>Distel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16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5477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NEW DATA SERVICES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E837E-594B-4F0F-92F5-F20D4296AC5C}" type="slidenum">
              <a:rPr kumimoji="0" lang="en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573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Photo by </a:t>
            </a:r>
            <a:r>
              <a:rPr lang="en-ID" dirty="0" err="1">
                <a:hlinkClick r:id="rId3"/>
              </a:rPr>
              <a:t>manny</a:t>
            </a:r>
            <a:r>
              <a:rPr lang="en-ID" dirty="0">
                <a:hlinkClick r:id="rId3"/>
              </a:rPr>
              <a:t> PANTOJA</a:t>
            </a:r>
            <a:r>
              <a:rPr lang="en-ID" dirty="0"/>
              <a:t> on </a:t>
            </a:r>
            <a:r>
              <a:rPr lang="en-ID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9107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Photo by </a:t>
            </a:r>
            <a:r>
              <a:rPr lang="en-ID" dirty="0" err="1">
                <a:hlinkClick r:id="rId3"/>
              </a:rPr>
              <a:t>manny</a:t>
            </a:r>
            <a:r>
              <a:rPr lang="en-ID" dirty="0">
                <a:hlinkClick r:id="rId3"/>
              </a:rPr>
              <a:t> PANTOJA</a:t>
            </a:r>
            <a:r>
              <a:rPr lang="en-ID" dirty="0"/>
              <a:t> on </a:t>
            </a:r>
            <a:r>
              <a:rPr lang="en-ID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55334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Photo by </a:t>
            </a:r>
            <a:r>
              <a:rPr lang="en-ID" dirty="0" err="1">
                <a:hlinkClick r:id="rId3"/>
              </a:rPr>
              <a:t>manny</a:t>
            </a:r>
            <a:r>
              <a:rPr lang="en-ID" dirty="0">
                <a:hlinkClick r:id="rId3"/>
              </a:rPr>
              <a:t> PANTOJA</a:t>
            </a:r>
            <a:r>
              <a:rPr lang="en-ID" dirty="0"/>
              <a:t> on </a:t>
            </a:r>
            <a:r>
              <a:rPr lang="en-ID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8714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NEW DATA SERVICES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60713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C2CC-FB42-462A-9F3A-EC2166D1AEE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518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Austin </a:t>
            </a:r>
            <a:r>
              <a:rPr lang="en-US" dirty="0" err="1">
                <a:hlinkClick r:id="rId3"/>
              </a:rPr>
              <a:t>Distel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11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7116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by </a:t>
            </a:r>
            <a:r>
              <a:rPr lang="en-US" dirty="0">
                <a:hlinkClick r:id="rId3"/>
              </a:rPr>
              <a:t>XPS</a:t>
            </a:r>
            <a:r>
              <a:rPr lang="en-US" dirty="0"/>
              <a:t> on </a:t>
            </a:r>
            <a:r>
              <a:rPr lang="en-US" dirty="0" err="1"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pPr/>
              <a:t>12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1679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oleObject" Target="../embeddings/oleObject3.bin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slideMaster" Target="../slideMasters/slideMaster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image" Target="../media/image5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19" Type="http://schemas.openxmlformats.org/officeDocument/2006/relationships/image" Target="../media/image2.emf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slideMaster" Target="../slideMasters/slideMaster3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image" Target="../media/image2.emf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10" Type="http://schemas.openxmlformats.org/officeDocument/2006/relationships/tags" Target="../tags/tag42.xml"/><Relationship Id="rId19" Type="http://schemas.openxmlformats.org/officeDocument/2006/relationships/oleObject" Target="../embeddings/oleObject4.bin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E7E4-DCB1-4FE1-9D3F-F1405B072A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3E9F0E-C0FE-4468-B9B0-68016E6A60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E3119-DB25-4DDD-81BD-F5DBA0D72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2C910-AA1F-4373-AA76-54181B5DC93D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167D4-4329-42EC-9DCB-A2FB6CFCE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D4817-7672-4638-B2D8-6F277F795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82130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 userDrawn="1"/>
        </p:nvSpPr>
        <p:spPr>
          <a:xfrm rot="-1800000">
            <a:off x="1769854" y="2790853"/>
            <a:ext cx="8652294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chemeClr val="bg1">
                    <a:lumMod val="95000"/>
                  </a:schemeClr>
                </a:solidFill>
              </a:rPr>
              <a:t>S</a:t>
            </a:r>
            <a:r>
              <a:rPr lang="en-US" sz="9600" baseline="0" dirty="0">
                <a:solidFill>
                  <a:schemeClr val="bg1">
                    <a:lumMod val="95000"/>
                  </a:schemeClr>
                </a:solidFill>
              </a:rPr>
              <a:t> A N M A R</a:t>
            </a:r>
            <a:endParaRPr lang="en-IN" sz="9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0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9B0B4-EE69-4E73-9D5F-59BCB9FE8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39D5AB-7526-43ED-9113-9D075FB2E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F5A89A-2D36-4E5D-B546-B37613C59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DED555-3063-45F6-86A9-771256A1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4564-5C66-4784-88F7-B36FD33C9C3C}" type="datetime1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1BE13-FB13-4468-A457-43D08A9DC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516FAB-B9C3-4AF0-BFA4-B1967DA9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90757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2091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AAD37-A10B-4C13-BEEA-0350D9BA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2B2429-B8FD-4922-884F-4C9DCE3DD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B98C4-ADA0-4CA4-9F20-B96ED5E50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D47C9-9200-4F7A-9BC3-01D07C0D4673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11096-8A1C-45D6-AEB6-CBBC86AB2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70CE8-C254-4834-90A5-B95866686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54574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322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0B7447-B119-481A-9855-7621BC311C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8BAB74-E3AF-4E2E-9294-4FC2BB804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64DEA-616C-44BF-AF13-8198F8387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8252-D6DE-412E-A24C-F985D46F3161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9093D-C278-4200-8EC3-C20E1010B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50AC1-E1D7-42BB-A920-592448FC4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1379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114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5391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863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2761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738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4945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03824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79F80C3-D4CC-4E0C-9C74-0B96F441E5AA}"/>
              </a:ext>
            </a:extLst>
          </p:cNvPr>
          <p:cNvSpPr/>
          <p:nvPr userDrawn="1"/>
        </p:nvSpPr>
        <p:spPr>
          <a:xfrm>
            <a:off x="1" y="0"/>
            <a:ext cx="8549605" cy="6362700"/>
          </a:xfrm>
          <a:custGeom>
            <a:avLst/>
            <a:gdLst>
              <a:gd name="connsiteX0" fmla="*/ 0 w 8549605"/>
              <a:gd name="connsiteY0" fmla="*/ 0 h 6362700"/>
              <a:gd name="connsiteX1" fmla="*/ 8270072 w 8549605"/>
              <a:gd name="connsiteY1" fmla="*/ 0 h 6362700"/>
              <a:gd name="connsiteX2" fmla="*/ 8335854 w 8549605"/>
              <a:gd name="connsiteY2" fmla="*/ 194416 h 6362700"/>
              <a:gd name="connsiteX3" fmla="*/ 8549605 w 8549605"/>
              <a:gd name="connsiteY3" fmla="*/ 1608245 h 6362700"/>
              <a:gd name="connsiteX4" fmla="*/ 3795150 w 8549605"/>
              <a:gd name="connsiteY4" fmla="*/ 6362700 h 6362700"/>
              <a:gd name="connsiteX5" fmla="*/ 126382 w 8549605"/>
              <a:gd name="connsiteY5" fmla="*/ 4632520 h 6362700"/>
              <a:gd name="connsiteX6" fmla="*/ 0 w 8549605"/>
              <a:gd name="connsiteY6" fmla="*/ 4463513 h 636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49605" h="6362700">
                <a:moveTo>
                  <a:pt x="0" y="0"/>
                </a:moveTo>
                <a:lnTo>
                  <a:pt x="8270072" y="0"/>
                </a:lnTo>
                <a:lnTo>
                  <a:pt x="8335854" y="194416"/>
                </a:lnTo>
                <a:cubicBezTo>
                  <a:pt x="8474770" y="641044"/>
                  <a:pt x="8549605" y="1115905"/>
                  <a:pt x="8549605" y="1608245"/>
                </a:cubicBezTo>
                <a:cubicBezTo>
                  <a:pt x="8549605" y="4234058"/>
                  <a:pt x="6420963" y="6362700"/>
                  <a:pt x="3795150" y="6362700"/>
                </a:cubicBezTo>
                <a:cubicBezTo>
                  <a:pt x="2318130" y="6362700"/>
                  <a:pt x="998419" y="5689185"/>
                  <a:pt x="126382" y="4632520"/>
                </a:cubicBezTo>
                <a:lnTo>
                  <a:pt x="0" y="4463513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6C4EA0-FF17-4E98-85A1-C912EEC1B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0575"/>
          </a:xfrm>
        </p:spPr>
        <p:txBody>
          <a:bodyPr>
            <a:normAutofit/>
          </a:bodyPr>
          <a:lstStyle>
            <a:lvl1pPr algn="ctr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3162F-E225-4851-8465-499D857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652963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327E8-4529-4860-98DE-7C916A995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1E391-78C4-4329-A34E-A2D3830B6E0E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59F27-9DE2-4B81-918D-35F47AC3D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2536E0-1C7A-4AB5-AAC6-852B680ED87D}"/>
              </a:ext>
            </a:extLst>
          </p:cNvPr>
          <p:cNvGrpSpPr/>
          <p:nvPr userDrawn="1"/>
        </p:nvGrpSpPr>
        <p:grpSpPr>
          <a:xfrm flipV="1">
            <a:off x="11468100" y="0"/>
            <a:ext cx="723900" cy="748862"/>
            <a:chOff x="11087100" y="5715000"/>
            <a:chExt cx="1104900" cy="1143000"/>
          </a:xfrm>
          <a:gradFill>
            <a:gsLst>
              <a:gs pos="0">
                <a:srgbClr val="2875DC"/>
              </a:gs>
              <a:gs pos="100000">
                <a:srgbClr val="0D2B53"/>
              </a:gs>
            </a:gsLst>
            <a:lin ang="5400000" scaled="1"/>
          </a:gra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5AA7C40-9D61-4694-8D15-6653B1C2F559}"/>
                </a:ext>
              </a:extLst>
            </p:cNvPr>
            <p:cNvSpPr/>
            <p:nvPr userDrawn="1"/>
          </p:nvSpPr>
          <p:spPr>
            <a:xfrm flipH="1">
              <a:off x="11134725" y="5800725"/>
              <a:ext cx="1057275" cy="1057275"/>
            </a:xfrm>
            <a:custGeom>
              <a:avLst/>
              <a:gdLst>
                <a:gd name="connsiteX0" fmla="*/ 0 w 1057275"/>
                <a:gd name="connsiteY0" fmla="*/ 0 h 1057275"/>
                <a:gd name="connsiteX1" fmla="*/ 0 w 1057275"/>
                <a:gd name="connsiteY1" fmla="*/ 1057275 h 1057275"/>
                <a:gd name="connsiteX2" fmla="*/ 1057275 w 1057275"/>
                <a:gd name="connsiteY2" fmla="*/ 1057275 h 1057275"/>
                <a:gd name="connsiteX3" fmla="*/ 905166 w 1057275"/>
                <a:gd name="connsiteY3" fmla="*/ 905166 h 1057275"/>
                <a:gd name="connsiteX4" fmla="*/ 886811 w 1057275"/>
                <a:gd name="connsiteY4" fmla="*/ 910864 h 1057275"/>
                <a:gd name="connsiteX5" fmla="*/ 757237 w 1057275"/>
                <a:gd name="connsiteY5" fmla="*/ 923926 h 1057275"/>
                <a:gd name="connsiteX6" fmla="*/ 114299 w 1057275"/>
                <a:gd name="connsiteY6" fmla="*/ 280988 h 1057275"/>
                <a:gd name="connsiteX7" fmla="*/ 127361 w 1057275"/>
                <a:gd name="connsiteY7" fmla="*/ 151414 h 1057275"/>
                <a:gd name="connsiteX8" fmla="*/ 133059 w 1057275"/>
                <a:gd name="connsiteY8" fmla="*/ 133059 h 10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275" h="1057275">
                  <a:moveTo>
                    <a:pt x="0" y="0"/>
                  </a:moveTo>
                  <a:lnTo>
                    <a:pt x="0" y="1057275"/>
                  </a:lnTo>
                  <a:lnTo>
                    <a:pt x="1057275" y="1057275"/>
                  </a:lnTo>
                  <a:lnTo>
                    <a:pt x="905166" y="905166"/>
                  </a:lnTo>
                  <a:lnTo>
                    <a:pt x="886811" y="910864"/>
                  </a:lnTo>
                  <a:cubicBezTo>
                    <a:pt x="844958" y="919429"/>
                    <a:pt x="801623" y="923926"/>
                    <a:pt x="757237" y="923926"/>
                  </a:cubicBezTo>
                  <a:cubicBezTo>
                    <a:pt x="402152" y="923926"/>
                    <a:pt x="114299" y="636073"/>
                    <a:pt x="114299" y="280988"/>
                  </a:cubicBezTo>
                  <a:cubicBezTo>
                    <a:pt x="114299" y="236603"/>
                    <a:pt x="118797" y="193268"/>
                    <a:pt x="127361" y="151414"/>
                  </a:cubicBezTo>
                  <a:lnTo>
                    <a:pt x="133059" y="1330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A68801C-B56E-4417-8262-B865B903171E}"/>
                </a:ext>
              </a:extLst>
            </p:cNvPr>
            <p:cNvSpPr/>
            <p:nvPr userDrawn="1"/>
          </p:nvSpPr>
          <p:spPr>
            <a:xfrm>
              <a:off x="11087100" y="5715000"/>
              <a:ext cx="830263" cy="8302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577C8-6A46-41CC-A0C6-8439CAC1D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1306" y="289280"/>
            <a:ext cx="377551" cy="365125"/>
          </a:xfrm>
        </p:spPr>
        <p:txBody>
          <a:bodyPr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51B85E8E-6586-47E0-9B47-631BD14D40C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656" y="114300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952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8319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9880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1393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17808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ckground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Rectangle"/>
          <p:cNvSpPr>
            <a:spLocks/>
          </p:cNvSpPr>
          <p:nvPr userDrawn="1"/>
        </p:nvSpPr>
        <p:spPr bwMode="white">
          <a:xfrm>
            <a:off x="2838451" y="1"/>
            <a:ext cx="9355667" cy="4048125"/>
          </a:xfrm>
          <a:prstGeom prst="rect">
            <a:avLst/>
          </a:prstGeom>
          <a:solidFill>
            <a:schemeClr val="bg2">
              <a:alpha val="92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06" tIns="46604" rIns="93206" bIns="46604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">
                  <p:embed/>
                </p:oleObj>
              </mc:Choice>
              <mc:Fallback>
                <p:oleObj name="think-cell Slide" r:id="rId3" imgW="270" imgH="270" progId="">
                  <p:embed/>
                  <p:pic>
                    <p:nvPicPr>
                      <p:cNvPr id="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Working Draft Text"/>
          <p:cNvSpPr txBox="1">
            <a:spLocks noChangeArrowheads="1"/>
          </p:cNvSpPr>
          <p:nvPr userDrawn="1"/>
        </p:nvSpPr>
        <p:spPr bwMode="black">
          <a:xfrm>
            <a:off x="8153400" y="6415088"/>
            <a:ext cx="3795184" cy="12541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1944" eaLnBrk="1" hangingPunct="1">
              <a:defRPr lang="x-none"/>
            </a:pPr>
            <a:r>
              <a:rPr sz="800" dirty="0">
                <a:solidFill>
                  <a:srgbClr val="FFFFFF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WORKING DRAFT</a:t>
            </a:r>
          </a:p>
        </p:txBody>
      </p:sp>
      <p:sp>
        <p:nvSpPr>
          <p:cNvPr id="8" name="Working Draft"/>
          <p:cNvSpPr txBox="1">
            <a:spLocks noChangeArrowheads="1"/>
          </p:cNvSpPr>
          <p:nvPr userDrawn="1"/>
        </p:nvSpPr>
        <p:spPr bwMode="black">
          <a:xfrm>
            <a:off x="8153400" y="6540501"/>
            <a:ext cx="4038600" cy="12541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1944" eaLnBrk="1" hangingPunct="1">
              <a:defRPr lang="x-none"/>
            </a:pPr>
            <a:r>
              <a:rPr lang="en-US" sz="800" b="0" dirty="0">
                <a:solidFill>
                  <a:srgbClr val="FFFFFF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Last Modified 15/11/2016 14:07 India Standard Time</a:t>
            </a:r>
            <a:endParaRPr sz="800" b="0" dirty="0">
              <a:solidFill>
                <a:srgbClr val="FFFFFF"/>
              </a:solidFill>
              <a:latin typeface="Arial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9" name="Printed"/>
          <p:cNvSpPr txBox="1">
            <a:spLocks noChangeArrowheads="1"/>
          </p:cNvSpPr>
          <p:nvPr userDrawn="1"/>
        </p:nvSpPr>
        <p:spPr bwMode="black">
          <a:xfrm>
            <a:off x="8153400" y="6665913"/>
            <a:ext cx="3795184" cy="12541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1944" eaLnBrk="1" hangingPunct="1">
              <a:defRPr lang="x-none"/>
            </a:pPr>
            <a:r>
              <a:rPr sz="800" b="0" dirty="0">
                <a:solidFill>
                  <a:srgbClr val="FFFFFF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Printed</a:t>
            </a:r>
          </a:p>
        </p:txBody>
      </p:sp>
      <p:sp>
        <p:nvSpPr>
          <p:cNvPr id="10" name="Document type" hidden="1"/>
          <p:cNvSpPr txBox="1">
            <a:spLocks noChangeArrowheads="1"/>
          </p:cNvSpPr>
          <p:nvPr userDrawn="1"/>
        </p:nvSpPr>
        <p:spPr bwMode="gray">
          <a:xfrm>
            <a:off x="3086100" y="3654426"/>
            <a:ext cx="8477251" cy="22066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b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1944" eaLnBrk="1" hangingPunct="1">
              <a:defRPr lang="x-none"/>
            </a:pPr>
            <a:r>
              <a:rPr sz="1400" b="0" dirty="0">
                <a:solidFill>
                  <a:srgbClr val="808080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Document type | Date</a:t>
            </a:r>
          </a:p>
        </p:txBody>
      </p:sp>
      <p:sp>
        <p:nvSpPr>
          <p:cNvPr id="11" name="doc id" hidden="1"/>
          <p:cNvSpPr txBox="1">
            <a:spLocks noChangeArrowheads="1"/>
          </p:cNvSpPr>
          <p:nvPr userDrawn="1"/>
        </p:nvSpPr>
        <p:spPr bwMode="white">
          <a:xfrm>
            <a:off x="11487151" y="36513"/>
            <a:ext cx="402167" cy="1254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911944" eaLnBrk="1" hangingPunct="1">
              <a:defRPr lang="x-none"/>
            </a:pPr>
            <a:endParaRPr sz="800" b="0" dirty="0">
              <a:solidFill>
                <a:srgbClr val="FFFFFF"/>
              </a:solidFill>
              <a:latin typeface="Arial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2" name="LogoImage"/>
          <p:cNvSpPr>
            <a:spLocks noEditPoints="1"/>
          </p:cNvSpPr>
          <p:nvPr userDrawn="1"/>
        </p:nvSpPr>
        <p:spPr bwMode="auto">
          <a:xfrm>
            <a:off x="3086101" y="153989"/>
            <a:ext cx="2961217" cy="242887"/>
          </a:xfrm>
          <a:custGeom>
            <a:avLst/>
            <a:gdLst>
              <a:gd name="T0" fmla="*/ 504 w 5516"/>
              <a:gd name="T1" fmla="*/ 26 h 606"/>
              <a:gd name="T2" fmla="*/ 18 w 5516"/>
              <a:gd name="T3" fmla="*/ 22 h 606"/>
              <a:gd name="T4" fmla="*/ 140 w 5516"/>
              <a:gd name="T5" fmla="*/ 436 h 606"/>
              <a:gd name="T6" fmla="*/ 408 w 5516"/>
              <a:gd name="T7" fmla="*/ 372 h 606"/>
              <a:gd name="T8" fmla="*/ 696 w 5516"/>
              <a:gd name="T9" fmla="*/ 422 h 606"/>
              <a:gd name="T10" fmla="*/ 768 w 5516"/>
              <a:gd name="T11" fmla="*/ 196 h 606"/>
              <a:gd name="T12" fmla="*/ 1272 w 5516"/>
              <a:gd name="T13" fmla="*/ 26 h 606"/>
              <a:gd name="T14" fmla="*/ 1302 w 5516"/>
              <a:gd name="T15" fmla="*/ 338 h 606"/>
              <a:gd name="T16" fmla="*/ 1202 w 5516"/>
              <a:gd name="T17" fmla="*/ 436 h 606"/>
              <a:gd name="T18" fmla="*/ 1030 w 5516"/>
              <a:gd name="T19" fmla="*/ 10 h 606"/>
              <a:gd name="T20" fmla="*/ 960 w 5516"/>
              <a:gd name="T21" fmla="*/ 22 h 606"/>
              <a:gd name="T22" fmla="*/ 804 w 5516"/>
              <a:gd name="T23" fmla="*/ 434 h 606"/>
              <a:gd name="T24" fmla="*/ 930 w 5516"/>
              <a:gd name="T25" fmla="*/ 246 h 606"/>
              <a:gd name="T26" fmla="*/ 1658 w 5516"/>
              <a:gd name="T27" fmla="*/ 342 h 606"/>
              <a:gd name="T28" fmla="*/ 1368 w 5516"/>
              <a:gd name="T29" fmla="*/ 188 h 606"/>
              <a:gd name="T30" fmla="*/ 1514 w 5516"/>
              <a:gd name="T31" fmla="*/ 436 h 606"/>
              <a:gd name="T32" fmla="*/ 1564 w 5516"/>
              <a:gd name="T33" fmla="*/ 434 h 606"/>
              <a:gd name="T34" fmla="*/ 1904 w 5516"/>
              <a:gd name="T35" fmla="*/ 184 h 606"/>
              <a:gd name="T36" fmla="*/ 1728 w 5516"/>
              <a:gd name="T37" fmla="*/ 366 h 606"/>
              <a:gd name="T38" fmla="*/ 2102 w 5516"/>
              <a:gd name="T39" fmla="*/ 192 h 606"/>
              <a:gd name="T40" fmla="*/ 1982 w 5516"/>
              <a:gd name="T41" fmla="*/ 320 h 606"/>
              <a:gd name="T42" fmla="*/ 2478 w 5516"/>
              <a:gd name="T43" fmla="*/ 242 h 606"/>
              <a:gd name="T44" fmla="*/ 2406 w 5516"/>
              <a:gd name="T45" fmla="*/ 390 h 606"/>
              <a:gd name="T46" fmla="*/ 2234 w 5516"/>
              <a:gd name="T47" fmla="*/ 192 h 606"/>
              <a:gd name="T48" fmla="*/ 2478 w 5516"/>
              <a:gd name="T49" fmla="*/ 242 h 606"/>
              <a:gd name="T50" fmla="*/ 2928 w 5516"/>
              <a:gd name="T51" fmla="*/ 448 h 606"/>
              <a:gd name="T52" fmla="*/ 2958 w 5516"/>
              <a:gd name="T53" fmla="*/ 230 h 606"/>
              <a:gd name="T54" fmla="*/ 2716 w 5516"/>
              <a:gd name="T55" fmla="*/ 54 h 606"/>
              <a:gd name="T56" fmla="*/ 2714 w 5516"/>
              <a:gd name="T57" fmla="*/ 36 h 606"/>
              <a:gd name="T58" fmla="*/ 2928 w 5516"/>
              <a:gd name="T59" fmla="*/ 448 h 606"/>
              <a:gd name="T60" fmla="*/ 3388 w 5516"/>
              <a:gd name="T61" fmla="*/ 4 h 606"/>
              <a:gd name="T62" fmla="*/ 3396 w 5516"/>
              <a:gd name="T63" fmla="*/ 366 h 606"/>
              <a:gd name="T64" fmla="*/ 3580 w 5516"/>
              <a:gd name="T65" fmla="*/ 190 h 606"/>
              <a:gd name="T66" fmla="*/ 3502 w 5516"/>
              <a:gd name="T67" fmla="*/ 432 h 606"/>
              <a:gd name="T68" fmla="*/ 4232 w 5516"/>
              <a:gd name="T69" fmla="*/ 348 h 606"/>
              <a:gd name="T70" fmla="*/ 3858 w 5516"/>
              <a:gd name="T71" fmla="*/ 176 h 606"/>
              <a:gd name="T72" fmla="*/ 3758 w 5516"/>
              <a:gd name="T73" fmla="*/ 446 h 606"/>
              <a:gd name="T74" fmla="*/ 3990 w 5516"/>
              <a:gd name="T75" fmla="*/ 282 h 606"/>
              <a:gd name="T76" fmla="*/ 4042 w 5516"/>
              <a:gd name="T77" fmla="*/ 342 h 606"/>
              <a:gd name="T78" fmla="*/ 4134 w 5516"/>
              <a:gd name="T79" fmla="*/ 448 h 606"/>
              <a:gd name="T80" fmla="*/ 4454 w 5516"/>
              <a:gd name="T81" fmla="*/ 202 h 606"/>
              <a:gd name="T82" fmla="*/ 4284 w 5516"/>
              <a:gd name="T83" fmla="*/ 174 h 606"/>
              <a:gd name="T84" fmla="*/ 4432 w 5516"/>
              <a:gd name="T85" fmla="*/ 588 h 606"/>
              <a:gd name="T86" fmla="*/ 4792 w 5516"/>
              <a:gd name="T87" fmla="*/ 382 h 606"/>
              <a:gd name="T88" fmla="*/ 5192 w 5516"/>
              <a:gd name="T89" fmla="*/ 340 h 606"/>
              <a:gd name="T90" fmla="*/ 4902 w 5516"/>
              <a:gd name="T91" fmla="*/ 186 h 606"/>
              <a:gd name="T92" fmla="*/ 4850 w 5516"/>
              <a:gd name="T93" fmla="*/ 274 h 606"/>
              <a:gd name="T94" fmla="*/ 4742 w 5516"/>
              <a:gd name="T95" fmla="*/ 194 h 606"/>
              <a:gd name="T96" fmla="*/ 4794 w 5516"/>
              <a:gd name="T97" fmla="*/ 418 h 606"/>
              <a:gd name="T98" fmla="*/ 5004 w 5516"/>
              <a:gd name="T99" fmla="*/ 338 h 606"/>
              <a:gd name="T100" fmla="*/ 5098 w 5516"/>
              <a:gd name="T101" fmla="*/ 446 h 606"/>
              <a:gd name="T102" fmla="*/ 5418 w 5516"/>
              <a:gd name="T103" fmla="*/ 192 h 606"/>
              <a:gd name="T104" fmla="*/ 5348 w 5516"/>
              <a:gd name="T105" fmla="*/ 180 h 606"/>
              <a:gd name="T106" fmla="*/ 5254 w 5516"/>
              <a:gd name="T107" fmla="*/ 60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16" h="606">
                <a:moveTo>
                  <a:pt x="366" y="448"/>
                </a:moveTo>
                <a:cubicBezTo>
                  <a:pt x="524" y="448"/>
                  <a:pt x="524" y="448"/>
                  <a:pt x="524" y="448"/>
                </a:cubicBezTo>
                <a:cubicBezTo>
                  <a:pt x="524" y="436"/>
                  <a:pt x="524" y="436"/>
                  <a:pt x="524" y="436"/>
                </a:cubicBezTo>
                <a:cubicBezTo>
                  <a:pt x="486" y="432"/>
                  <a:pt x="470" y="414"/>
                  <a:pt x="468" y="362"/>
                </a:cubicBezTo>
                <a:cubicBezTo>
                  <a:pt x="454" y="86"/>
                  <a:pt x="454" y="86"/>
                  <a:pt x="454" y="86"/>
                </a:cubicBezTo>
                <a:cubicBezTo>
                  <a:pt x="452" y="46"/>
                  <a:pt x="470" y="30"/>
                  <a:pt x="504" y="26"/>
                </a:cubicBezTo>
                <a:cubicBezTo>
                  <a:pt x="504" y="12"/>
                  <a:pt x="504" y="12"/>
                  <a:pt x="50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264" y="350"/>
                  <a:pt x="264" y="350"/>
                  <a:pt x="264" y="350"/>
                </a:cubicBezTo>
                <a:cubicBezTo>
                  <a:pt x="132" y="10"/>
                  <a:pt x="132" y="10"/>
                  <a:pt x="132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26"/>
                  <a:pt x="74" y="32"/>
                  <a:pt x="72" y="84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4" y="410"/>
                  <a:pt x="38" y="430"/>
                  <a:pt x="0" y="436"/>
                </a:cubicBezTo>
                <a:cubicBezTo>
                  <a:pt x="0" y="448"/>
                  <a:pt x="0" y="448"/>
                  <a:pt x="0" y="448"/>
                </a:cubicBezTo>
                <a:cubicBezTo>
                  <a:pt x="140" y="448"/>
                  <a:pt x="140" y="448"/>
                  <a:pt x="140" y="448"/>
                </a:cubicBezTo>
                <a:cubicBezTo>
                  <a:pt x="140" y="436"/>
                  <a:pt x="140" y="436"/>
                  <a:pt x="140" y="436"/>
                </a:cubicBezTo>
                <a:cubicBezTo>
                  <a:pt x="98" y="428"/>
                  <a:pt x="84" y="414"/>
                  <a:pt x="88" y="35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240" y="444"/>
                  <a:pt x="240" y="444"/>
                  <a:pt x="240" y="444"/>
                </a:cubicBezTo>
                <a:cubicBezTo>
                  <a:pt x="258" y="444"/>
                  <a:pt x="258" y="444"/>
                  <a:pt x="258" y="444"/>
                </a:cubicBezTo>
                <a:cubicBezTo>
                  <a:pt x="396" y="86"/>
                  <a:pt x="396" y="86"/>
                  <a:pt x="396" y="86"/>
                </a:cubicBezTo>
                <a:cubicBezTo>
                  <a:pt x="408" y="372"/>
                  <a:pt x="408" y="372"/>
                  <a:pt x="408" y="372"/>
                </a:cubicBezTo>
                <a:cubicBezTo>
                  <a:pt x="410" y="416"/>
                  <a:pt x="398" y="430"/>
                  <a:pt x="366" y="434"/>
                </a:cubicBezTo>
                <a:lnTo>
                  <a:pt x="366" y="448"/>
                </a:lnTo>
                <a:close/>
                <a:moveTo>
                  <a:pt x="670" y="456"/>
                </a:moveTo>
                <a:cubicBezTo>
                  <a:pt x="708" y="456"/>
                  <a:pt x="756" y="440"/>
                  <a:pt x="782" y="412"/>
                </a:cubicBezTo>
                <a:cubicBezTo>
                  <a:pt x="776" y="400"/>
                  <a:pt x="776" y="400"/>
                  <a:pt x="776" y="400"/>
                </a:cubicBezTo>
                <a:cubicBezTo>
                  <a:pt x="750" y="416"/>
                  <a:pt x="722" y="422"/>
                  <a:pt x="696" y="422"/>
                </a:cubicBezTo>
                <a:cubicBezTo>
                  <a:pt x="620" y="422"/>
                  <a:pt x="592" y="358"/>
                  <a:pt x="592" y="290"/>
                </a:cubicBezTo>
                <a:cubicBezTo>
                  <a:pt x="592" y="258"/>
                  <a:pt x="600" y="236"/>
                  <a:pt x="614" y="222"/>
                </a:cubicBezTo>
                <a:cubicBezTo>
                  <a:pt x="626" y="210"/>
                  <a:pt x="646" y="204"/>
                  <a:pt x="664" y="204"/>
                </a:cubicBezTo>
                <a:cubicBezTo>
                  <a:pt x="690" y="204"/>
                  <a:pt x="722" y="214"/>
                  <a:pt x="744" y="244"/>
                </a:cubicBezTo>
                <a:cubicBezTo>
                  <a:pt x="750" y="244"/>
                  <a:pt x="750" y="244"/>
                  <a:pt x="750" y="244"/>
                </a:cubicBezTo>
                <a:cubicBezTo>
                  <a:pt x="758" y="234"/>
                  <a:pt x="766" y="212"/>
                  <a:pt x="768" y="196"/>
                </a:cubicBezTo>
                <a:cubicBezTo>
                  <a:pt x="748" y="180"/>
                  <a:pt x="720" y="172"/>
                  <a:pt x="686" y="172"/>
                </a:cubicBezTo>
                <a:cubicBezTo>
                  <a:pt x="604" y="172"/>
                  <a:pt x="544" y="246"/>
                  <a:pt x="544" y="326"/>
                </a:cubicBezTo>
                <a:cubicBezTo>
                  <a:pt x="540" y="390"/>
                  <a:pt x="576" y="456"/>
                  <a:pt x="670" y="456"/>
                </a:cubicBezTo>
                <a:moveTo>
                  <a:pt x="1272" y="98"/>
                </a:moveTo>
                <a:cubicBezTo>
                  <a:pt x="1292" y="98"/>
                  <a:pt x="1308" y="82"/>
                  <a:pt x="1308" y="62"/>
                </a:cubicBezTo>
                <a:cubicBezTo>
                  <a:pt x="1308" y="42"/>
                  <a:pt x="1292" y="26"/>
                  <a:pt x="1272" y="26"/>
                </a:cubicBezTo>
                <a:cubicBezTo>
                  <a:pt x="1252" y="26"/>
                  <a:pt x="1238" y="42"/>
                  <a:pt x="1238" y="62"/>
                </a:cubicBezTo>
                <a:cubicBezTo>
                  <a:pt x="1238" y="82"/>
                  <a:pt x="1252" y="98"/>
                  <a:pt x="1272" y="98"/>
                </a:cubicBezTo>
                <a:moveTo>
                  <a:pt x="1202" y="448"/>
                </a:moveTo>
                <a:cubicBezTo>
                  <a:pt x="1346" y="448"/>
                  <a:pt x="1346" y="448"/>
                  <a:pt x="1346" y="448"/>
                </a:cubicBezTo>
                <a:cubicBezTo>
                  <a:pt x="1346" y="436"/>
                  <a:pt x="1346" y="436"/>
                  <a:pt x="1346" y="436"/>
                </a:cubicBezTo>
                <a:cubicBezTo>
                  <a:pt x="1304" y="432"/>
                  <a:pt x="1302" y="434"/>
                  <a:pt x="1302" y="338"/>
                </a:cubicBezTo>
                <a:cubicBezTo>
                  <a:pt x="1302" y="176"/>
                  <a:pt x="1302" y="176"/>
                  <a:pt x="1302" y="176"/>
                </a:cubicBezTo>
                <a:cubicBezTo>
                  <a:pt x="1200" y="176"/>
                  <a:pt x="1200" y="176"/>
                  <a:pt x="1200" y="176"/>
                </a:cubicBezTo>
                <a:cubicBezTo>
                  <a:pt x="1200" y="188"/>
                  <a:pt x="1200" y="188"/>
                  <a:pt x="1200" y="188"/>
                </a:cubicBezTo>
                <a:cubicBezTo>
                  <a:pt x="1244" y="190"/>
                  <a:pt x="1250" y="192"/>
                  <a:pt x="1250" y="268"/>
                </a:cubicBezTo>
                <a:cubicBezTo>
                  <a:pt x="1250" y="336"/>
                  <a:pt x="1250" y="336"/>
                  <a:pt x="1250" y="336"/>
                </a:cubicBezTo>
                <a:cubicBezTo>
                  <a:pt x="1250" y="432"/>
                  <a:pt x="1248" y="432"/>
                  <a:pt x="1202" y="436"/>
                </a:cubicBezTo>
                <a:cubicBezTo>
                  <a:pt x="1178" y="434"/>
                  <a:pt x="1154" y="426"/>
                  <a:pt x="1076" y="338"/>
                </a:cubicBezTo>
                <a:cubicBezTo>
                  <a:pt x="1046" y="302"/>
                  <a:pt x="996" y="244"/>
                  <a:pt x="968" y="206"/>
                </a:cubicBezTo>
                <a:cubicBezTo>
                  <a:pt x="1062" y="102"/>
                  <a:pt x="1062" y="102"/>
                  <a:pt x="1062" y="102"/>
                </a:cubicBezTo>
                <a:cubicBezTo>
                  <a:pt x="1108" y="52"/>
                  <a:pt x="1132" y="26"/>
                  <a:pt x="1176" y="24"/>
                </a:cubicBezTo>
                <a:cubicBezTo>
                  <a:pt x="1176" y="10"/>
                  <a:pt x="1176" y="10"/>
                  <a:pt x="1176" y="10"/>
                </a:cubicBezTo>
                <a:cubicBezTo>
                  <a:pt x="1030" y="10"/>
                  <a:pt x="1030" y="10"/>
                  <a:pt x="1030" y="10"/>
                </a:cubicBezTo>
                <a:cubicBezTo>
                  <a:pt x="1030" y="22"/>
                  <a:pt x="1030" y="22"/>
                  <a:pt x="1030" y="22"/>
                </a:cubicBezTo>
                <a:cubicBezTo>
                  <a:pt x="1050" y="26"/>
                  <a:pt x="1056" y="32"/>
                  <a:pt x="1056" y="46"/>
                </a:cubicBezTo>
                <a:cubicBezTo>
                  <a:pt x="1056" y="56"/>
                  <a:pt x="1054" y="72"/>
                  <a:pt x="1026" y="102"/>
                </a:cubicBezTo>
                <a:cubicBezTo>
                  <a:pt x="910" y="230"/>
                  <a:pt x="910" y="230"/>
                  <a:pt x="910" y="230"/>
                </a:cubicBezTo>
                <a:cubicBezTo>
                  <a:pt x="910" y="148"/>
                  <a:pt x="910" y="148"/>
                  <a:pt x="910" y="148"/>
                </a:cubicBezTo>
                <a:cubicBezTo>
                  <a:pt x="910" y="36"/>
                  <a:pt x="916" y="28"/>
                  <a:pt x="960" y="22"/>
                </a:cubicBezTo>
                <a:cubicBezTo>
                  <a:pt x="960" y="8"/>
                  <a:pt x="960" y="8"/>
                  <a:pt x="960" y="8"/>
                </a:cubicBezTo>
                <a:cubicBezTo>
                  <a:pt x="804" y="8"/>
                  <a:pt x="804" y="8"/>
                  <a:pt x="804" y="8"/>
                </a:cubicBezTo>
                <a:cubicBezTo>
                  <a:pt x="804" y="22"/>
                  <a:pt x="804" y="22"/>
                  <a:pt x="804" y="22"/>
                </a:cubicBezTo>
                <a:cubicBezTo>
                  <a:pt x="852" y="26"/>
                  <a:pt x="854" y="36"/>
                  <a:pt x="854" y="148"/>
                </a:cubicBezTo>
                <a:cubicBezTo>
                  <a:pt x="854" y="300"/>
                  <a:pt x="854" y="300"/>
                  <a:pt x="854" y="300"/>
                </a:cubicBezTo>
                <a:cubicBezTo>
                  <a:pt x="854" y="422"/>
                  <a:pt x="850" y="430"/>
                  <a:pt x="804" y="434"/>
                </a:cubicBezTo>
                <a:cubicBezTo>
                  <a:pt x="804" y="446"/>
                  <a:pt x="804" y="446"/>
                  <a:pt x="804" y="446"/>
                </a:cubicBezTo>
                <a:cubicBezTo>
                  <a:pt x="960" y="446"/>
                  <a:pt x="960" y="446"/>
                  <a:pt x="960" y="446"/>
                </a:cubicBezTo>
                <a:cubicBezTo>
                  <a:pt x="960" y="434"/>
                  <a:pt x="960" y="434"/>
                  <a:pt x="960" y="434"/>
                </a:cubicBezTo>
                <a:cubicBezTo>
                  <a:pt x="910" y="428"/>
                  <a:pt x="910" y="424"/>
                  <a:pt x="910" y="292"/>
                </a:cubicBezTo>
                <a:cubicBezTo>
                  <a:pt x="910" y="268"/>
                  <a:pt x="910" y="268"/>
                  <a:pt x="910" y="268"/>
                </a:cubicBezTo>
                <a:cubicBezTo>
                  <a:pt x="930" y="246"/>
                  <a:pt x="930" y="246"/>
                  <a:pt x="930" y="246"/>
                </a:cubicBezTo>
                <a:cubicBezTo>
                  <a:pt x="982" y="310"/>
                  <a:pt x="1038" y="380"/>
                  <a:pt x="1098" y="448"/>
                </a:cubicBezTo>
                <a:cubicBezTo>
                  <a:pt x="1202" y="448"/>
                  <a:pt x="1202" y="448"/>
                  <a:pt x="1202" y="448"/>
                </a:cubicBezTo>
                <a:close/>
                <a:moveTo>
                  <a:pt x="1564" y="448"/>
                </a:moveTo>
                <a:cubicBezTo>
                  <a:pt x="1706" y="448"/>
                  <a:pt x="1706" y="448"/>
                  <a:pt x="1706" y="448"/>
                </a:cubicBezTo>
                <a:cubicBezTo>
                  <a:pt x="1706" y="436"/>
                  <a:pt x="1706" y="436"/>
                  <a:pt x="1706" y="436"/>
                </a:cubicBezTo>
                <a:cubicBezTo>
                  <a:pt x="1658" y="434"/>
                  <a:pt x="1658" y="432"/>
                  <a:pt x="1658" y="342"/>
                </a:cubicBezTo>
                <a:cubicBezTo>
                  <a:pt x="1658" y="280"/>
                  <a:pt x="1658" y="280"/>
                  <a:pt x="1658" y="280"/>
                </a:cubicBezTo>
                <a:cubicBezTo>
                  <a:pt x="1658" y="198"/>
                  <a:pt x="1612" y="172"/>
                  <a:pt x="1570" y="172"/>
                </a:cubicBezTo>
                <a:cubicBezTo>
                  <a:pt x="1534" y="172"/>
                  <a:pt x="1498" y="188"/>
                  <a:pt x="1470" y="224"/>
                </a:cubicBezTo>
                <a:cubicBezTo>
                  <a:pt x="1470" y="176"/>
                  <a:pt x="1470" y="176"/>
                  <a:pt x="1470" y="176"/>
                </a:cubicBezTo>
                <a:cubicBezTo>
                  <a:pt x="1368" y="176"/>
                  <a:pt x="1368" y="176"/>
                  <a:pt x="1368" y="176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412" y="190"/>
                  <a:pt x="1418" y="192"/>
                  <a:pt x="1418" y="268"/>
                </a:cubicBezTo>
                <a:cubicBezTo>
                  <a:pt x="1418" y="336"/>
                  <a:pt x="1418" y="336"/>
                  <a:pt x="1418" y="336"/>
                </a:cubicBezTo>
                <a:cubicBezTo>
                  <a:pt x="1418" y="434"/>
                  <a:pt x="1418" y="434"/>
                  <a:pt x="1370" y="436"/>
                </a:cubicBezTo>
                <a:cubicBezTo>
                  <a:pt x="1370" y="448"/>
                  <a:pt x="1370" y="448"/>
                  <a:pt x="1370" y="448"/>
                </a:cubicBezTo>
                <a:cubicBezTo>
                  <a:pt x="1514" y="448"/>
                  <a:pt x="1514" y="448"/>
                  <a:pt x="1514" y="448"/>
                </a:cubicBezTo>
                <a:cubicBezTo>
                  <a:pt x="1514" y="436"/>
                  <a:pt x="1514" y="436"/>
                  <a:pt x="1514" y="436"/>
                </a:cubicBezTo>
                <a:cubicBezTo>
                  <a:pt x="1472" y="432"/>
                  <a:pt x="1470" y="434"/>
                  <a:pt x="1470" y="338"/>
                </a:cubicBezTo>
                <a:cubicBezTo>
                  <a:pt x="1470" y="262"/>
                  <a:pt x="1470" y="262"/>
                  <a:pt x="1470" y="262"/>
                </a:cubicBezTo>
                <a:cubicBezTo>
                  <a:pt x="1470" y="236"/>
                  <a:pt x="1504" y="206"/>
                  <a:pt x="1546" y="206"/>
                </a:cubicBezTo>
                <a:cubicBezTo>
                  <a:pt x="1580" y="206"/>
                  <a:pt x="1606" y="220"/>
                  <a:pt x="1606" y="286"/>
                </a:cubicBezTo>
                <a:cubicBezTo>
                  <a:pt x="1606" y="340"/>
                  <a:pt x="1606" y="340"/>
                  <a:pt x="1606" y="340"/>
                </a:cubicBezTo>
                <a:cubicBezTo>
                  <a:pt x="1606" y="432"/>
                  <a:pt x="1602" y="432"/>
                  <a:pt x="1564" y="434"/>
                </a:cubicBezTo>
                <a:lnTo>
                  <a:pt x="1564" y="448"/>
                </a:lnTo>
                <a:close/>
                <a:moveTo>
                  <a:pt x="1776" y="222"/>
                </a:moveTo>
                <a:cubicBezTo>
                  <a:pt x="1776" y="200"/>
                  <a:pt x="1796" y="188"/>
                  <a:pt x="1822" y="188"/>
                </a:cubicBezTo>
                <a:cubicBezTo>
                  <a:pt x="1874" y="188"/>
                  <a:pt x="1896" y="236"/>
                  <a:pt x="1900" y="252"/>
                </a:cubicBezTo>
                <a:cubicBezTo>
                  <a:pt x="1912" y="252"/>
                  <a:pt x="1912" y="252"/>
                  <a:pt x="1912" y="252"/>
                </a:cubicBezTo>
                <a:cubicBezTo>
                  <a:pt x="1912" y="212"/>
                  <a:pt x="1908" y="188"/>
                  <a:pt x="1904" y="184"/>
                </a:cubicBezTo>
                <a:cubicBezTo>
                  <a:pt x="1900" y="180"/>
                  <a:pt x="1862" y="170"/>
                  <a:pt x="1824" y="170"/>
                </a:cubicBezTo>
                <a:cubicBezTo>
                  <a:pt x="1768" y="170"/>
                  <a:pt x="1734" y="206"/>
                  <a:pt x="1734" y="248"/>
                </a:cubicBezTo>
                <a:cubicBezTo>
                  <a:pt x="1734" y="340"/>
                  <a:pt x="1890" y="322"/>
                  <a:pt x="1890" y="396"/>
                </a:cubicBezTo>
                <a:cubicBezTo>
                  <a:pt x="1890" y="422"/>
                  <a:pt x="1866" y="436"/>
                  <a:pt x="1826" y="436"/>
                </a:cubicBezTo>
                <a:cubicBezTo>
                  <a:pt x="1788" y="436"/>
                  <a:pt x="1754" y="416"/>
                  <a:pt x="1744" y="366"/>
                </a:cubicBezTo>
                <a:cubicBezTo>
                  <a:pt x="1728" y="366"/>
                  <a:pt x="1728" y="366"/>
                  <a:pt x="1728" y="366"/>
                </a:cubicBezTo>
                <a:cubicBezTo>
                  <a:pt x="1728" y="386"/>
                  <a:pt x="1732" y="422"/>
                  <a:pt x="1734" y="428"/>
                </a:cubicBezTo>
                <a:cubicBezTo>
                  <a:pt x="1744" y="446"/>
                  <a:pt x="1788" y="454"/>
                  <a:pt x="1824" y="454"/>
                </a:cubicBezTo>
                <a:cubicBezTo>
                  <a:pt x="1888" y="454"/>
                  <a:pt x="1928" y="416"/>
                  <a:pt x="1928" y="372"/>
                </a:cubicBezTo>
                <a:cubicBezTo>
                  <a:pt x="1932" y="270"/>
                  <a:pt x="1776" y="286"/>
                  <a:pt x="1776" y="222"/>
                </a:cubicBezTo>
                <a:moveTo>
                  <a:pt x="2030" y="270"/>
                </a:moveTo>
                <a:cubicBezTo>
                  <a:pt x="2034" y="220"/>
                  <a:pt x="2058" y="192"/>
                  <a:pt x="2102" y="192"/>
                </a:cubicBezTo>
                <a:cubicBezTo>
                  <a:pt x="2144" y="192"/>
                  <a:pt x="2170" y="220"/>
                  <a:pt x="2172" y="270"/>
                </a:cubicBezTo>
                <a:lnTo>
                  <a:pt x="2030" y="270"/>
                </a:lnTo>
                <a:close/>
                <a:moveTo>
                  <a:pt x="2030" y="290"/>
                </a:moveTo>
                <a:cubicBezTo>
                  <a:pt x="2222" y="290"/>
                  <a:pt x="2222" y="290"/>
                  <a:pt x="2222" y="290"/>
                </a:cubicBezTo>
                <a:cubicBezTo>
                  <a:pt x="2226" y="228"/>
                  <a:pt x="2192" y="168"/>
                  <a:pt x="2114" y="168"/>
                </a:cubicBezTo>
                <a:cubicBezTo>
                  <a:pt x="2034" y="168"/>
                  <a:pt x="1982" y="232"/>
                  <a:pt x="1982" y="320"/>
                </a:cubicBezTo>
                <a:cubicBezTo>
                  <a:pt x="1982" y="388"/>
                  <a:pt x="2018" y="456"/>
                  <a:pt x="2112" y="456"/>
                </a:cubicBezTo>
                <a:cubicBezTo>
                  <a:pt x="2150" y="456"/>
                  <a:pt x="2198" y="440"/>
                  <a:pt x="2224" y="412"/>
                </a:cubicBezTo>
                <a:cubicBezTo>
                  <a:pt x="2218" y="400"/>
                  <a:pt x="2218" y="400"/>
                  <a:pt x="2218" y="400"/>
                </a:cubicBezTo>
                <a:cubicBezTo>
                  <a:pt x="2192" y="416"/>
                  <a:pt x="2164" y="422"/>
                  <a:pt x="2138" y="422"/>
                </a:cubicBezTo>
                <a:cubicBezTo>
                  <a:pt x="2058" y="420"/>
                  <a:pt x="2028" y="352"/>
                  <a:pt x="2030" y="290"/>
                </a:cubicBezTo>
                <a:moveTo>
                  <a:pt x="2478" y="242"/>
                </a:moveTo>
                <a:cubicBezTo>
                  <a:pt x="2490" y="206"/>
                  <a:pt x="2510" y="192"/>
                  <a:pt x="2528" y="192"/>
                </a:cubicBezTo>
                <a:cubicBezTo>
                  <a:pt x="2528" y="180"/>
                  <a:pt x="2528" y="180"/>
                  <a:pt x="2528" y="180"/>
                </a:cubicBezTo>
                <a:cubicBezTo>
                  <a:pt x="2430" y="180"/>
                  <a:pt x="2430" y="180"/>
                  <a:pt x="2430" y="180"/>
                </a:cubicBezTo>
                <a:cubicBezTo>
                  <a:pt x="2430" y="192"/>
                  <a:pt x="2430" y="192"/>
                  <a:pt x="2430" y="192"/>
                </a:cubicBezTo>
                <a:cubicBezTo>
                  <a:pt x="2454" y="194"/>
                  <a:pt x="2466" y="206"/>
                  <a:pt x="2458" y="234"/>
                </a:cubicBezTo>
                <a:cubicBezTo>
                  <a:pt x="2406" y="390"/>
                  <a:pt x="2406" y="390"/>
                  <a:pt x="2406" y="390"/>
                </a:cubicBezTo>
                <a:cubicBezTo>
                  <a:pt x="2354" y="270"/>
                  <a:pt x="2354" y="270"/>
                  <a:pt x="2354" y="270"/>
                </a:cubicBezTo>
                <a:cubicBezTo>
                  <a:pt x="2340" y="238"/>
                  <a:pt x="2334" y="224"/>
                  <a:pt x="2334" y="212"/>
                </a:cubicBezTo>
                <a:cubicBezTo>
                  <a:pt x="2334" y="202"/>
                  <a:pt x="2340" y="196"/>
                  <a:pt x="2360" y="192"/>
                </a:cubicBezTo>
                <a:cubicBezTo>
                  <a:pt x="2360" y="180"/>
                  <a:pt x="2360" y="180"/>
                  <a:pt x="2360" y="180"/>
                </a:cubicBezTo>
                <a:cubicBezTo>
                  <a:pt x="2234" y="180"/>
                  <a:pt x="2234" y="180"/>
                  <a:pt x="2234" y="180"/>
                </a:cubicBezTo>
                <a:cubicBezTo>
                  <a:pt x="2234" y="192"/>
                  <a:pt x="2234" y="192"/>
                  <a:pt x="2234" y="192"/>
                </a:cubicBezTo>
                <a:cubicBezTo>
                  <a:pt x="2266" y="194"/>
                  <a:pt x="2268" y="198"/>
                  <a:pt x="2310" y="292"/>
                </a:cubicBezTo>
                <a:cubicBezTo>
                  <a:pt x="2382" y="450"/>
                  <a:pt x="2382" y="450"/>
                  <a:pt x="2382" y="450"/>
                </a:cubicBezTo>
                <a:cubicBezTo>
                  <a:pt x="2358" y="512"/>
                  <a:pt x="2320" y="546"/>
                  <a:pt x="2242" y="564"/>
                </a:cubicBezTo>
                <a:cubicBezTo>
                  <a:pt x="2246" y="576"/>
                  <a:pt x="2260" y="600"/>
                  <a:pt x="2268" y="606"/>
                </a:cubicBezTo>
                <a:cubicBezTo>
                  <a:pt x="2370" y="564"/>
                  <a:pt x="2390" y="498"/>
                  <a:pt x="2426" y="396"/>
                </a:cubicBezTo>
                <a:lnTo>
                  <a:pt x="2478" y="242"/>
                </a:lnTo>
                <a:close/>
                <a:moveTo>
                  <a:pt x="2844" y="394"/>
                </a:moveTo>
                <a:cubicBezTo>
                  <a:pt x="2822" y="412"/>
                  <a:pt x="2782" y="416"/>
                  <a:pt x="2750" y="416"/>
                </a:cubicBezTo>
                <a:cubicBezTo>
                  <a:pt x="2670" y="416"/>
                  <a:pt x="2606" y="360"/>
                  <a:pt x="2606" y="284"/>
                </a:cubicBezTo>
                <a:cubicBezTo>
                  <a:pt x="2606" y="236"/>
                  <a:pt x="2626" y="206"/>
                  <a:pt x="2658" y="198"/>
                </a:cubicBezTo>
                <a:cubicBezTo>
                  <a:pt x="2698" y="266"/>
                  <a:pt x="2770" y="338"/>
                  <a:pt x="2844" y="394"/>
                </a:cubicBezTo>
                <a:moveTo>
                  <a:pt x="2928" y="448"/>
                </a:moveTo>
                <a:cubicBezTo>
                  <a:pt x="3022" y="448"/>
                  <a:pt x="3022" y="448"/>
                  <a:pt x="3022" y="448"/>
                </a:cubicBezTo>
                <a:cubicBezTo>
                  <a:pt x="3022" y="436"/>
                  <a:pt x="3022" y="436"/>
                  <a:pt x="3022" y="436"/>
                </a:cubicBezTo>
                <a:cubicBezTo>
                  <a:pt x="2992" y="432"/>
                  <a:pt x="2946" y="408"/>
                  <a:pt x="2896" y="372"/>
                </a:cubicBezTo>
                <a:cubicBezTo>
                  <a:pt x="2914" y="342"/>
                  <a:pt x="2918" y="300"/>
                  <a:pt x="2922" y="270"/>
                </a:cubicBezTo>
                <a:cubicBezTo>
                  <a:pt x="2926" y="244"/>
                  <a:pt x="2946" y="244"/>
                  <a:pt x="2958" y="242"/>
                </a:cubicBezTo>
                <a:cubicBezTo>
                  <a:pt x="2958" y="230"/>
                  <a:pt x="2958" y="230"/>
                  <a:pt x="2958" y="230"/>
                </a:cubicBezTo>
                <a:cubicBezTo>
                  <a:pt x="2834" y="230"/>
                  <a:pt x="2834" y="230"/>
                  <a:pt x="2834" y="230"/>
                </a:cubicBezTo>
                <a:cubicBezTo>
                  <a:pt x="2834" y="242"/>
                  <a:pt x="2834" y="242"/>
                  <a:pt x="2834" y="242"/>
                </a:cubicBezTo>
                <a:cubicBezTo>
                  <a:pt x="2864" y="246"/>
                  <a:pt x="2892" y="250"/>
                  <a:pt x="2892" y="294"/>
                </a:cubicBezTo>
                <a:cubicBezTo>
                  <a:pt x="2892" y="318"/>
                  <a:pt x="2888" y="342"/>
                  <a:pt x="2878" y="358"/>
                </a:cubicBezTo>
                <a:cubicBezTo>
                  <a:pt x="2770" y="274"/>
                  <a:pt x="2670" y="156"/>
                  <a:pt x="2670" y="96"/>
                </a:cubicBezTo>
                <a:cubicBezTo>
                  <a:pt x="2670" y="66"/>
                  <a:pt x="2688" y="54"/>
                  <a:pt x="2716" y="54"/>
                </a:cubicBezTo>
                <a:cubicBezTo>
                  <a:pt x="2752" y="54"/>
                  <a:pt x="2784" y="78"/>
                  <a:pt x="2800" y="124"/>
                </a:cubicBezTo>
                <a:cubicBezTo>
                  <a:pt x="2812" y="124"/>
                  <a:pt x="2812" y="124"/>
                  <a:pt x="2812" y="124"/>
                </a:cubicBezTo>
                <a:cubicBezTo>
                  <a:pt x="2810" y="42"/>
                  <a:pt x="2810" y="42"/>
                  <a:pt x="2810" y="42"/>
                </a:cubicBezTo>
                <a:cubicBezTo>
                  <a:pt x="2798" y="42"/>
                  <a:pt x="2798" y="42"/>
                  <a:pt x="2798" y="42"/>
                </a:cubicBezTo>
                <a:cubicBezTo>
                  <a:pt x="2798" y="48"/>
                  <a:pt x="2792" y="52"/>
                  <a:pt x="2788" y="52"/>
                </a:cubicBezTo>
                <a:cubicBezTo>
                  <a:pt x="2772" y="52"/>
                  <a:pt x="2752" y="36"/>
                  <a:pt x="2714" y="36"/>
                </a:cubicBezTo>
                <a:cubicBezTo>
                  <a:pt x="2672" y="36"/>
                  <a:pt x="2630" y="62"/>
                  <a:pt x="2630" y="118"/>
                </a:cubicBezTo>
                <a:cubicBezTo>
                  <a:pt x="2630" y="140"/>
                  <a:pt x="2636" y="160"/>
                  <a:pt x="2648" y="182"/>
                </a:cubicBezTo>
                <a:cubicBezTo>
                  <a:pt x="2592" y="200"/>
                  <a:pt x="2562" y="248"/>
                  <a:pt x="2562" y="304"/>
                </a:cubicBezTo>
                <a:cubicBezTo>
                  <a:pt x="2562" y="406"/>
                  <a:pt x="2640" y="460"/>
                  <a:pt x="2726" y="460"/>
                </a:cubicBezTo>
                <a:cubicBezTo>
                  <a:pt x="2780" y="460"/>
                  <a:pt x="2824" y="444"/>
                  <a:pt x="2862" y="410"/>
                </a:cubicBezTo>
                <a:cubicBezTo>
                  <a:pt x="2888" y="424"/>
                  <a:pt x="2912" y="442"/>
                  <a:pt x="2928" y="448"/>
                </a:cubicBezTo>
                <a:moveTo>
                  <a:pt x="3094" y="212"/>
                </a:moveTo>
                <a:cubicBezTo>
                  <a:pt x="3094" y="88"/>
                  <a:pt x="3154" y="20"/>
                  <a:pt x="3252" y="20"/>
                </a:cubicBezTo>
                <a:cubicBezTo>
                  <a:pt x="3328" y="20"/>
                  <a:pt x="3372" y="58"/>
                  <a:pt x="3392" y="134"/>
                </a:cubicBezTo>
                <a:cubicBezTo>
                  <a:pt x="3404" y="134"/>
                  <a:pt x="3404" y="134"/>
                  <a:pt x="3404" y="134"/>
                </a:cubicBezTo>
                <a:cubicBezTo>
                  <a:pt x="3400" y="4"/>
                  <a:pt x="3400" y="4"/>
                  <a:pt x="3400" y="4"/>
                </a:cubicBezTo>
                <a:cubicBezTo>
                  <a:pt x="3388" y="4"/>
                  <a:pt x="3388" y="4"/>
                  <a:pt x="3388" y="4"/>
                </a:cubicBezTo>
                <a:cubicBezTo>
                  <a:pt x="3384" y="14"/>
                  <a:pt x="3376" y="18"/>
                  <a:pt x="3364" y="18"/>
                </a:cubicBezTo>
                <a:cubicBezTo>
                  <a:pt x="3338" y="18"/>
                  <a:pt x="3314" y="0"/>
                  <a:pt x="3248" y="0"/>
                </a:cubicBezTo>
                <a:cubicBezTo>
                  <a:pt x="3118" y="0"/>
                  <a:pt x="3030" y="102"/>
                  <a:pt x="3030" y="242"/>
                </a:cubicBezTo>
                <a:cubicBezTo>
                  <a:pt x="3030" y="376"/>
                  <a:pt x="3110" y="460"/>
                  <a:pt x="3238" y="460"/>
                </a:cubicBezTo>
                <a:cubicBezTo>
                  <a:pt x="3320" y="460"/>
                  <a:pt x="3384" y="420"/>
                  <a:pt x="3408" y="380"/>
                </a:cubicBezTo>
                <a:cubicBezTo>
                  <a:pt x="3396" y="366"/>
                  <a:pt x="3396" y="366"/>
                  <a:pt x="3396" y="366"/>
                </a:cubicBezTo>
                <a:cubicBezTo>
                  <a:pt x="3370" y="402"/>
                  <a:pt x="3314" y="426"/>
                  <a:pt x="3256" y="426"/>
                </a:cubicBezTo>
                <a:cubicBezTo>
                  <a:pt x="3156" y="426"/>
                  <a:pt x="3094" y="340"/>
                  <a:pt x="3094" y="212"/>
                </a:cubicBezTo>
                <a:moveTo>
                  <a:pt x="3678" y="328"/>
                </a:moveTo>
                <a:cubicBezTo>
                  <a:pt x="3678" y="392"/>
                  <a:pt x="3650" y="430"/>
                  <a:pt x="3592" y="430"/>
                </a:cubicBezTo>
                <a:cubicBezTo>
                  <a:pt x="3542" y="430"/>
                  <a:pt x="3496" y="384"/>
                  <a:pt x="3496" y="292"/>
                </a:cubicBezTo>
                <a:cubicBezTo>
                  <a:pt x="3496" y="226"/>
                  <a:pt x="3528" y="190"/>
                  <a:pt x="3580" y="190"/>
                </a:cubicBezTo>
                <a:cubicBezTo>
                  <a:pt x="3628" y="192"/>
                  <a:pt x="3678" y="238"/>
                  <a:pt x="3678" y="328"/>
                </a:cubicBezTo>
                <a:moveTo>
                  <a:pt x="3732" y="312"/>
                </a:moveTo>
                <a:cubicBezTo>
                  <a:pt x="3732" y="260"/>
                  <a:pt x="3710" y="214"/>
                  <a:pt x="3672" y="190"/>
                </a:cubicBezTo>
                <a:cubicBezTo>
                  <a:pt x="3650" y="176"/>
                  <a:pt x="3620" y="168"/>
                  <a:pt x="3588" y="168"/>
                </a:cubicBezTo>
                <a:cubicBezTo>
                  <a:pt x="3502" y="168"/>
                  <a:pt x="3442" y="230"/>
                  <a:pt x="3442" y="310"/>
                </a:cubicBezTo>
                <a:cubicBezTo>
                  <a:pt x="3442" y="364"/>
                  <a:pt x="3464" y="408"/>
                  <a:pt x="3502" y="432"/>
                </a:cubicBezTo>
                <a:cubicBezTo>
                  <a:pt x="3524" y="446"/>
                  <a:pt x="3554" y="452"/>
                  <a:pt x="3586" y="452"/>
                </a:cubicBezTo>
                <a:cubicBezTo>
                  <a:pt x="3672" y="454"/>
                  <a:pt x="3732" y="394"/>
                  <a:pt x="3732" y="312"/>
                </a:cubicBezTo>
                <a:moveTo>
                  <a:pt x="4136" y="448"/>
                </a:moveTo>
                <a:cubicBezTo>
                  <a:pt x="4280" y="448"/>
                  <a:pt x="4280" y="448"/>
                  <a:pt x="4280" y="448"/>
                </a:cubicBezTo>
                <a:cubicBezTo>
                  <a:pt x="4280" y="436"/>
                  <a:pt x="4280" y="436"/>
                  <a:pt x="4280" y="436"/>
                </a:cubicBezTo>
                <a:cubicBezTo>
                  <a:pt x="4230" y="434"/>
                  <a:pt x="4232" y="426"/>
                  <a:pt x="4232" y="348"/>
                </a:cubicBezTo>
                <a:cubicBezTo>
                  <a:pt x="4232" y="276"/>
                  <a:pt x="4232" y="276"/>
                  <a:pt x="4232" y="276"/>
                </a:cubicBezTo>
                <a:cubicBezTo>
                  <a:pt x="4232" y="200"/>
                  <a:pt x="4190" y="172"/>
                  <a:pt x="4142" y="172"/>
                </a:cubicBezTo>
                <a:cubicBezTo>
                  <a:pt x="4098" y="172"/>
                  <a:pt x="4064" y="196"/>
                  <a:pt x="4038" y="232"/>
                </a:cubicBezTo>
                <a:cubicBezTo>
                  <a:pt x="4028" y="194"/>
                  <a:pt x="4000" y="172"/>
                  <a:pt x="3954" y="172"/>
                </a:cubicBezTo>
                <a:cubicBezTo>
                  <a:pt x="3916" y="172"/>
                  <a:pt x="3880" y="196"/>
                  <a:pt x="3858" y="224"/>
                </a:cubicBezTo>
                <a:cubicBezTo>
                  <a:pt x="3858" y="176"/>
                  <a:pt x="3858" y="176"/>
                  <a:pt x="3858" y="176"/>
                </a:cubicBezTo>
                <a:cubicBezTo>
                  <a:pt x="3756" y="176"/>
                  <a:pt x="3756" y="176"/>
                  <a:pt x="3756" y="176"/>
                </a:cubicBezTo>
                <a:cubicBezTo>
                  <a:pt x="3756" y="188"/>
                  <a:pt x="3756" y="188"/>
                  <a:pt x="3756" y="188"/>
                </a:cubicBezTo>
                <a:cubicBezTo>
                  <a:pt x="3800" y="190"/>
                  <a:pt x="3806" y="192"/>
                  <a:pt x="3806" y="268"/>
                </a:cubicBezTo>
                <a:cubicBezTo>
                  <a:pt x="3806" y="346"/>
                  <a:pt x="3806" y="346"/>
                  <a:pt x="3806" y="346"/>
                </a:cubicBezTo>
                <a:cubicBezTo>
                  <a:pt x="3806" y="434"/>
                  <a:pt x="3804" y="434"/>
                  <a:pt x="3758" y="434"/>
                </a:cubicBezTo>
                <a:cubicBezTo>
                  <a:pt x="3758" y="446"/>
                  <a:pt x="3758" y="446"/>
                  <a:pt x="3758" y="446"/>
                </a:cubicBezTo>
                <a:cubicBezTo>
                  <a:pt x="3902" y="446"/>
                  <a:pt x="3902" y="446"/>
                  <a:pt x="3902" y="446"/>
                </a:cubicBezTo>
                <a:cubicBezTo>
                  <a:pt x="3902" y="434"/>
                  <a:pt x="3902" y="434"/>
                  <a:pt x="3902" y="434"/>
                </a:cubicBezTo>
                <a:cubicBezTo>
                  <a:pt x="3862" y="430"/>
                  <a:pt x="3858" y="430"/>
                  <a:pt x="3858" y="342"/>
                </a:cubicBezTo>
                <a:cubicBezTo>
                  <a:pt x="3858" y="262"/>
                  <a:pt x="3858" y="262"/>
                  <a:pt x="3858" y="262"/>
                </a:cubicBezTo>
                <a:cubicBezTo>
                  <a:pt x="3858" y="234"/>
                  <a:pt x="3894" y="204"/>
                  <a:pt x="3932" y="204"/>
                </a:cubicBezTo>
                <a:cubicBezTo>
                  <a:pt x="3974" y="204"/>
                  <a:pt x="3990" y="226"/>
                  <a:pt x="3990" y="282"/>
                </a:cubicBezTo>
                <a:cubicBezTo>
                  <a:pt x="3990" y="338"/>
                  <a:pt x="3990" y="338"/>
                  <a:pt x="3990" y="338"/>
                </a:cubicBezTo>
                <a:cubicBezTo>
                  <a:pt x="3990" y="428"/>
                  <a:pt x="3988" y="432"/>
                  <a:pt x="3950" y="436"/>
                </a:cubicBezTo>
                <a:cubicBezTo>
                  <a:pt x="3950" y="448"/>
                  <a:pt x="3950" y="448"/>
                  <a:pt x="3950" y="448"/>
                </a:cubicBezTo>
                <a:cubicBezTo>
                  <a:pt x="4086" y="448"/>
                  <a:pt x="4086" y="448"/>
                  <a:pt x="4086" y="448"/>
                </a:cubicBezTo>
                <a:cubicBezTo>
                  <a:pt x="4086" y="436"/>
                  <a:pt x="4086" y="436"/>
                  <a:pt x="4086" y="436"/>
                </a:cubicBezTo>
                <a:cubicBezTo>
                  <a:pt x="4040" y="432"/>
                  <a:pt x="4042" y="428"/>
                  <a:pt x="4042" y="342"/>
                </a:cubicBezTo>
                <a:cubicBezTo>
                  <a:pt x="4042" y="264"/>
                  <a:pt x="4042" y="264"/>
                  <a:pt x="4042" y="264"/>
                </a:cubicBezTo>
                <a:cubicBezTo>
                  <a:pt x="4042" y="236"/>
                  <a:pt x="4078" y="206"/>
                  <a:pt x="4118" y="206"/>
                </a:cubicBezTo>
                <a:cubicBezTo>
                  <a:pt x="4152" y="206"/>
                  <a:pt x="4174" y="226"/>
                  <a:pt x="4174" y="284"/>
                </a:cubicBezTo>
                <a:cubicBezTo>
                  <a:pt x="4174" y="346"/>
                  <a:pt x="4174" y="346"/>
                  <a:pt x="4174" y="346"/>
                </a:cubicBezTo>
                <a:cubicBezTo>
                  <a:pt x="4174" y="428"/>
                  <a:pt x="4174" y="432"/>
                  <a:pt x="4134" y="436"/>
                </a:cubicBezTo>
                <a:cubicBezTo>
                  <a:pt x="4134" y="448"/>
                  <a:pt x="4134" y="448"/>
                  <a:pt x="4134" y="448"/>
                </a:cubicBezTo>
                <a:lnTo>
                  <a:pt x="4136" y="448"/>
                </a:lnTo>
                <a:close/>
                <a:moveTo>
                  <a:pt x="4546" y="316"/>
                </a:moveTo>
                <a:cubicBezTo>
                  <a:pt x="4546" y="388"/>
                  <a:pt x="4516" y="432"/>
                  <a:pt x="4460" y="432"/>
                </a:cubicBezTo>
                <a:cubicBezTo>
                  <a:pt x="4424" y="432"/>
                  <a:pt x="4384" y="412"/>
                  <a:pt x="4384" y="384"/>
                </a:cubicBezTo>
                <a:cubicBezTo>
                  <a:pt x="4384" y="248"/>
                  <a:pt x="4384" y="248"/>
                  <a:pt x="4384" y="248"/>
                </a:cubicBezTo>
                <a:cubicBezTo>
                  <a:pt x="4384" y="226"/>
                  <a:pt x="4416" y="202"/>
                  <a:pt x="4454" y="202"/>
                </a:cubicBezTo>
                <a:cubicBezTo>
                  <a:pt x="4510" y="206"/>
                  <a:pt x="4546" y="248"/>
                  <a:pt x="4546" y="316"/>
                </a:cubicBezTo>
                <a:moveTo>
                  <a:pt x="4600" y="310"/>
                </a:moveTo>
                <a:cubicBezTo>
                  <a:pt x="4600" y="230"/>
                  <a:pt x="4548" y="170"/>
                  <a:pt x="4478" y="170"/>
                </a:cubicBezTo>
                <a:cubicBezTo>
                  <a:pt x="4438" y="170"/>
                  <a:pt x="4406" y="188"/>
                  <a:pt x="4384" y="214"/>
                </a:cubicBezTo>
                <a:cubicBezTo>
                  <a:pt x="4384" y="174"/>
                  <a:pt x="4384" y="174"/>
                  <a:pt x="4384" y="174"/>
                </a:cubicBezTo>
                <a:cubicBezTo>
                  <a:pt x="4284" y="174"/>
                  <a:pt x="4284" y="174"/>
                  <a:pt x="4284" y="174"/>
                </a:cubicBezTo>
                <a:cubicBezTo>
                  <a:pt x="4284" y="186"/>
                  <a:pt x="4284" y="186"/>
                  <a:pt x="4284" y="186"/>
                </a:cubicBezTo>
                <a:cubicBezTo>
                  <a:pt x="4326" y="188"/>
                  <a:pt x="4332" y="190"/>
                  <a:pt x="4332" y="280"/>
                </a:cubicBezTo>
                <a:cubicBezTo>
                  <a:pt x="4332" y="466"/>
                  <a:pt x="4332" y="466"/>
                  <a:pt x="4332" y="466"/>
                </a:cubicBezTo>
                <a:cubicBezTo>
                  <a:pt x="4332" y="564"/>
                  <a:pt x="4334" y="570"/>
                  <a:pt x="4286" y="574"/>
                </a:cubicBezTo>
                <a:cubicBezTo>
                  <a:pt x="4286" y="588"/>
                  <a:pt x="4286" y="588"/>
                  <a:pt x="4286" y="588"/>
                </a:cubicBezTo>
                <a:cubicBezTo>
                  <a:pt x="4432" y="588"/>
                  <a:pt x="4432" y="588"/>
                  <a:pt x="4432" y="588"/>
                </a:cubicBezTo>
                <a:cubicBezTo>
                  <a:pt x="4432" y="574"/>
                  <a:pt x="4432" y="574"/>
                  <a:pt x="4432" y="574"/>
                </a:cubicBezTo>
                <a:cubicBezTo>
                  <a:pt x="4380" y="572"/>
                  <a:pt x="4384" y="564"/>
                  <a:pt x="4384" y="462"/>
                </a:cubicBezTo>
                <a:cubicBezTo>
                  <a:pt x="4384" y="424"/>
                  <a:pt x="4384" y="424"/>
                  <a:pt x="4384" y="424"/>
                </a:cubicBezTo>
                <a:cubicBezTo>
                  <a:pt x="4404" y="444"/>
                  <a:pt x="4436" y="454"/>
                  <a:pt x="4466" y="454"/>
                </a:cubicBezTo>
                <a:cubicBezTo>
                  <a:pt x="4548" y="454"/>
                  <a:pt x="4600" y="392"/>
                  <a:pt x="4600" y="310"/>
                </a:cubicBezTo>
                <a:moveTo>
                  <a:pt x="4792" y="382"/>
                </a:moveTo>
                <a:cubicBezTo>
                  <a:pt x="4792" y="404"/>
                  <a:pt x="4762" y="424"/>
                  <a:pt x="4736" y="424"/>
                </a:cubicBezTo>
                <a:cubicBezTo>
                  <a:pt x="4712" y="424"/>
                  <a:pt x="4694" y="410"/>
                  <a:pt x="4694" y="378"/>
                </a:cubicBezTo>
                <a:cubicBezTo>
                  <a:pt x="4694" y="322"/>
                  <a:pt x="4752" y="328"/>
                  <a:pt x="4792" y="306"/>
                </a:cubicBezTo>
                <a:cubicBezTo>
                  <a:pt x="4792" y="382"/>
                  <a:pt x="4792" y="382"/>
                  <a:pt x="4792" y="382"/>
                </a:cubicBezTo>
                <a:close/>
                <a:moveTo>
                  <a:pt x="5240" y="434"/>
                </a:moveTo>
                <a:cubicBezTo>
                  <a:pt x="5192" y="432"/>
                  <a:pt x="5192" y="430"/>
                  <a:pt x="5192" y="340"/>
                </a:cubicBezTo>
                <a:cubicBezTo>
                  <a:pt x="5192" y="278"/>
                  <a:pt x="5192" y="278"/>
                  <a:pt x="5192" y="278"/>
                </a:cubicBezTo>
                <a:cubicBezTo>
                  <a:pt x="5192" y="196"/>
                  <a:pt x="5146" y="170"/>
                  <a:pt x="5104" y="170"/>
                </a:cubicBezTo>
                <a:cubicBezTo>
                  <a:pt x="5068" y="170"/>
                  <a:pt x="5032" y="186"/>
                  <a:pt x="5004" y="222"/>
                </a:cubicBezTo>
                <a:cubicBezTo>
                  <a:pt x="5004" y="174"/>
                  <a:pt x="5004" y="174"/>
                  <a:pt x="5004" y="174"/>
                </a:cubicBezTo>
                <a:cubicBezTo>
                  <a:pt x="4902" y="174"/>
                  <a:pt x="4902" y="174"/>
                  <a:pt x="4902" y="174"/>
                </a:cubicBezTo>
                <a:cubicBezTo>
                  <a:pt x="4902" y="186"/>
                  <a:pt x="4902" y="186"/>
                  <a:pt x="4902" y="186"/>
                </a:cubicBezTo>
                <a:cubicBezTo>
                  <a:pt x="4946" y="188"/>
                  <a:pt x="4952" y="190"/>
                  <a:pt x="4952" y="266"/>
                </a:cubicBezTo>
                <a:cubicBezTo>
                  <a:pt x="4952" y="334"/>
                  <a:pt x="4952" y="334"/>
                  <a:pt x="4952" y="334"/>
                </a:cubicBezTo>
                <a:cubicBezTo>
                  <a:pt x="4952" y="430"/>
                  <a:pt x="4952" y="432"/>
                  <a:pt x="4904" y="434"/>
                </a:cubicBezTo>
                <a:cubicBezTo>
                  <a:pt x="4892" y="434"/>
                  <a:pt x="4892" y="434"/>
                  <a:pt x="4892" y="434"/>
                </a:cubicBezTo>
                <a:cubicBezTo>
                  <a:pt x="4854" y="434"/>
                  <a:pt x="4850" y="422"/>
                  <a:pt x="4850" y="366"/>
                </a:cubicBezTo>
                <a:cubicBezTo>
                  <a:pt x="4850" y="274"/>
                  <a:pt x="4850" y="274"/>
                  <a:pt x="4850" y="274"/>
                </a:cubicBezTo>
                <a:cubicBezTo>
                  <a:pt x="4850" y="256"/>
                  <a:pt x="4848" y="240"/>
                  <a:pt x="4844" y="228"/>
                </a:cubicBezTo>
                <a:cubicBezTo>
                  <a:pt x="4830" y="186"/>
                  <a:pt x="4796" y="170"/>
                  <a:pt x="4748" y="170"/>
                </a:cubicBezTo>
                <a:cubicBezTo>
                  <a:pt x="4718" y="170"/>
                  <a:pt x="4674" y="180"/>
                  <a:pt x="4650" y="202"/>
                </a:cubicBezTo>
                <a:cubicBezTo>
                  <a:pt x="4652" y="214"/>
                  <a:pt x="4664" y="240"/>
                  <a:pt x="4670" y="248"/>
                </a:cubicBezTo>
                <a:cubicBezTo>
                  <a:pt x="4676" y="246"/>
                  <a:pt x="4676" y="246"/>
                  <a:pt x="4676" y="246"/>
                </a:cubicBezTo>
                <a:cubicBezTo>
                  <a:pt x="4688" y="216"/>
                  <a:pt x="4708" y="194"/>
                  <a:pt x="4742" y="194"/>
                </a:cubicBezTo>
                <a:cubicBezTo>
                  <a:pt x="4778" y="194"/>
                  <a:pt x="4794" y="220"/>
                  <a:pt x="4794" y="250"/>
                </a:cubicBezTo>
                <a:cubicBezTo>
                  <a:pt x="4794" y="282"/>
                  <a:pt x="4794" y="282"/>
                  <a:pt x="4794" y="282"/>
                </a:cubicBezTo>
                <a:cubicBezTo>
                  <a:pt x="4794" y="302"/>
                  <a:pt x="4702" y="306"/>
                  <a:pt x="4664" y="338"/>
                </a:cubicBezTo>
                <a:cubicBezTo>
                  <a:pt x="4652" y="350"/>
                  <a:pt x="4642" y="364"/>
                  <a:pt x="4642" y="384"/>
                </a:cubicBezTo>
                <a:cubicBezTo>
                  <a:pt x="4642" y="426"/>
                  <a:pt x="4672" y="456"/>
                  <a:pt x="4716" y="456"/>
                </a:cubicBezTo>
                <a:cubicBezTo>
                  <a:pt x="4744" y="456"/>
                  <a:pt x="4768" y="446"/>
                  <a:pt x="4794" y="418"/>
                </a:cubicBezTo>
                <a:cubicBezTo>
                  <a:pt x="4798" y="438"/>
                  <a:pt x="4814" y="448"/>
                  <a:pt x="4842" y="448"/>
                </a:cubicBezTo>
                <a:cubicBezTo>
                  <a:pt x="4906" y="448"/>
                  <a:pt x="4906" y="448"/>
                  <a:pt x="4906" y="448"/>
                </a:cubicBezTo>
                <a:cubicBezTo>
                  <a:pt x="4906" y="448"/>
                  <a:pt x="4906" y="448"/>
                  <a:pt x="4906" y="448"/>
                </a:cubicBezTo>
                <a:cubicBezTo>
                  <a:pt x="5048" y="448"/>
                  <a:pt x="5048" y="448"/>
                  <a:pt x="5048" y="448"/>
                </a:cubicBezTo>
                <a:cubicBezTo>
                  <a:pt x="5048" y="436"/>
                  <a:pt x="5048" y="436"/>
                  <a:pt x="5048" y="436"/>
                </a:cubicBezTo>
                <a:cubicBezTo>
                  <a:pt x="5006" y="432"/>
                  <a:pt x="5004" y="434"/>
                  <a:pt x="5004" y="338"/>
                </a:cubicBezTo>
                <a:cubicBezTo>
                  <a:pt x="5004" y="262"/>
                  <a:pt x="5004" y="262"/>
                  <a:pt x="5004" y="262"/>
                </a:cubicBezTo>
                <a:cubicBezTo>
                  <a:pt x="5004" y="236"/>
                  <a:pt x="5038" y="206"/>
                  <a:pt x="5080" y="206"/>
                </a:cubicBezTo>
                <a:cubicBezTo>
                  <a:pt x="5114" y="206"/>
                  <a:pt x="5140" y="220"/>
                  <a:pt x="5140" y="286"/>
                </a:cubicBezTo>
                <a:cubicBezTo>
                  <a:pt x="5140" y="340"/>
                  <a:pt x="5140" y="340"/>
                  <a:pt x="5140" y="340"/>
                </a:cubicBezTo>
                <a:cubicBezTo>
                  <a:pt x="5140" y="432"/>
                  <a:pt x="5136" y="432"/>
                  <a:pt x="5098" y="434"/>
                </a:cubicBezTo>
                <a:cubicBezTo>
                  <a:pt x="5098" y="446"/>
                  <a:pt x="5098" y="446"/>
                  <a:pt x="5098" y="446"/>
                </a:cubicBezTo>
                <a:cubicBezTo>
                  <a:pt x="5240" y="446"/>
                  <a:pt x="5240" y="446"/>
                  <a:pt x="5240" y="446"/>
                </a:cubicBezTo>
                <a:lnTo>
                  <a:pt x="5240" y="434"/>
                </a:lnTo>
                <a:close/>
                <a:moveTo>
                  <a:pt x="5516" y="192"/>
                </a:moveTo>
                <a:cubicBezTo>
                  <a:pt x="5516" y="180"/>
                  <a:pt x="5516" y="180"/>
                  <a:pt x="5516" y="180"/>
                </a:cubicBezTo>
                <a:cubicBezTo>
                  <a:pt x="5418" y="180"/>
                  <a:pt x="5418" y="180"/>
                  <a:pt x="5418" y="180"/>
                </a:cubicBezTo>
                <a:cubicBezTo>
                  <a:pt x="5418" y="192"/>
                  <a:pt x="5418" y="192"/>
                  <a:pt x="5418" y="192"/>
                </a:cubicBezTo>
                <a:cubicBezTo>
                  <a:pt x="5442" y="194"/>
                  <a:pt x="5454" y="206"/>
                  <a:pt x="5446" y="234"/>
                </a:cubicBezTo>
                <a:cubicBezTo>
                  <a:pt x="5394" y="390"/>
                  <a:pt x="5394" y="390"/>
                  <a:pt x="5394" y="390"/>
                </a:cubicBezTo>
                <a:cubicBezTo>
                  <a:pt x="5342" y="270"/>
                  <a:pt x="5342" y="270"/>
                  <a:pt x="5342" y="270"/>
                </a:cubicBezTo>
                <a:cubicBezTo>
                  <a:pt x="5328" y="238"/>
                  <a:pt x="5322" y="224"/>
                  <a:pt x="5322" y="212"/>
                </a:cubicBezTo>
                <a:cubicBezTo>
                  <a:pt x="5322" y="202"/>
                  <a:pt x="5328" y="196"/>
                  <a:pt x="5348" y="192"/>
                </a:cubicBezTo>
                <a:cubicBezTo>
                  <a:pt x="5348" y="180"/>
                  <a:pt x="5348" y="180"/>
                  <a:pt x="5348" y="180"/>
                </a:cubicBezTo>
                <a:cubicBezTo>
                  <a:pt x="5220" y="180"/>
                  <a:pt x="5220" y="180"/>
                  <a:pt x="5220" y="180"/>
                </a:cubicBezTo>
                <a:cubicBezTo>
                  <a:pt x="5220" y="192"/>
                  <a:pt x="5220" y="192"/>
                  <a:pt x="5220" y="192"/>
                </a:cubicBezTo>
                <a:cubicBezTo>
                  <a:pt x="5252" y="194"/>
                  <a:pt x="5254" y="198"/>
                  <a:pt x="5296" y="292"/>
                </a:cubicBezTo>
                <a:cubicBezTo>
                  <a:pt x="5368" y="450"/>
                  <a:pt x="5368" y="450"/>
                  <a:pt x="5368" y="450"/>
                </a:cubicBezTo>
                <a:cubicBezTo>
                  <a:pt x="5344" y="512"/>
                  <a:pt x="5306" y="546"/>
                  <a:pt x="5228" y="564"/>
                </a:cubicBezTo>
                <a:cubicBezTo>
                  <a:pt x="5232" y="576"/>
                  <a:pt x="5246" y="600"/>
                  <a:pt x="5254" y="606"/>
                </a:cubicBezTo>
                <a:cubicBezTo>
                  <a:pt x="5356" y="564"/>
                  <a:pt x="5376" y="498"/>
                  <a:pt x="5412" y="396"/>
                </a:cubicBezTo>
                <a:cubicBezTo>
                  <a:pt x="5466" y="242"/>
                  <a:pt x="5466" y="242"/>
                  <a:pt x="5466" y="242"/>
                </a:cubicBezTo>
                <a:cubicBezTo>
                  <a:pt x="5478" y="206"/>
                  <a:pt x="5498" y="192"/>
                  <a:pt x="5516" y="192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93206" tIns="46604" rIns="93206" bIns="46604"/>
          <a:lstStyle>
            <a:defPPr>
              <a:defRPr lang="x-non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defTabSz="911944">
              <a:defRPr/>
            </a:pPr>
            <a:endParaRPr sz="1600" b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Disclaimer-English (United States)" hidden="1"/>
          <p:cNvSpPr>
            <a:spLocks noChangeArrowheads="1"/>
          </p:cNvSpPr>
          <p:nvPr userDrawn="1"/>
        </p:nvSpPr>
        <p:spPr bwMode="black">
          <a:xfrm>
            <a:off x="3086101" y="6672105"/>
            <a:ext cx="4821767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b">
            <a:spAutoFit/>
          </a:bodyPr>
          <a:lstStyle/>
          <a:p>
            <a:pPr defTabSz="820419" eaLnBrk="0" hangingPunct="0">
              <a:defRPr/>
            </a:pPr>
            <a:r>
              <a:rPr lang="x-none" sz="800" b="0" dirty="0">
                <a:solidFill>
                  <a:srgbClr val="FFFFFF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CONFIDENTIAL AND PROPRIETARY</a:t>
            </a:r>
          </a:p>
          <a:p>
            <a:pPr defTabSz="820419" eaLnBrk="0" hangingPunct="0">
              <a:defRPr/>
            </a:pPr>
            <a:r>
              <a:rPr lang="x-none" sz="800" b="0" dirty="0">
                <a:solidFill>
                  <a:srgbClr val="FFFFFF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Any use of this material without specific permission of McKinsey &amp; Company is strictly prohibited</a:t>
            </a:r>
          </a:p>
        </p:txBody>
      </p: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>
          <a:xfrm>
            <a:off x="3085980" y="1463565"/>
            <a:ext cx="8478152" cy="507831"/>
          </a:xfrm>
          <a:prstGeom prst="rect">
            <a:avLst/>
          </a:prstGeom>
        </p:spPr>
        <p:txBody>
          <a:bodyPr/>
          <a:lstStyle>
            <a:lvl1pPr>
              <a:defRPr lang="x-none" sz="3300" b="0" baseline="0">
                <a:solidFill>
                  <a:schemeClr val="accent2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x-none" noProof="0" dirty="0"/>
          </a:p>
        </p:txBody>
      </p:sp>
      <p:sp>
        <p:nvSpPr>
          <p:cNvPr id="13315" name="Subtitle"/>
          <p:cNvSpPr>
            <a:spLocks noGrp="1" noChangeArrowheads="1"/>
          </p:cNvSpPr>
          <p:nvPr>
            <p:ph type="subTitle" idx="1"/>
          </p:nvPr>
        </p:nvSpPr>
        <p:spPr>
          <a:xfrm>
            <a:off x="3085980" y="3182433"/>
            <a:ext cx="8478152" cy="219820"/>
          </a:xfrm>
          <a:prstGeom prst="rect">
            <a:avLst/>
          </a:prstGeom>
        </p:spPr>
        <p:txBody>
          <a:bodyPr/>
          <a:lstStyle>
            <a:lvl1pPr>
              <a:defRPr lang="x-none" sz="1400" cap="all" baseline="0">
                <a:solidFill>
                  <a:schemeClr val="accent6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x-none" noProof="0" dirty="0"/>
          </a:p>
        </p:txBody>
      </p:sp>
    </p:spTree>
    <p:extLst>
      <p:ext uri="{BB962C8B-B14F-4D97-AF65-F5344CB8AC3E}">
        <p14:creationId xmlns:p14="http://schemas.microsoft.com/office/powerpoint/2010/main" val="7194597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" y="1"/>
          <a:ext cx="2159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8" imgW="360" imgH="360" progId="">
                  <p:embed/>
                </p:oleObj>
              </mc:Choice>
              <mc:Fallback>
                <p:oleObj name="think-cell Slide" r:id="rId18" imgW="360" imgH="360" progId="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"/>
                        <a:ext cx="2159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>
            <p:custDataLst>
              <p:tags r:id="rId1"/>
            </p:custDataLst>
          </p:nvPr>
        </p:nvSpPr>
        <p:spPr bwMode="auto">
          <a:xfrm>
            <a:off x="1" y="1"/>
            <a:ext cx="215900" cy="161925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1. On-page tracker" hidden="1"/>
          <p:cNvSpPr>
            <a:spLocks noChangeArrowheads="1"/>
          </p:cNvSpPr>
          <p:nvPr/>
        </p:nvSpPr>
        <p:spPr bwMode="gray">
          <a:xfrm>
            <a:off x="162984" y="77788"/>
            <a:ext cx="490519" cy="12311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/>
          <a:p>
            <a:pPr defTabSz="911944">
              <a:defRPr/>
            </a:pPr>
            <a:r>
              <a:rPr lang="x-none" sz="800" b="0" cap="all" dirty="0">
                <a:solidFill>
                  <a:srgbClr val="808080"/>
                </a:solidFill>
                <a:latin typeface="Arial"/>
                <a:ea typeface="MS PGothic" pitchFamily="34" charset="-128"/>
                <a:cs typeface="Arial" pitchFamily="34" charset="0"/>
              </a:rPr>
              <a:t>TRACKER</a:t>
            </a:r>
          </a:p>
        </p:txBody>
      </p:sp>
      <p:sp>
        <p:nvSpPr>
          <p:cNvPr id="6" name="3. Unit of measure" hidden="1"/>
          <p:cNvSpPr txBox="1">
            <a:spLocks noChangeArrowheads="1"/>
          </p:cNvSpPr>
          <p:nvPr/>
        </p:nvSpPr>
        <p:spPr bwMode="gray">
          <a:xfrm>
            <a:off x="162984" y="566739"/>
            <a:ext cx="11724216" cy="250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895350">
              <a:defRPr lang="x-none"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lang="x-none"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lang="x-none"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lang="x-none"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lang="x-none"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 lang="x-none"/>
            </a:pPr>
            <a:r>
              <a:rPr sz="1600" b="0" dirty="0">
                <a:solidFill>
                  <a:srgbClr val="808080"/>
                </a:solidFill>
                <a:latin typeface="Arial"/>
                <a:ea typeface="MS PGothic" pitchFamily="34" charset="-128"/>
                <a:cs typeface="Arial" pitchFamily="34" charset="0"/>
              </a:rPr>
              <a:t>Unit of measure</a:t>
            </a:r>
          </a:p>
        </p:txBody>
      </p:sp>
      <p:grpSp>
        <p:nvGrpSpPr>
          <p:cNvPr id="7" name="Slide Elements" hidden="1"/>
          <p:cNvGrpSpPr>
            <a:grpSpLocks/>
          </p:cNvGrpSpPr>
          <p:nvPr userDrawn="1"/>
        </p:nvGrpSpPr>
        <p:grpSpPr bwMode="auto">
          <a:xfrm>
            <a:off x="162984" y="6434139"/>
            <a:ext cx="11724216" cy="331787"/>
            <a:chOff x="119063" y="6305945"/>
            <a:chExt cx="8618537" cy="325438"/>
          </a:xfrm>
        </p:grpSpPr>
        <p:sp>
          <p:nvSpPr>
            <p:cNvPr id="8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45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 lang="x-none"/>
              </a:pPr>
              <a:r>
                <a:rPr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1 Footnote</a:t>
              </a:r>
            </a:p>
          </p:txBody>
        </p:sp>
        <p:sp>
          <p:nvSpPr>
            <p:cNvPr id="9" name="5. Source"/>
            <p:cNvSpPr>
              <a:spLocks noChangeArrowheads="1"/>
            </p:cNvSpPr>
            <p:nvPr/>
          </p:nvSpPr>
          <p:spPr bwMode="gray">
            <a:xfrm>
              <a:off x="119063" y="6506813"/>
              <a:ext cx="7199489" cy="1245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621382" indent="-621382" defTabSz="912653">
                <a:tabLst>
                  <a:tab pos="624617" algn="l"/>
                </a:tabLst>
                <a:defRPr/>
              </a:pPr>
              <a:r>
                <a:rPr lang="x-none"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SOURCE : Source</a:t>
              </a:r>
            </a:p>
          </p:txBody>
        </p:sp>
      </p:grpSp>
      <p:grpSp>
        <p:nvGrpSpPr>
          <p:cNvPr id="10" name="ACET" hidden="1"/>
          <p:cNvGrpSpPr>
            <a:grpSpLocks/>
          </p:cNvGrpSpPr>
          <p:nvPr/>
        </p:nvGrpSpPr>
        <p:grpSpPr bwMode="auto">
          <a:xfrm>
            <a:off x="1976967" y="1282700"/>
            <a:ext cx="5801784" cy="585788"/>
            <a:chOff x="915" y="710"/>
            <a:chExt cx="2687" cy="361"/>
          </a:xfrm>
        </p:grpSpPr>
        <p:cxnSp>
          <p:nvCxnSpPr>
            <p:cNvPr id="11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 rot="16200000" flipH="1">
              <a:off x="2259" y="-272"/>
              <a:ext cx="1" cy="2686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</p:spPr>
        </p:cxnSp>
        <p:sp>
          <p:nvSpPr>
            <p:cNvPr id="12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6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</p:spPr>
          <p:txBody>
            <a:bodyPr lIns="0" tIns="0" rIns="0" bIns="18288" anchor="b">
              <a:spAutoFit/>
            </a:bodyPr>
            <a:lstStyle/>
            <a:p>
              <a:pPr defTabSz="911944">
                <a:defRPr/>
              </a:pPr>
              <a:r>
                <a:rPr lang="x-none" sz="180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Title</a:t>
              </a:r>
            </a:p>
            <a:p>
              <a:pPr defTabSz="911944">
                <a:defRPr/>
              </a:pPr>
              <a:r>
                <a:rPr lang="x-none" sz="1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Unit of measure</a:t>
              </a:r>
            </a:p>
          </p:txBody>
        </p:sp>
      </p:grpSp>
      <p:grpSp>
        <p:nvGrpSpPr>
          <p:cNvPr id="13" name="McKSticker" hidden="1"/>
          <p:cNvGrpSpPr>
            <a:grpSpLocks/>
          </p:cNvGrpSpPr>
          <p:nvPr/>
        </p:nvGrpSpPr>
        <p:grpSpPr bwMode="auto">
          <a:xfrm>
            <a:off x="11243733" y="292100"/>
            <a:ext cx="643467" cy="153988"/>
            <a:chOff x="8267440" y="285750"/>
            <a:chExt cx="473335" cy="150811"/>
          </a:xfrm>
        </p:grpSpPr>
        <p:sp>
          <p:nvSpPr>
            <p:cNvPr id="14" name="StickerRectangle"/>
            <p:cNvSpPr>
              <a:spLocks noChangeArrowheads="1"/>
            </p:cNvSpPr>
            <p:nvPr/>
          </p:nvSpPr>
          <p:spPr bwMode="gray">
            <a:xfrm>
              <a:off x="8392589" y="285750"/>
              <a:ext cx="348186" cy="14770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</p:spPr>
          <p:txBody>
            <a:bodyPr wrap="none" lIns="27432" tIns="0" rIns="0" bIns="27432">
              <a:spAutoFit/>
            </a:bodyPr>
            <a:lstStyle/>
            <a:p>
              <a:pPr algn="r" defTabSz="912653">
                <a:buClr>
                  <a:srgbClr val="002960"/>
                </a:buClr>
                <a:defRPr/>
              </a:pPr>
              <a:r>
                <a:rPr lang="x-none"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STICKER</a:t>
              </a:r>
            </a:p>
          </p:txBody>
        </p:sp>
        <p:cxnSp>
          <p:nvCxnSpPr>
            <p:cNvPr id="15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</p:spPr>
        </p:cxnSp>
        <p:cxnSp>
          <p:nvCxnSpPr>
            <p:cNvPr id="16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</p:spPr>
        </p:cxnSp>
      </p:grpSp>
      <p:sp>
        <p:nvSpPr>
          <p:cNvPr id="17" name="SlideBottomBar" hidden="1"/>
          <p:cNvSpPr/>
          <p:nvPr userDrawn="1"/>
        </p:nvSpPr>
        <p:spPr>
          <a:xfrm>
            <a:off x="11576051" y="6456363"/>
            <a:ext cx="63500" cy="1254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06" tIns="46604" rIns="93206" bIns="46604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</a:endParaRPr>
          </a:p>
        </p:txBody>
      </p:sp>
      <p:sp>
        <p:nvSpPr>
          <p:cNvPr id="18" name="doc id" hidden="1"/>
          <p:cNvSpPr>
            <a:spLocks noChangeArrowheads="1"/>
          </p:cNvSpPr>
          <p:nvPr userDrawn="1"/>
        </p:nvSpPr>
        <p:spPr bwMode="auto">
          <a:xfrm>
            <a:off x="10996085" y="52388"/>
            <a:ext cx="893233" cy="1238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 algn="r" defTabSz="912653">
              <a:defRPr/>
            </a:pPr>
            <a:endParaRPr lang="x-none" sz="800" b="0" dirty="0">
              <a:solidFill>
                <a:srgbClr val="80808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grpSp>
        <p:nvGrpSpPr>
          <p:cNvPr id="19" name="LegendBoxes" hidden="1"/>
          <p:cNvGrpSpPr>
            <a:grpSpLocks/>
          </p:cNvGrpSpPr>
          <p:nvPr userDrawn="1"/>
        </p:nvGrpSpPr>
        <p:grpSpPr bwMode="auto">
          <a:xfrm>
            <a:off x="10767490" y="285750"/>
            <a:ext cx="854772" cy="1013341"/>
            <a:chOff x="7835905" y="279400"/>
            <a:chExt cx="628160" cy="993304"/>
          </a:xfrm>
        </p:grpSpPr>
        <p:sp>
          <p:nvSpPr>
            <p:cNvPr id="20" name="RectangleLegend1"/>
            <p:cNvSpPr>
              <a:spLocks noChangeArrowheads="1"/>
            </p:cNvSpPr>
            <p:nvPr/>
          </p:nvSpPr>
          <p:spPr bwMode="gray">
            <a:xfrm>
              <a:off x="7835905" y="290293"/>
              <a:ext cx="164884" cy="1602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1" name="RectangleLegend2"/>
            <p:cNvSpPr>
              <a:spLocks noChangeArrowheads="1"/>
            </p:cNvSpPr>
            <p:nvPr/>
          </p:nvSpPr>
          <p:spPr bwMode="gray">
            <a:xfrm>
              <a:off x="7835905" y="561056"/>
              <a:ext cx="164884" cy="16027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2" name="RectangleLegend3"/>
            <p:cNvSpPr>
              <a:spLocks noChangeArrowheads="1"/>
            </p:cNvSpPr>
            <p:nvPr/>
          </p:nvSpPr>
          <p:spPr bwMode="gray">
            <a:xfrm>
              <a:off x="7835905" y="831820"/>
              <a:ext cx="164884" cy="16027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3" name="RectangleLegend4"/>
            <p:cNvSpPr>
              <a:spLocks noChangeArrowheads="1"/>
            </p:cNvSpPr>
            <p:nvPr/>
          </p:nvSpPr>
          <p:spPr bwMode="gray">
            <a:xfrm>
              <a:off x="7835905" y="1102583"/>
              <a:ext cx="164884" cy="161835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4" name="Legend1"/>
            <p:cNvSpPr>
              <a:spLocks noChangeArrowheads="1"/>
            </p:cNvSpPr>
            <p:nvPr/>
          </p:nvSpPr>
          <p:spPr bwMode="gray">
            <a:xfrm>
              <a:off x="8089453" y="279400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25" name="Legend2"/>
            <p:cNvSpPr>
              <a:spLocks noChangeArrowheads="1"/>
            </p:cNvSpPr>
            <p:nvPr/>
          </p:nvSpPr>
          <p:spPr bwMode="gray">
            <a:xfrm>
              <a:off x="8089453" y="548608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26" name="Legend3"/>
            <p:cNvSpPr>
              <a:spLocks noChangeArrowheads="1"/>
            </p:cNvSpPr>
            <p:nvPr/>
          </p:nvSpPr>
          <p:spPr bwMode="gray">
            <a:xfrm>
              <a:off x="8089453" y="820926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27" name="Legend4"/>
            <p:cNvSpPr>
              <a:spLocks noChangeArrowheads="1"/>
            </p:cNvSpPr>
            <p:nvPr/>
          </p:nvSpPr>
          <p:spPr bwMode="gray">
            <a:xfrm>
              <a:off x="8089453" y="1091689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grpSp>
        <p:nvGrpSpPr>
          <p:cNvPr id="28" name="LegendLines" hidden="1"/>
          <p:cNvGrpSpPr>
            <a:grpSpLocks/>
          </p:cNvGrpSpPr>
          <p:nvPr userDrawn="1"/>
        </p:nvGrpSpPr>
        <p:grpSpPr bwMode="auto">
          <a:xfrm>
            <a:off x="10350503" y="285750"/>
            <a:ext cx="1273873" cy="741879"/>
            <a:chOff x="7540629" y="279400"/>
            <a:chExt cx="937352" cy="727643"/>
          </a:xfrm>
        </p:grpSpPr>
        <p:sp>
          <p:nvSpPr>
            <p:cNvPr id="29" name="LineLegend1"/>
            <p:cNvSpPr>
              <a:spLocks noChangeShapeType="1"/>
            </p:cNvSpPr>
            <p:nvPr/>
          </p:nvSpPr>
          <p:spPr bwMode="gray">
            <a:xfrm>
              <a:off x="7540629" y="369708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0" name="LineLegend2"/>
            <p:cNvSpPr>
              <a:spLocks noChangeShapeType="1"/>
            </p:cNvSpPr>
            <p:nvPr/>
          </p:nvSpPr>
          <p:spPr bwMode="gray">
            <a:xfrm>
              <a:off x="7540629" y="637519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1" name="LineLegend3"/>
            <p:cNvSpPr>
              <a:spLocks noChangeShapeType="1"/>
            </p:cNvSpPr>
            <p:nvPr/>
          </p:nvSpPr>
          <p:spPr bwMode="gray">
            <a:xfrm>
              <a:off x="7540629" y="916229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2" name="Legend1"/>
            <p:cNvSpPr>
              <a:spLocks noChangeArrowheads="1"/>
            </p:cNvSpPr>
            <p:nvPr/>
          </p:nvSpPr>
          <p:spPr bwMode="gray">
            <a:xfrm>
              <a:off x="8102889" y="279400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3" name="Legend2"/>
            <p:cNvSpPr>
              <a:spLocks noChangeArrowheads="1"/>
            </p:cNvSpPr>
            <p:nvPr/>
          </p:nvSpPr>
          <p:spPr bwMode="gray">
            <a:xfrm>
              <a:off x="8102889" y="545654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4" name="Legend3"/>
            <p:cNvSpPr>
              <a:spLocks noChangeArrowheads="1"/>
            </p:cNvSpPr>
            <p:nvPr/>
          </p:nvSpPr>
          <p:spPr bwMode="gray">
            <a:xfrm>
              <a:off x="8102889" y="825921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grpSp>
        <p:nvGrpSpPr>
          <p:cNvPr id="35" name="LegendMoons" hidden="1"/>
          <p:cNvGrpSpPr>
            <a:grpSpLocks/>
          </p:cNvGrpSpPr>
          <p:nvPr userDrawn="1"/>
        </p:nvGrpSpPr>
        <p:grpSpPr bwMode="auto">
          <a:xfrm>
            <a:off x="10678573" y="255588"/>
            <a:ext cx="945800" cy="1333500"/>
            <a:chOff x="7769216" y="250825"/>
            <a:chExt cx="696182" cy="1306516"/>
          </a:xfrm>
        </p:grpSpPr>
        <p:grpSp>
          <p:nvGrpSpPr>
            <p:cNvPr id="36" name="MoonLegend1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 bwMode="auto">
            <a:xfrm>
              <a:off x="7769232" y="250825"/>
              <a:ext cx="208095" cy="209551"/>
              <a:chOff x="4533" y="183"/>
              <a:chExt cx="143" cy="144"/>
            </a:xfrm>
          </p:grpSpPr>
          <p:sp>
            <p:nvSpPr>
              <p:cNvPr id="54" name="Oval 38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533" y="183"/>
                <a:ext cx="143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5" name="Arc 39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533" y="183"/>
                <a:ext cx="143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37" name="MoonLegend2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 bwMode="auto">
            <a:xfrm>
              <a:off x="7769222" y="525066"/>
              <a:ext cx="208240" cy="209551"/>
              <a:chOff x="1694" y="2044"/>
              <a:chExt cx="159" cy="160"/>
            </a:xfrm>
          </p:grpSpPr>
          <p:sp>
            <p:nvSpPr>
              <p:cNvPr id="52" name="Oval 41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1694" y="2044"/>
                <a:ext cx="159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3" name="Arc 42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1694" y="2044"/>
                <a:ext cx="159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38" name="MoonLegend4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7769216" y="1073548"/>
              <a:ext cx="208240" cy="209551"/>
              <a:chOff x="4495" y="1198"/>
              <a:chExt cx="159" cy="160"/>
            </a:xfrm>
          </p:grpSpPr>
          <p:sp>
            <p:nvSpPr>
              <p:cNvPr id="50" name="Oval 47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gray">
              <a:xfrm>
                <a:off x="4495" y="1198"/>
                <a:ext cx="159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1" name="Arc 48"/>
              <p:cNvSpPr>
                <a:spLocks noChangeAspect="1"/>
              </p:cNvSpPr>
              <p:nvPr>
                <p:custDataLst>
                  <p:tags r:id="rId12"/>
                </p:custDataLst>
              </p:nvPr>
            </p:nvSpPr>
            <p:spPr bwMode="gray">
              <a:xfrm>
                <a:off x="4495" y="1198"/>
                <a:ext cx="159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39" name="MoonLegend5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7769216" y="1347790"/>
              <a:ext cx="208240" cy="209551"/>
              <a:chOff x="4495" y="1440"/>
              <a:chExt cx="159" cy="160"/>
            </a:xfrm>
          </p:grpSpPr>
          <p:sp>
            <p:nvSpPr>
              <p:cNvPr id="48" name="Oval 50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gray">
              <a:xfrm>
                <a:off x="4495" y="1440"/>
                <a:ext cx="159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49" name="Oval 51"/>
              <p:cNvSpPr>
                <a:spLocks noChangeAspect="1" noChangeArrowheads="1"/>
              </p:cNvSpPr>
              <p:nvPr>
                <p:custDataLst>
                  <p:tags r:id="rId10"/>
                </p:custDataLst>
              </p:nvPr>
            </p:nvSpPr>
            <p:spPr bwMode="gray">
              <a:xfrm>
                <a:off x="4495" y="1440"/>
                <a:ext cx="159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40" name="MoonLegend3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7769216" y="799305"/>
              <a:ext cx="208240" cy="208241"/>
              <a:chOff x="4495" y="1198"/>
              <a:chExt cx="159" cy="159"/>
            </a:xfrm>
          </p:grpSpPr>
          <p:sp>
            <p:nvSpPr>
              <p:cNvPr id="46" name="Oval 47"/>
              <p:cNvSpPr>
                <a:spLocks noChangeAspect="1" noChangeArrowheads="1"/>
              </p:cNvSpPr>
              <p:nvPr>
                <p:custDataLst>
                  <p:tags r:id="rId7"/>
                </p:custDataLst>
              </p:nvPr>
            </p:nvSpPr>
            <p:spPr bwMode="gray">
              <a:xfrm>
                <a:off x="4495" y="1198"/>
                <a:ext cx="159" cy="15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47" name="Arc 48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 bwMode="gray">
              <a:xfrm>
                <a:off x="4495" y="1198"/>
                <a:ext cx="159" cy="159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gray">
            <a:xfrm>
              <a:off x="8090179" y="263268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gray">
            <a:xfrm>
              <a:off x="8090179" y="538569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gray">
            <a:xfrm>
              <a:off x="8090179" y="812315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gray">
            <a:xfrm>
              <a:off x="8090179" y="1084507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gray">
            <a:xfrm>
              <a:off x="8090179" y="1359808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sp>
        <p:nvSpPr>
          <p:cNvPr id="56" name="Slide Number"/>
          <p:cNvSpPr txBox="1">
            <a:spLocks/>
          </p:cNvSpPr>
          <p:nvPr userDrawn="1"/>
        </p:nvSpPr>
        <p:spPr bwMode="auto">
          <a:xfrm>
            <a:off x="11652251" y="6641663"/>
            <a:ext cx="125034" cy="12311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x-none"/>
            </a:defPPr>
            <a:lvl1pPr>
              <a:defRPr lang="x-none" sz="1000" baseline="0">
                <a:latin typeface="+mn-lt"/>
              </a:defRPr>
            </a:lvl1pPr>
          </a:lstStyle>
          <a:p>
            <a:pPr defTabSz="911944">
              <a:defRPr/>
            </a:pPr>
            <a:fld id="{5945628F-F470-4947-969B-D391ED864C01}" type="slidenum">
              <a:rPr sz="800" b="0" smtClean="0">
                <a:solidFill>
                  <a:srgbClr val="808080"/>
                </a:solidFill>
                <a:ea typeface="ＭＳ Ｐゴシック" pitchFamily="34" charset="-128"/>
                <a:cs typeface="Arial" pitchFamily="34" charset="0"/>
              </a:rPr>
              <a:pPr defTabSz="911944">
                <a:defRPr/>
              </a:pPr>
              <a:t>‹#›</a:t>
            </a:fld>
            <a:endParaRPr sz="800" b="0" dirty="0">
              <a:solidFill>
                <a:srgbClr val="808080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58" name="doc id" hidden="1"/>
          <p:cNvSpPr>
            <a:spLocks noChangeArrowheads="1"/>
          </p:cNvSpPr>
          <p:nvPr userDrawn="1"/>
        </p:nvSpPr>
        <p:spPr bwMode="auto">
          <a:xfrm>
            <a:off x="10996085" y="52388"/>
            <a:ext cx="893233" cy="1238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 algn="r" defTabSz="912653">
              <a:defRPr/>
            </a:pPr>
            <a:endParaRPr lang="x-none" sz="800" b="0" dirty="0">
              <a:solidFill>
                <a:srgbClr val="80808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59" name="Picture 19" descr="San_lo_B-Grey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11104033" y="122238"/>
            <a:ext cx="933451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161998" y="234864"/>
            <a:ext cx="10490087" cy="314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42029628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" y="1"/>
          <a:ext cx="2159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360" imgH="360" progId="">
                  <p:embed/>
                </p:oleObj>
              </mc:Choice>
              <mc:Fallback>
                <p:oleObj name="think-cell Slide" r:id="rId19" imgW="360" imgH="360" progId="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"/>
                        <a:ext cx="2159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>
            <p:custDataLst>
              <p:tags r:id="rId1"/>
            </p:custDataLst>
          </p:nvPr>
        </p:nvSpPr>
        <p:spPr bwMode="auto">
          <a:xfrm>
            <a:off x="1" y="1"/>
            <a:ext cx="215900" cy="161925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1. On-page tracker" hidden="1"/>
          <p:cNvSpPr>
            <a:spLocks noChangeArrowheads="1"/>
          </p:cNvSpPr>
          <p:nvPr/>
        </p:nvSpPr>
        <p:spPr bwMode="gray">
          <a:xfrm>
            <a:off x="162984" y="77788"/>
            <a:ext cx="490519" cy="12311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/>
          <a:p>
            <a:pPr defTabSz="911944">
              <a:defRPr/>
            </a:pPr>
            <a:r>
              <a:rPr lang="x-none" sz="800" b="0" cap="all" dirty="0">
                <a:solidFill>
                  <a:srgbClr val="808080"/>
                </a:solidFill>
                <a:latin typeface="Arial"/>
                <a:ea typeface="MS PGothic" pitchFamily="34" charset="-128"/>
                <a:cs typeface="Arial" pitchFamily="34" charset="0"/>
              </a:rPr>
              <a:t>TRACKER</a:t>
            </a:r>
          </a:p>
        </p:txBody>
      </p:sp>
      <p:sp>
        <p:nvSpPr>
          <p:cNvPr id="6" name="3. Unit of measure" hidden="1"/>
          <p:cNvSpPr txBox="1">
            <a:spLocks noChangeArrowheads="1"/>
          </p:cNvSpPr>
          <p:nvPr/>
        </p:nvSpPr>
        <p:spPr bwMode="gray">
          <a:xfrm>
            <a:off x="162984" y="566739"/>
            <a:ext cx="11724216" cy="250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895350">
              <a:defRPr lang="x-none"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lang="x-none"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lang="x-none"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lang="x-none"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lang="x-none"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 lang="x-none"/>
            </a:pPr>
            <a:r>
              <a:rPr sz="1600" b="0" dirty="0">
                <a:solidFill>
                  <a:srgbClr val="808080"/>
                </a:solidFill>
                <a:latin typeface="Arial"/>
                <a:ea typeface="MS PGothic" pitchFamily="34" charset="-128"/>
                <a:cs typeface="Arial" pitchFamily="34" charset="0"/>
              </a:rPr>
              <a:t>Unit of measure</a:t>
            </a:r>
          </a:p>
        </p:txBody>
      </p:sp>
      <p:grpSp>
        <p:nvGrpSpPr>
          <p:cNvPr id="7" name="Slide Elements" hidden="1"/>
          <p:cNvGrpSpPr>
            <a:grpSpLocks/>
          </p:cNvGrpSpPr>
          <p:nvPr userDrawn="1"/>
        </p:nvGrpSpPr>
        <p:grpSpPr bwMode="auto">
          <a:xfrm>
            <a:off x="162984" y="6434139"/>
            <a:ext cx="11724216" cy="331787"/>
            <a:chOff x="119063" y="6305945"/>
            <a:chExt cx="8618537" cy="325438"/>
          </a:xfrm>
        </p:grpSpPr>
        <p:sp>
          <p:nvSpPr>
            <p:cNvPr id="8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45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 lang="x-none"/>
              </a:pPr>
              <a:r>
                <a:rPr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1 Footnote</a:t>
              </a:r>
            </a:p>
          </p:txBody>
        </p:sp>
        <p:sp>
          <p:nvSpPr>
            <p:cNvPr id="9" name="5. Source"/>
            <p:cNvSpPr>
              <a:spLocks noChangeArrowheads="1"/>
            </p:cNvSpPr>
            <p:nvPr/>
          </p:nvSpPr>
          <p:spPr bwMode="gray">
            <a:xfrm>
              <a:off x="119063" y="6506813"/>
              <a:ext cx="7199489" cy="1245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621382" indent="-621382" defTabSz="912653">
                <a:tabLst>
                  <a:tab pos="624617" algn="l"/>
                </a:tabLst>
                <a:defRPr/>
              </a:pPr>
              <a:r>
                <a:rPr lang="x-none"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SOURCE : Source</a:t>
              </a:r>
            </a:p>
          </p:txBody>
        </p:sp>
      </p:grpSp>
      <p:grpSp>
        <p:nvGrpSpPr>
          <p:cNvPr id="10" name="ACET" hidden="1"/>
          <p:cNvGrpSpPr>
            <a:grpSpLocks/>
          </p:cNvGrpSpPr>
          <p:nvPr/>
        </p:nvGrpSpPr>
        <p:grpSpPr bwMode="auto">
          <a:xfrm>
            <a:off x="1976967" y="1282700"/>
            <a:ext cx="5801784" cy="585788"/>
            <a:chOff x="915" y="710"/>
            <a:chExt cx="2687" cy="361"/>
          </a:xfrm>
        </p:grpSpPr>
        <p:cxnSp>
          <p:nvCxnSpPr>
            <p:cNvPr id="11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 rot="16200000" flipH="1">
              <a:off x="2259" y="-272"/>
              <a:ext cx="1" cy="2686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</p:spPr>
        </p:cxnSp>
        <p:sp>
          <p:nvSpPr>
            <p:cNvPr id="12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6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</p:spPr>
          <p:txBody>
            <a:bodyPr lIns="0" tIns="0" rIns="0" bIns="18288" anchor="b">
              <a:spAutoFit/>
            </a:bodyPr>
            <a:lstStyle/>
            <a:p>
              <a:pPr defTabSz="911944">
                <a:defRPr/>
              </a:pPr>
              <a:r>
                <a:rPr lang="x-none" sz="180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Title</a:t>
              </a:r>
            </a:p>
            <a:p>
              <a:pPr defTabSz="911944">
                <a:defRPr/>
              </a:pPr>
              <a:r>
                <a:rPr lang="x-none" sz="1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Unit of measure</a:t>
              </a:r>
            </a:p>
          </p:txBody>
        </p:sp>
      </p:grpSp>
      <p:grpSp>
        <p:nvGrpSpPr>
          <p:cNvPr id="13" name="McKSticker" hidden="1"/>
          <p:cNvGrpSpPr>
            <a:grpSpLocks/>
          </p:cNvGrpSpPr>
          <p:nvPr/>
        </p:nvGrpSpPr>
        <p:grpSpPr bwMode="auto">
          <a:xfrm>
            <a:off x="11243733" y="292100"/>
            <a:ext cx="643467" cy="153988"/>
            <a:chOff x="8267440" y="285750"/>
            <a:chExt cx="473335" cy="150811"/>
          </a:xfrm>
        </p:grpSpPr>
        <p:sp>
          <p:nvSpPr>
            <p:cNvPr id="14" name="StickerRectangle"/>
            <p:cNvSpPr>
              <a:spLocks noChangeArrowheads="1"/>
            </p:cNvSpPr>
            <p:nvPr/>
          </p:nvSpPr>
          <p:spPr bwMode="gray">
            <a:xfrm>
              <a:off x="8392589" y="285750"/>
              <a:ext cx="348186" cy="14770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</p:spPr>
          <p:txBody>
            <a:bodyPr wrap="none" lIns="27432" tIns="0" rIns="0" bIns="27432">
              <a:spAutoFit/>
            </a:bodyPr>
            <a:lstStyle/>
            <a:p>
              <a:pPr algn="r" defTabSz="912653">
                <a:buClr>
                  <a:srgbClr val="002960"/>
                </a:buClr>
                <a:defRPr/>
              </a:pPr>
              <a:r>
                <a:rPr lang="x-none"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STICKER</a:t>
              </a:r>
            </a:p>
          </p:txBody>
        </p:sp>
        <p:cxnSp>
          <p:nvCxnSpPr>
            <p:cNvPr id="15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</p:spPr>
        </p:cxnSp>
        <p:cxnSp>
          <p:nvCxnSpPr>
            <p:cNvPr id="16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</p:spPr>
        </p:cxnSp>
      </p:grpSp>
      <p:sp>
        <p:nvSpPr>
          <p:cNvPr id="17" name="SlideBottomBar" hidden="1"/>
          <p:cNvSpPr/>
          <p:nvPr userDrawn="1"/>
        </p:nvSpPr>
        <p:spPr>
          <a:xfrm>
            <a:off x="11576051" y="6456363"/>
            <a:ext cx="63500" cy="1254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06" tIns="46604" rIns="93206" bIns="46604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</a:endParaRPr>
          </a:p>
        </p:txBody>
      </p:sp>
      <p:sp>
        <p:nvSpPr>
          <p:cNvPr id="18" name="doc id" hidden="1"/>
          <p:cNvSpPr>
            <a:spLocks noChangeArrowheads="1"/>
          </p:cNvSpPr>
          <p:nvPr userDrawn="1"/>
        </p:nvSpPr>
        <p:spPr bwMode="auto">
          <a:xfrm>
            <a:off x="10996085" y="52388"/>
            <a:ext cx="893233" cy="1238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 algn="r" defTabSz="912653">
              <a:defRPr/>
            </a:pPr>
            <a:endParaRPr lang="x-none" sz="800" b="0" dirty="0">
              <a:solidFill>
                <a:srgbClr val="80808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grpSp>
        <p:nvGrpSpPr>
          <p:cNvPr id="19" name="LegendBoxes" hidden="1"/>
          <p:cNvGrpSpPr>
            <a:grpSpLocks/>
          </p:cNvGrpSpPr>
          <p:nvPr userDrawn="1"/>
        </p:nvGrpSpPr>
        <p:grpSpPr bwMode="auto">
          <a:xfrm>
            <a:off x="10767490" y="285750"/>
            <a:ext cx="854772" cy="1013341"/>
            <a:chOff x="7835905" y="279400"/>
            <a:chExt cx="628160" cy="993304"/>
          </a:xfrm>
        </p:grpSpPr>
        <p:sp>
          <p:nvSpPr>
            <p:cNvPr id="20" name="RectangleLegend1"/>
            <p:cNvSpPr>
              <a:spLocks noChangeArrowheads="1"/>
            </p:cNvSpPr>
            <p:nvPr/>
          </p:nvSpPr>
          <p:spPr bwMode="gray">
            <a:xfrm>
              <a:off x="7835905" y="290293"/>
              <a:ext cx="164884" cy="1602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1" name="RectangleLegend2"/>
            <p:cNvSpPr>
              <a:spLocks noChangeArrowheads="1"/>
            </p:cNvSpPr>
            <p:nvPr/>
          </p:nvSpPr>
          <p:spPr bwMode="gray">
            <a:xfrm>
              <a:off x="7835905" y="561056"/>
              <a:ext cx="164884" cy="16027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2" name="RectangleLegend3"/>
            <p:cNvSpPr>
              <a:spLocks noChangeArrowheads="1"/>
            </p:cNvSpPr>
            <p:nvPr/>
          </p:nvSpPr>
          <p:spPr bwMode="gray">
            <a:xfrm>
              <a:off x="7835905" y="831820"/>
              <a:ext cx="164884" cy="16027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3" name="RectangleLegend4"/>
            <p:cNvSpPr>
              <a:spLocks noChangeArrowheads="1"/>
            </p:cNvSpPr>
            <p:nvPr/>
          </p:nvSpPr>
          <p:spPr bwMode="gray">
            <a:xfrm>
              <a:off x="7835905" y="1102583"/>
              <a:ext cx="164884" cy="161835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4" name="Legend1"/>
            <p:cNvSpPr>
              <a:spLocks noChangeArrowheads="1"/>
            </p:cNvSpPr>
            <p:nvPr/>
          </p:nvSpPr>
          <p:spPr bwMode="gray">
            <a:xfrm>
              <a:off x="8089453" y="279400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25" name="Legend2"/>
            <p:cNvSpPr>
              <a:spLocks noChangeArrowheads="1"/>
            </p:cNvSpPr>
            <p:nvPr/>
          </p:nvSpPr>
          <p:spPr bwMode="gray">
            <a:xfrm>
              <a:off x="8089453" y="548608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26" name="Legend3"/>
            <p:cNvSpPr>
              <a:spLocks noChangeArrowheads="1"/>
            </p:cNvSpPr>
            <p:nvPr/>
          </p:nvSpPr>
          <p:spPr bwMode="gray">
            <a:xfrm>
              <a:off x="8089453" y="820926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27" name="Legend4"/>
            <p:cNvSpPr>
              <a:spLocks noChangeArrowheads="1"/>
            </p:cNvSpPr>
            <p:nvPr/>
          </p:nvSpPr>
          <p:spPr bwMode="gray">
            <a:xfrm>
              <a:off x="8089453" y="1091689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grpSp>
        <p:nvGrpSpPr>
          <p:cNvPr id="28" name="LegendLines" hidden="1"/>
          <p:cNvGrpSpPr>
            <a:grpSpLocks/>
          </p:cNvGrpSpPr>
          <p:nvPr userDrawn="1"/>
        </p:nvGrpSpPr>
        <p:grpSpPr bwMode="auto">
          <a:xfrm>
            <a:off x="10350503" y="285750"/>
            <a:ext cx="1273873" cy="741879"/>
            <a:chOff x="7540629" y="279400"/>
            <a:chExt cx="937352" cy="727643"/>
          </a:xfrm>
        </p:grpSpPr>
        <p:sp>
          <p:nvSpPr>
            <p:cNvPr id="29" name="LineLegend1"/>
            <p:cNvSpPr>
              <a:spLocks noChangeShapeType="1"/>
            </p:cNvSpPr>
            <p:nvPr/>
          </p:nvSpPr>
          <p:spPr bwMode="gray">
            <a:xfrm>
              <a:off x="7540629" y="369708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0" name="LineLegend2"/>
            <p:cNvSpPr>
              <a:spLocks noChangeShapeType="1"/>
            </p:cNvSpPr>
            <p:nvPr/>
          </p:nvSpPr>
          <p:spPr bwMode="gray">
            <a:xfrm>
              <a:off x="7540629" y="637519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1" name="LineLegend3"/>
            <p:cNvSpPr>
              <a:spLocks noChangeShapeType="1"/>
            </p:cNvSpPr>
            <p:nvPr/>
          </p:nvSpPr>
          <p:spPr bwMode="gray">
            <a:xfrm>
              <a:off x="7540629" y="916229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2" name="Legend1"/>
            <p:cNvSpPr>
              <a:spLocks noChangeArrowheads="1"/>
            </p:cNvSpPr>
            <p:nvPr/>
          </p:nvSpPr>
          <p:spPr bwMode="gray">
            <a:xfrm>
              <a:off x="8102889" y="279400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3" name="Legend2"/>
            <p:cNvSpPr>
              <a:spLocks noChangeArrowheads="1"/>
            </p:cNvSpPr>
            <p:nvPr/>
          </p:nvSpPr>
          <p:spPr bwMode="gray">
            <a:xfrm>
              <a:off x="8102889" y="545654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4" name="Legend3"/>
            <p:cNvSpPr>
              <a:spLocks noChangeArrowheads="1"/>
            </p:cNvSpPr>
            <p:nvPr/>
          </p:nvSpPr>
          <p:spPr bwMode="gray">
            <a:xfrm>
              <a:off x="8102889" y="825921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grpSp>
        <p:nvGrpSpPr>
          <p:cNvPr id="35" name="LegendMoons" hidden="1"/>
          <p:cNvGrpSpPr>
            <a:grpSpLocks/>
          </p:cNvGrpSpPr>
          <p:nvPr userDrawn="1"/>
        </p:nvGrpSpPr>
        <p:grpSpPr bwMode="auto">
          <a:xfrm>
            <a:off x="10678573" y="255588"/>
            <a:ext cx="945800" cy="1333500"/>
            <a:chOff x="7769216" y="250825"/>
            <a:chExt cx="696182" cy="1306516"/>
          </a:xfrm>
        </p:grpSpPr>
        <p:grpSp>
          <p:nvGrpSpPr>
            <p:cNvPr id="36" name="MoonLegend1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 bwMode="auto">
            <a:xfrm>
              <a:off x="7769232" y="250825"/>
              <a:ext cx="208095" cy="209551"/>
              <a:chOff x="4533" y="183"/>
              <a:chExt cx="143" cy="144"/>
            </a:xfrm>
          </p:grpSpPr>
          <p:sp>
            <p:nvSpPr>
              <p:cNvPr id="54" name="Oval 38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533" y="183"/>
                <a:ext cx="143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5" name="Arc 39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4533" y="183"/>
                <a:ext cx="143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37" name="MoonLegend2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7769222" y="525066"/>
              <a:ext cx="208240" cy="209551"/>
              <a:chOff x="1694" y="2044"/>
              <a:chExt cx="159" cy="160"/>
            </a:xfrm>
          </p:grpSpPr>
          <p:sp>
            <p:nvSpPr>
              <p:cNvPr id="52" name="Oval 41"/>
              <p:cNvSpPr>
                <a:spLocks noChangeAspect="1" noChangeArrowheads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1694" y="2044"/>
                <a:ext cx="159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3" name="Arc 42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1694" y="2044"/>
                <a:ext cx="159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38" name="MoonLegend4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7769216" y="1073548"/>
              <a:ext cx="208240" cy="209551"/>
              <a:chOff x="4495" y="1198"/>
              <a:chExt cx="159" cy="160"/>
            </a:xfrm>
          </p:grpSpPr>
          <p:sp>
            <p:nvSpPr>
              <p:cNvPr id="50" name="Oval 47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gray">
              <a:xfrm>
                <a:off x="4495" y="1198"/>
                <a:ext cx="159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1" name="Arc 48"/>
              <p:cNvSpPr>
                <a:spLocks noChangeAspect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198"/>
                <a:ext cx="159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39" name="MoonLegend5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7769216" y="1347790"/>
              <a:ext cx="208240" cy="209551"/>
              <a:chOff x="4495" y="1440"/>
              <a:chExt cx="159" cy="160"/>
            </a:xfrm>
          </p:grpSpPr>
          <p:sp>
            <p:nvSpPr>
              <p:cNvPr id="48" name="Oval 50"/>
              <p:cNvSpPr>
                <a:spLocks noChangeAspect="1" noChangeArrowheads="1"/>
              </p:cNvSpPr>
              <p:nvPr>
                <p:custDataLst>
                  <p:tags r:id="rId10"/>
                </p:custDataLst>
              </p:nvPr>
            </p:nvSpPr>
            <p:spPr bwMode="gray">
              <a:xfrm>
                <a:off x="4495" y="1440"/>
                <a:ext cx="159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49" name="Oval 51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gray">
              <a:xfrm>
                <a:off x="4495" y="1440"/>
                <a:ext cx="159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40" name="MoonLegend3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7769216" y="799305"/>
              <a:ext cx="208240" cy="208241"/>
              <a:chOff x="4495" y="1198"/>
              <a:chExt cx="159" cy="159"/>
            </a:xfrm>
          </p:grpSpPr>
          <p:sp>
            <p:nvSpPr>
              <p:cNvPr id="46" name="Oval 47"/>
              <p:cNvSpPr>
                <a:spLocks noChangeAspect="1" noChangeArrowheads="1"/>
              </p:cNvSpPr>
              <p:nvPr>
                <p:custDataLst>
                  <p:tags r:id="rId8"/>
                </p:custDataLst>
              </p:nvPr>
            </p:nvSpPr>
            <p:spPr bwMode="gray">
              <a:xfrm>
                <a:off x="4495" y="1198"/>
                <a:ext cx="159" cy="15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47" name="Arc 48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 bwMode="gray">
              <a:xfrm>
                <a:off x="4495" y="1198"/>
                <a:ext cx="159" cy="159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gray">
            <a:xfrm>
              <a:off x="8090179" y="263268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gray">
            <a:xfrm>
              <a:off x="8090179" y="538569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gray">
            <a:xfrm>
              <a:off x="8090179" y="812315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gray">
            <a:xfrm>
              <a:off x="8090179" y="1084507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gray">
            <a:xfrm>
              <a:off x="8090179" y="1359808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sp>
        <p:nvSpPr>
          <p:cNvPr id="56" name="Slide Number"/>
          <p:cNvSpPr txBox="1">
            <a:spLocks/>
          </p:cNvSpPr>
          <p:nvPr userDrawn="1"/>
        </p:nvSpPr>
        <p:spPr>
          <a:xfrm>
            <a:off x="11652251" y="6641663"/>
            <a:ext cx="125034" cy="12311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x-none"/>
            </a:defPPr>
            <a:lvl1pPr>
              <a:defRPr lang="x-none" sz="1000" baseline="0">
                <a:latin typeface="+mn-lt"/>
              </a:defRPr>
            </a:lvl1pPr>
          </a:lstStyle>
          <a:p>
            <a:pPr defTabSz="911944">
              <a:defRPr/>
            </a:pPr>
            <a:fld id="{3B6282B1-0B9B-4498-AF8A-991B49C33F42}" type="slidenum">
              <a:rPr sz="800" b="0" smtClean="0">
                <a:solidFill>
                  <a:srgbClr val="FFFFFF"/>
                </a:solidFill>
                <a:ea typeface="ＭＳ Ｐゴシック" pitchFamily="34" charset="-128"/>
                <a:cs typeface="Arial" pitchFamily="34" charset="0"/>
              </a:rPr>
              <a:pPr defTabSz="911944">
                <a:defRPr/>
              </a:pPr>
              <a:t>‹#›</a:t>
            </a:fld>
            <a:endParaRPr sz="800" b="0" dirty="0">
              <a:solidFill>
                <a:srgbClr val="FFFFFF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57" name="SlideLogoText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10501569" y="6641663"/>
            <a:ext cx="1013098" cy="12311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/>
          <a:p>
            <a:pPr algn="r" defTabSz="912653">
              <a:defRPr/>
            </a:pPr>
            <a:r>
              <a:rPr lang="x-none" sz="800" b="0" dirty="0">
                <a:solidFill>
                  <a:srgbClr val="FFFFFF"/>
                </a:solidFill>
                <a:latin typeface="Arial"/>
                <a:ea typeface="ＭＳ Ｐゴシック" pitchFamily="34" charset="-128"/>
                <a:cs typeface="Arial" pitchFamily="34" charset="0"/>
              </a:rPr>
              <a:t>McKinsey &amp; Company</a:t>
            </a:r>
          </a:p>
        </p:txBody>
      </p:sp>
      <p:sp>
        <p:nvSpPr>
          <p:cNvPr id="58" name="doc id" hidden="1"/>
          <p:cNvSpPr>
            <a:spLocks noChangeArrowheads="1"/>
          </p:cNvSpPr>
          <p:nvPr userDrawn="1"/>
        </p:nvSpPr>
        <p:spPr bwMode="auto">
          <a:xfrm>
            <a:off x="10996085" y="52388"/>
            <a:ext cx="893233" cy="1238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 algn="r" defTabSz="912653">
              <a:defRPr/>
            </a:pPr>
            <a:endParaRPr lang="x-none" sz="800" b="0" dirty="0">
              <a:solidFill>
                <a:srgbClr val="80808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26595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C4EA0-FF17-4E98-85A1-C912EEC1B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0575"/>
          </a:xfrm>
        </p:spPr>
        <p:txBody>
          <a:bodyPr>
            <a:normAutofit/>
          </a:bodyPr>
          <a:lstStyle>
            <a:lvl1pPr algn="ctr">
              <a:defRPr sz="3600" b="1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3162F-E225-4851-8465-499D857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652963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327E8-4529-4860-98DE-7C916A995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1E391-78C4-4329-A34E-A2D3830B6E0E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59F27-9DE2-4B81-918D-35F47AC3D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2536E0-1C7A-4AB5-AAC6-852B680ED87D}"/>
              </a:ext>
            </a:extLst>
          </p:cNvPr>
          <p:cNvGrpSpPr/>
          <p:nvPr userDrawn="1"/>
        </p:nvGrpSpPr>
        <p:grpSpPr>
          <a:xfrm flipV="1">
            <a:off x="11468100" y="0"/>
            <a:ext cx="723900" cy="748862"/>
            <a:chOff x="11087100" y="5715000"/>
            <a:chExt cx="1104900" cy="1143000"/>
          </a:xfrm>
          <a:gradFill>
            <a:gsLst>
              <a:gs pos="0">
                <a:srgbClr val="2875DC"/>
              </a:gs>
              <a:gs pos="100000">
                <a:srgbClr val="0D2B53"/>
              </a:gs>
            </a:gsLst>
            <a:lin ang="5400000" scaled="1"/>
          </a:gra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5AA7C40-9D61-4694-8D15-6653B1C2F559}"/>
                </a:ext>
              </a:extLst>
            </p:cNvPr>
            <p:cNvSpPr/>
            <p:nvPr userDrawn="1"/>
          </p:nvSpPr>
          <p:spPr>
            <a:xfrm flipH="1">
              <a:off x="11134725" y="5800725"/>
              <a:ext cx="1057275" cy="1057275"/>
            </a:xfrm>
            <a:custGeom>
              <a:avLst/>
              <a:gdLst>
                <a:gd name="connsiteX0" fmla="*/ 0 w 1057275"/>
                <a:gd name="connsiteY0" fmla="*/ 0 h 1057275"/>
                <a:gd name="connsiteX1" fmla="*/ 0 w 1057275"/>
                <a:gd name="connsiteY1" fmla="*/ 1057275 h 1057275"/>
                <a:gd name="connsiteX2" fmla="*/ 1057275 w 1057275"/>
                <a:gd name="connsiteY2" fmla="*/ 1057275 h 1057275"/>
                <a:gd name="connsiteX3" fmla="*/ 905166 w 1057275"/>
                <a:gd name="connsiteY3" fmla="*/ 905166 h 1057275"/>
                <a:gd name="connsiteX4" fmla="*/ 886811 w 1057275"/>
                <a:gd name="connsiteY4" fmla="*/ 910864 h 1057275"/>
                <a:gd name="connsiteX5" fmla="*/ 757237 w 1057275"/>
                <a:gd name="connsiteY5" fmla="*/ 923926 h 1057275"/>
                <a:gd name="connsiteX6" fmla="*/ 114299 w 1057275"/>
                <a:gd name="connsiteY6" fmla="*/ 280988 h 1057275"/>
                <a:gd name="connsiteX7" fmla="*/ 127361 w 1057275"/>
                <a:gd name="connsiteY7" fmla="*/ 151414 h 1057275"/>
                <a:gd name="connsiteX8" fmla="*/ 133059 w 1057275"/>
                <a:gd name="connsiteY8" fmla="*/ 133059 h 10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275" h="1057275">
                  <a:moveTo>
                    <a:pt x="0" y="0"/>
                  </a:moveTo>
                  <a:lnTo>
                    <a:pt x="0" y="1057275"/>
                  </a:lnTo>
                  <a:lnTo>
                    <a:pt x="1057275" y="1057275"/>
                  </a:lnTo>
                  <a:lnTo>
                    <a:pt x="905166" y="905166"/>
                  </a:lnTo>
                  <a:lnTo>
                    <a:pt x="886811" y="910864"/>
                  </a:lnTo>
                  <a:cubicBezTo>
                    <a:pt x="844958" y="919429"/>
                    <a:pt x="801623" y="923926"/>
                    <a:pt x="757237" y="923926"/>
                  </a:cubicBezTo>
                  <a:cubicBezTo>
                    <a:pt x="402152" y="923926"/>
                    <a:pt x="114299" y="636073"/>
                    <a:pt x="114299" y="280988"/>
                  </a:cubicBezTo>
                  <a:cubicBezTo>
                    <a:pt x="114299" y="236603"/>
                    <a:pt x="118797" y="193268"/>
                    <a:pt x="127361" y="151414"/>
                  </a:cubicBezTo>
                  <a:lnTo>
                    <a:pt x="133059" y="1330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A68801C-B56E-4417-8262-B865B903171E}"/>
                </a:ext>
              </a:extLst>
            </p:cNvPr>
            <p:cNvSpPr/>
            <p:nvPr userDrawn="1"/>
          </p:nvSpPr>
          <p:spPr>
            <a:xfrm>
              <a:off x="11087100" y="5715000"/>
              <a:ext cx="830263" cy="8302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577C8-6A46-41CC-A0C6-8439CAC1D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1306" y="289280"/>
            <a:ext cx="377551" cy="365125"/>
          </a:xfrm>
        </p:spPr>
        <p:txBody>
          <a:bodyPr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51B85E8E-6586-47E0-9B47-631BD14D40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281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7F76-69D1-43C1-BF90-2B93DB611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6A1AC-C367-4207-B8EE-174490F90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EF111A-3E6C-4F27-9DEE-936177A3B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CEB4-5DCB-4CF3-815E-ACA80FE18530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FD525-E0F3-429E-9B48-226BE71FE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D66CD-C737-4236-B180-42E412752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108010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554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8EDB0-AFA9-451A-A231-B8C42E882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6796B-36D8-4FA0-B4A4-204F4651B2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D7A978-02E5-4552-B305-4644C06BF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5B0B81-EFD3-4A45-8843-BF3F168DC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6B65B-DBC8-4928-AF84-3B7CC8CBD03A}" type="datetime1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4F018F-F038-4D0E-A8EA-497A4CCE9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68A4B8-64C8-4EFA-8B96-4C91F7AB2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24607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11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50B58-FD3D-4EDD-9C45-6731C9D30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90B68-FA7C-4694-BFCC-07CD501B1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064589-AB97-4563-818F-A78130C7C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EA6677-C57E-4825-B2E4-F90C2BAF0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0EAF5F-1227-46B7-88E6-5FCD90E9EE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E51407-8D32-4268-9985-5054B88DA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B546-2CEB-4E53-A02A-E5394DCD744D}" type="datetime1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682481-6711-444A-B9D8-F7D6D2622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2C1BDF-F0F4-4332-9580-20E14CA5F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76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0C673-195A-4BAD-AE1A-5F85C8251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EE349C-5E3E-4A33-9BF8-1BFE02E37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DBF1-9F1B-4990-AB01-7559FE54808D}" type="datetime1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7E6691-54BE-4A89-A714-6F0B6A960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25BE43-48F1-4087-8D8C-F02E53975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54574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83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3C8763-BC06-427C-BAD8-43869FA99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E74AB-297C-4D5D-A0C6-004E393CAC49}" type="datetime1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9C6231-E7C6-4A04-A2C8-B77402E04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3B599-15F7-433D-96EE-6AA2F4DE8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82131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65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7FC74-9A18-49CA-8BBB-5DA7FA4E5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B79E9-7E0B-444B-89AD-00E7ADF1B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B72585-7544-4CD9-BDAF-CC15D933E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B8542-91EB-4FFA-AD9D-D16A9EE74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08E33-7325-4DE6-8DEA-BB5FF670D4BC}" type="datetime1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19C7A5-BD1D-4F82-B863-DADAC002D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15F510-4560-48B1-966B-6FDEB327D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90757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284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13" Type="http://schemas.openxmlformats.org/officeDocument/2006/relationships/tags" Target="../tags/tag9.xml"/><Relationship Id="rId18" Type="http://schemas.openxmlformats.org/officeDocument/2006/relationships/tags" Target="../tags/tag14.xml"/><Relationship Id="rId3" Type="http://schemas.openxmlformats.org/officeDocument/2006/relationships/slideLayout" Target="../slideLayouts/slideLayout26.xml"/><Relationship Id="rId21" Type="http://schemas.openxmlformats.org/officeDocument/2006/relationships/oleObject" Target="../embeddings/oleObject1.bin"/><Relationship Id="rId7" Type="http://schemas.openxmlformats.org/officeDocument/2006/relationships/tags" Target="../tags/tag3.xml"/><Relationship Id="rId12" Type="http://schemas.openxmlformats.org/officeDocument/2006/relationships/tags" Target="../tags/tag8.xml"/><Relationship Id="rId17" Type="http://schemas.openxmlformats.org/officeDocument/2006/relationships/tags" Target="../tags/tag13.xml"/><Relationship Id="rId2" Type="http://schemas.openxmlformats.org/officeDocument/2006/relationships/slideLayout" Target="../slideLayouts/slideLayout25.xml"/><Relationship Id="rId16" Type="http://schemas.openxmlformats.org/officeDocument/2006/relationships/tags" Target="../tags/tag12.xml"/><Relationship Id="rId20" Type="http://schemas.openxmlformats.org/officeDocument/2006/relationships/tags" Target="../tags/tag16.xml"/><Relationship Id="rId1" Type="http://schemas.openxmlformats.org/officeDocument/2006/relationships/slideLayout" Target="../slideLayouts/slideLayout24.xml"/><Relationship Id="rId6" Type="http://schemas.openxmlformats.org/officeDocument/2006/relationships/tags" Target="../tags/tag2.xml"/><Relationship Id="rId11" Type="http://schemas.openxmlformats.org/officeDocument/2006/relationships/tags" Target="../tags/tag7.xml"/><Relationship Id="rId5" Type="http://schemas.openxmlformats.org/officeDocument/2006/relationships/tags" Target="../tags/tag1.xml"/><Relationship Id="rId15" Type="http://schemas.openxmlformats.org/officeDocument/2006/relationships/tags" Target="../tags/tag11.xml"/><Relationship Id="rId10" Type="http://schemas.openxmlformats.org/officeDocument/2006/relationships/tags" Target="../tags/tag6.xml"/><Relationship Id="rId19" Type="http://schemas.openxmlformats.org/officeDocument/2006/relationships/tags" Target="../tags/tag15.xml"/><Relationship Id="rId4" Type="http://schemas.openxmlformats.org/officeDocument/2006/relationships/theme" Target="../theme/theme3.xml"/><Relationship Id="rId9" Type="http://schemas.openxmlformats.org/officeDocument/2006/relationships/tags" Target="../tags/tag5.xml"/><Relationship Id="rId14" Type="http://schemas.openxmlformats.org/officeDocument/2006/relationships/tags" Target="../tags/tag10.xml"/><Relationship Id="rId22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424E19-A285-4FD8-B047-21D598D54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EA99F-E90A-4BE4-96C8-E14CF0B64C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862A8-3315-43EF-8A60-350397335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B0114-5CC3-4B64-B09B-771CFC6193C7}" type="datetime1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0BBC7-0C3C-4E49-8550-D64B433136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1B443-257F-45B7-BBC5-A84D546FBE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85E8E-6586-47E0-9B47-631BD14D40C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32395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945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A2BF4-8704-4FF7-96CC-04AE785D6211}" type="datetimeFigureOut">
              <a:rPr lang="en-IN" smtClean="0"/>
              <a:t>12-04-2023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5ECC8-4A27-44A0-8D4D-9DA3E3E20200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0" y="46832"/>
            <a:ext cx="7048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95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" y="1"/>
          <a:ext cx="2159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1" imgW="360" imgH="360" progId="">
                  <p:embed/>
                </p:oleObj>
              </mc:Choice>
              <mc:Fallback>
                <p:oleObj name="think-cell Slide" r:id="rId21" imgW="360" imgH="360" progId="">
                  <p:embed/>
                  <p:pic>
                    <p:nvPicPr>
                      <p:cNvPr id="122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"/>
                        <a:ext cx="2159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5"/>
            </p:custDataLst>
          </p:nvPr>
        </p:nvSpPr>
        <p:spPr bwMode="auto">
          <a:xfrm>
            <a:off x="1" y="1"/>
            <a:ext cx="215900" cy="161925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2293" name="Title Placeholder 2"/>
          <p:cNvSpPr>
            <a:spLocks noGrp="1" noChangeArrowheads="1"/>
          </p:cNvSpPr>
          <p:nvPr>
            <p:ph type="title"/>
          </p:nvPr>
        </p:nvSpPr>
        <p:spPr bwMode="gray">
          <a:xfrm>
            <a:off x="162984" y="234951"/>
            <a:ext cx="11724216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" name="1. On-page tracker" hidden="1"/>
          <p:cNvSpPr>
            <a:spLocks noChangeArrowheads="1"/>
          </p:cNvSpPr>
          <p:nvPr/>
        </p:nvSpPr>
        <p:spPr bwMode="gray">
          <a:xfrm>
            <a:off x="162984" y="77788"/>
            <a:ext cx="490519" cy="12311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/>
          <a:p>
            <a:pPr defTabSz="911944">
              <a:defRPr/>
            </a:pPr>
            <a:r>
              <a:rPr lang="x-none" sz="800" b="0" cap="all" dirty="0">
                <a:solidFill>
                  <a:srgbClr val="808080"/>
                </a:solidFill>
                <a:latin typeface="Arial"/>
                <a:ea typeface="MS PGothic" pitchFamily="34" charset="-128"/>
                <a:cs typeface="Arial" pitchFamily="34" charset="0"/>
              </a:rPr>
              <a:t>TRACKER</a:t>
            </a:r>
          </a:p>
        </p:txBody>
      </p:sp>
      <p:sp>
        <p:nvSpPr>
          <p:cNvPr id="11" name="3. Unit of measure" hidden="1"/>
          <p:cNvSpPr txBox="1">
            <a:spLocks noChangeArrowheads="1"/>
          </p:cNvSpPr>
          <p:nvPr/>
        </p:nvSpPr>
        <p:spPr bwMode="gray">
          <a:xfrm>
            <a:off x="162984" y="566739"/>
            <a:ext cx="11724216" cy="250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895350">
              <a:defRPr lang="x-none"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lang="x-none"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lang="x-none"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lang="x-none"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lang="x-none"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 lang="x-none"/>
            </a:pPr>
            <a:r>
              <a:rPr sz="1600" b="0" dirty="0">
                <a:solidFill>
                  <a:srgbClr val="808080"/>
                </a:solidFill>
                <a:latin typeface="Arial"/>
                <a:ea typeface="MS PGothic" pitchFamily="34" charset="-128"/>
                <a:cs typeface="Arial" pitchFamily="34" charset="0"/>
              </a:rPr>
              <a:t>Unit of measure</a:t>
            </a:r>
          </a:p>
        </p:txBody>
      </p:sp>
      <p:grpSp>
        <p:nvGrpSpPr>
          <p:cNvPr id="12296" name="Slide Elements" hidden="1"/>
          <p:cNvGrpSpPr>
            <a:grpSpLocks/>
          </p:cNvGrpSpPr>
          <p:nvPr userDrawn="1"/>
        </p:nvGrpSpPr>
        <p:grpSpPr bwMode="auto">
          <a:xfrm>
            <a:off x="162984" y="6434139"/>
            <a:ext cx="11724216" cy="331787"/>
            <a:chOff x="119063" y="6305945"/>
            <a:chExt cx="8618537" cy="325438"/>
          </a:xfrm>
        </p:grpSpPr>
        <p:sp>
          <p:nvSpPr>
            <p:cNvPr id="13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45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 lang="x-none"/>
              </a:pPr>
              <a:r>
                <a:rPr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1 Footnote</a:t>
              </a:r>
            </a:p>
          </p:txBody>
        </p:sp>
        <p:sp>
          <p:nvSpPr>
            <p:cNvPr id="14" name="5. Source"/>
            <p:cNvSpPr>
              <a:spLocks noChangeArrowheads="1"/>
            </p:cNvSpPr>
            <p:nvPr/>
          </p:nvSpPr>
          <p:spPr bwMode="gray">
            <a:xfrm>
              <a:off x="119063" y="6506813"/>
              <a:ext cx="7199489" cy="1245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621382" indent="-621382" defTabSz="912653">
                <a:tabLst>
                  <a:tab pos="624617" algn="l"/>
                </a:tabLst>
                <a:defRPr/>
              </a:pPr>
              <a:r>
                <a:rPr lang="x-none"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SOURCE : Source</a:t>
              </a:r>
            </a:p>
          </p:txBody>
        </p:sp>
      </p:grpSp>
      <p:sp>
        <p:nvSpPr>
          <p:cNvPr id="12297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1976967" y="1990725"/>
            <a:ext cx="5852584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2298" name="ACET" hidden="1"/>
          <p:cNvGrpSpPr>
            <a:grpSpLocks/>
          </p:cNvGrpSpPr>
          <p:nvPr/>
        </p:nvGrpSpPr>
        <p:grpSpPr bwMode="auto">
          <a:xfrm>
            <a:off x="1976967" y="1282700"/>
            <a:ext cx="5801784" cy="585788"/>
            <a:chOff x="915" y="710"/>
            <a:chExt cx="2687" cy="361"/>
          </a:xfrm>
        </p:grpSpPr>
        <p:cxnSp>
          <p:nvCxnSpPr>
            <p:cNvPr id="16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 rot="16200000" flipH="1">
              <a:off x="2259" y="-272"/>
              <a:ext cx="1" cy="2686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</p:spPr>
        </p:cxnSp>
        <p:sp>
          <p:nvSpPr>
            <p:cNvPr id="18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6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</p:spPr>
          <p:txBody>
            <a:bodyPr lIns="0" tIns="0" rIns="0" bIns="18288" anchor="b">
              <a:spAutoFit/>
            </a:bodyPr>
            <a:lstStyle/>
            <a:p>
              <a:pPr defTabSz="911944">
                <a:defRPr/>
              </a:pPr>
              <a:r>
                <a:rPr lang="x-none" sz="180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Title</a:t>
              </a:r>
            </a:p>
            <a:p>
              <a:pPr defTabSz="911944">
                <a:defRPr/>
              </a:pPr>
              <a:r>
                <a:rPr lang="x-none" sz="1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Unit of measure</a:t>
              </a:r>
            </a:p>
          </p:txBody>
        </p:sp>
      </p:grpSp>
      <p:grpSp>
        <p:nvGrpSpPr>
          <p:cNvPr id="12299" name="McKSticker" hidden="1"/>
          <p:cNvGrpSpPr>
            <a:grpSpLocks/>
          </p:cNvGrpSpPr>
          <p:nvPr/>
        </p:nvGrpSpPr>
        <p:grpSpPr bwMode="auto">
          <a:xfrm>
            <a:off x="11243733" y="292100"/>
            <a:ext cx="643467" cy="153988"/>
            <a:chOff x="8267440" y="285750"/>
            <a:chExt cx="473335" cy="150811"/>
          </a:xfrm>
        </p:grpSpPr>
        <p:sp>
          <p:nvSpPr>
            <p:cNvPr id="20" name="StickerRectangle"/>
            <p:cNvSpPr>
              <a:spLocks noChangeArrowheads="1"/>
            </p:cNvSpPr>
            <p:nvPr/>
          </p:nvSpPr>
          <p:spPr bwMode="gray">
            <a:xfrm>
              <a:off x="8392589" y="285750"/>
              <a:ext cx="348186" cy="14770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</p:spPr>
          <p:txBody>
            <a:bodyPr wrap="none" lIns="27432" tIns="0" rIns="0" bIns="27432">
              <a:spAutoFit/>
            </a:bodyPr>
            <a:lstStyle/>
            <a:p>
              <a:pPr algn="r" defTabSz="912653">
                <a:buClr>
                  <a:srgbClr val="002960"/>
                </a:buClr>
                <a:defRPr/>
              </a:pPr>
              <a:r>
                <a:rPr lang="x-none" sz="800" b="0" dirty="0">
                  <a:solidFill>
                    <a:srgbClr val="80808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STICKER</a:t>
              </a:r>
            </a:p>
          </p:txBody>
        </p:sp>
        <p:cxnSp>
          <p:nvCxnSpPr>
            <p:cNvPr id="21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</p:spPr>
        </p:cxnSp>
        <p:cxnSp>
          <p:nvCxnSpPr>
            <p:cNvPr id="22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</p:spPr>
        </p:cxnSp>
      </p:grpSp>
      <p:sp>
        <p:nvSpPr>
          <p:cNvPr id="24" name="SlideBottomBar" hidden="1"/>
          <p:cNvSpPr/>
          <p:nvPr userDrawn="1"/>
        </p:nvSpPr>
        <p:spPr>
          <a:xfrm>
            <a:off x="11576051" y="6456363"/>
            <a:ext cx="63500" cy="1254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06" tIns="46604" rIns="93206" bIns="46604" anchor="ctr"/>
          <a:lstStyle/>
          <a:p>
            <a:pPr algn="ctr" defTabSz="911944">
              <a:defRPr/>
            </a:pPr>
            <a:endParaRPr lang="x-none" sz="1800" b="0" dirty="0">
              <a:solidFill>
                <a:srgbClr val="000000"/>
              </a:solidFill>
            </a:endParaRPr>
          </a:p>
        </p:txBody>
      </p:sp>
      <p:sp>
        <p:nvSpPr>
          <p:cNvPr id="23" name="doc id" hidden="1"/>
          <p:cNvSpPr>
            <a:spLocks noChangeArrowheads="1"/>
          </p:cNvSpPr>
          <p:nvPr userDrawn="1"/>
        </p:nvSpPr>
        <p:spPr bwMode="auto">
          <a:xfrm>
            <a:off x="10996085" y="52388"/>
            <a:ext cx="893233" cy="1238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 algn="r" defTabSz="912653">
              <a:defRPr/>
            </a:pPr>
            <a:endParaRPr lang="x-none" sz="800" b="0" dirty="0">
              <a:solidFill>
                <a:srgbClr val="80808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grpSp>
        <p:nvGrpSpPr>
          <p:cNvPr id="12302" name="LegendBoxes" hidden="1"/>
          <p:cNvGrpSpPr>
            <a:grpSpLocks/>
          </p:cNvGrpSpPr>
          <p:nvPr userDrawn="1"/>
        </p:nvGrpSpPr>
        <p:grpSpPr bwMode="auto">
          <a:xfrm>
            <a:off x="10767490" y="285750"/>
            <a:ext cx="854772" cy="1013341"/>
            <a:chOff x="7835905" y="279400"/>
            <a:chExt cx="628160" cy="993304"/>
          </a:xfrm>
        </p:grpSpPr>
        <p:sp>
          <p:nvSpPr>
            <p:cNvPr id="27" name="RectangleLegend1"/>
            <p:cNvSpPr>
              <a:spLocks noChangeArrowheads="1"/>
            </p:cNvSpPr>
            <p:nvPr/>
          </p:nvSpPr>
          <p:spPr bwMode="gray">
            <a:xfrm>
              <a:off x="7835905" y="290293"/>
              <a:ext cx="164884" cy="1602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8" name="RectangleLegend2"/>
            <p:cNvSpPr>
              <a:spLocks noChangeArrowheads="1"/>
            </p:cNvSpPr>
            <p:nvPr/>
          </p:nvSpPr>
          <p:spPr bwMode="gray">
            <a:xfrm>
              <a:off x="7835905" y="561056"/>
              <a:ext cx="164884" cy="16027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29" name="RectangleLegend3"/>
            <p:cNvSpPr>
              <a:spLocks noChangeArrowheads="1"/>
            </p:cNvSpPr>
            <p:nvPr/>
          </p:nvSpPr>
          <p:spPr bwMode="gray">
            <a:xfrm>
              <a:off x="7835905" y="831820"/>
              <a:ext cx="164884" cy="16027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0" name="RectangleLegend4"/>
            <p:cNvSpPr>
              <a:spLocks noChangeArrowheads="1"/>
            </p:cNvSpPr>
            <p:nvPr/>
          </p:nvSpPr>
          <p:spPr bwMode="gray">
            <a:xfrm>
              <a:off x="7835905" y="1102583"/>
              <a:ext cx="164884" cy="161835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1" name="Legend1"/>
            <p:cNvSpPr>
              <a:spLocks noChangeArrowheads="1"/>
            </p:cNvSpPr>
            <p:nvPr/>
          </p:nvSpPr>
          <p:spPr bwMode="gray">
            <a:xfrm>
              <a:off x="8089453" y="279400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2" name="Legend2"/>
            <p:cNvSpPr>
              <a:spLocks noChangeArrowheads="1"/>
            </p:cNvSpPr>
            <p:nvPr/>
          </p:nvSpPr>
          <p:spPr bwMode="gray">
            <a:xfrm>
              <a:off x="8089453" y="548608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3" name="Legend3"/>
            <p:cNvSpPr>
              <a:spLocks noChangeArrowheads="1"/>
            </p:cNvSpPr>
            <p:nvPr/>
          </p:nvSpPr>
          <p:spPr bwMode="gray">
            <a:xfrm>
              <a:off x="8089453" y="820926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34" name="Legend4"/>
            <p:cNvSpPr>
              <a:spLocks noChangeArrowheads="1"/>
            </p:cNvSpPr>
            <p:nvPr/>
          </p:nvSpPr>
          <p:spPr bwMode="gray">
            <a:xfrm>
              <a:off x="8089453" y="1091689"/>
              <a:ext cx="374612" cy="18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grpSp>
        <p:nvGrpSpPr>
          <p:cNvPr id="12303" name="LegendLines" hidden="1"/>
          <p:cNvGrpSpPr>
            <a:grpSpLocks/>
          </p:cNvGrpSpPr>
          <p:nvPr userDrawn="1"/>
        </p:nvGrpSpPr>
        <p:grpSpPr bwMode="auto">
          <a:xfrm>
            <a:off x="10350503" y="285750"/>
            <a:ext cx="1273873" cy="741879"/>
            <a:chOff x="7540629" y="279400"/>
            <a:chExt cx="937352" cy="727643"/>
          </a:xfrm>
        </p:grpSpPr>
        <p:sp>
          <p:nvSpPr>
            <p:cNvPr id="36" name="LineLegend1"/>
            <p:cNvSpPr>
              <a:spLocks noChangeShapeType="1"/>
            </p:cNvSpPr>
            <p:nvPr/>
          </p:nvSpPr>
          <p:spPr bwMode="gray">
            <a:xfrm>
              <a:off x="7540629" y="369708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7" name="LineLegend2"/>
            <p:cNvSpPr>
              <a:spLocks noChangeShapeType="1"/>
            </p:cNvSpPr>
            <p:nvPr/>
          </p:nvSpPr>
          <p:spPr bwMode="gray">
            <a:xfrm>
              <a:off x="7540629" y="637519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8" name="LineLegend3"/>
            <p:cNvSpPr>
              <a:spLocks noChangeShapeType="1"/>
            </p:cNvSpPr>
            <p:nvPr/>
          </p:nvSpPr>
          <p:spPr bwMode="gray">
            <a:xfrm>
              <a:off x="7540629" y="916229"/>
              <a:ext cx="457906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1944">
                <a:defRPr/>
              </a:pPr>
              <a:endParaRPr lang="x-none" sz="1800" b="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39" name="Legend1"/>
            <p:cNvSpPr>
              <a:spLocks noChangeArrowheads="1"/>
            </p:cNvSpPr>
            <p:nvPr/>
          </p:nvSpPr>
          <p:spPr bwMode="gray">
            <a:xfrm>
              <a:off x="8102889" y="279400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0" name="Legend2"/>
            <p:cNvSpPr>
              <a:spLocks noChangeArrowheads="1"/>
            </p:cNvSpPr>
            <p:nvPr/>
          </p:nvSpPr>
          <p:spPr bwMode="gray">
            <a:xfrm>
              <a:off x="8102889" y="545654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1" name="Legend3"/>
            <p:cNvSpPr>
              <a:spLocks noChangeArrowheads="1"/>
            </p:cNvSpPr>
            <p:nvPr/>
          </p:nvSpPr>
          <p:spPr bwMode="gray">
            <a:xfrm>
              <a:off x="8102889" y="825921"/>
              <a:ext cx="375092" cy="18112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  <p:grpSp>
        <p:nvGrpSpPr>
          <p:cNvPr id="12304" name="LegendMoons" hidden="1"/>
          <p:cNvGrpSpPr>
            <a:grpSpLocks/>
          </p:cNvGrpSpPr>
          <p:nvPr userDrawn="1"/>
        </p:nvGrpSpPr>
        <p:grpSpPr bwMode="auto">
          <a:xfrm>
            <a:off x="10678587" y="255588"/>
            <a:ext cx="945788" cy="1333500"/>
            <a:chOff x="7769225" y="250825"/>
            <a:chExt cx="696173" cy="1306516"/>
          </a:xfrm>
        </p:grpSpPr>
        <p:grpSp>
          <p:nvGrpSpPr>
            <p:cNvPr id="12305" name="MoonLegend1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7769225" y="250825"/>
              <a:ext cx="209550" cy="209551"/>
              <a:chOff x="4533" y="183"/>
              <a:chExt cx="144" cy="144"/>
            </a:xfrm>
          </p:grpSpPr>
          <p:sp>
            <p:nvSpPr>
              <p:cNvPr id="61" name="Oval 38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4533" y="183"/>
                <a:ext cx="141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62" name="Arc 39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4533" y="183"/>
                <a:ext cx="141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12306" name="MoonLegend2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7769225" y="525066"/>
              <a:ext cx="209550" cy="209551"/>
              <a:chOff x="1694" y="2044"/>
              <a:chExt cx="160" cy="160"/>
            </a:xfrm>
          </p:grpSpPr>
          <p:sp>
            <p:nvSpPr>
              <p:cNvPr id="59" name="Oval 41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1694" y="2044"/>
                <a:ext cx="157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60" name="Arc 42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1694" y="2044"/>
                <a:ext cx="157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12307" name="MoonLegend4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7769225" y="1073548"/>
              <a:ext cx="209550" cy="209551"/>
              <a:chOff x="4495" y="1198"/>
              <a:chExt cx="160" cy="160"/>
            </a:xfrm>
          </p:grpSpPr>
          <p:sp>
            <p:nvSpPr>
              <p:cNvPr id="57" name="Oval 47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495" y="1198"/>
                <a:ext cx="157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8" name="Arc 48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495" y="1198"/>
                <a:ext cx="157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12308" name="MoonLegend5"/>
            <p:cNvGrpSpPr>
              <a:grpSpLocks noChangeAspect="1"/>
            </p:cNvGrpSpPr>
            <p:nvPr>
              <p:custDataLst>
                <p:tags r:id="rId9"/>
              </p:custDataLst>
            </p:nvPr>
          </p:nvGrpSpPr>
          <p:grpSpPr bwMode="auto">
            <a:xfrm>
              <a:off x="7769225" y="1347790"/>
              <a:ext cx="209550" cy="209551"/>
              <a:chOff x="4495" y="1440"/>
              <a:chExt cx="160" cy="160"/>
            </a:xfrm>
          </p:grpSpPr>
          <p:sp>
            <p:nvSpPr>
              <p:cNvPr id="55" name="Oval 50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440"/>
                <a:ext cx="157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6" name="Oval 51"/>
              <p:cNvSpPr>
                <a:spLocks noChangeAspect="1" noChangeArrowheads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495" y="1440"/>
                <a:ext cx="157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grpSp>
          <p:nvGrpSpPr>
            <p:cNvPr id="12309" name="MoonLegend3"/>
            <p:cNvGrpSpPr>
              <a:grpSpLocks noChangeAspect="1"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7769225" y="799307"/>
              <a:ext cx="209550" cy="209551"/>
              <a:chOff x="4495" y="1198"/>
              <a:chExt cx="160" cy="160"/>
            </a:xfrm>
          </p:grpSpPr>
          <p:sp>
            <p:nvSpPr>
              <p:cNvPr id="53" name="Oval 47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gray">
              <a:xfrm>
                <a:off x="4495" y="1198"/>
                <a:ext cx="157" cy="157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  <p:sp>
            <p:nvSpPr>
              <p:cNvPr id="54" name="Arc 48"/>
              <p:cNvSpPr>
                <a:spLocks noChangeAspect="1"/>
              </p:cNvSpPr>
              <p:nvPr>
                <p:custDataLst>
                  <p:tags r:id="rId12"/>
                </p:custDataLst>
              </p:nvPr>
            </p:nvSpPr>
            <p:spPr bwMode="gray">
              <a:xfrm>
                <a:off x="4495" y="1198"/>
                <a:ext cx="157" cy="157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911944">
                  <a:defRPr/>
                </a:pPr>
                <a:endParaRPr lang="x-none" sz="18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endParaRPr>
              </a:p>
            </p:txBody>
          </p:sp>
        </p:grpSp>
        <p:sp>
          <p:nvSpPr>
            <p:cNvPr id="48" name="Legend1"/>
            <p:cNvSpPr>
              <a:spLocks noChangeArrowheads="1"/>
            </p:cNvSpPr>
            <p:nvPr/>
          </p:nvSpPr>
          <p:spPr bwMode="gray">
            <a:xfrm>
              <a:off x="8090179" y="263268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49" name="Legend2"/>
            <p:cNvSpPr>
              <a:spLocks noChangeArrowheads="1"/>
            </p:cNvSpPr>
            <p:nvPr/>
          </p:nvSpPr>
          <p:spPr bwMode="gray">
            <a:xfrm>
              <a:off x="8090179" y="538569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50" name="Legend3"/>
            <p:cNvSpPr>
              <a:spLocks noChangeArrowheads="1"/>
            </p:cNvSpPr>
            <p:nvPr/>
          </p:nvSpPr>
          <p:spPr bwMode="gray">
            <a:xfrm>
              <a:off x="8090179" y="812315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51" name="Legend4"/>
            <p:cNvSpPr>
              <a:spLocks noChangeArrowheads="1"/>
            </p:cNvSpPr>
            <p:nvPr/>
          </p:nvSpPr>
          <p:spPr bwMode="gray">
            <a:xfrm>
              <a:off x="8090179" y="1084507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  <p:sp>
          <p:nvSpPr>
            <p:cNvPr id="52" name="Legend5"/>
            <p:cNvSpPr>
              <a:spLocks noChangeArrowheads="1"/>
            </p:cNvSpPr>
            <p:nvPr/>
          </p:nvSpPr>
          <p:spPr bwMode="gray">
            <a:xfrm>
              <a:off x="8090179" y="1359808"/>
              <a:ext cx="375219" cy="180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2653">
                <a:buClr>
                  <a:srgbClr val="002960"/>
                </a:buClr>
                <a:defRPr/>
              </a:pPr>
              <a:r>
                <a:rPr lang="x-none" sz="1200" b="0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pitchFamily="34" charset="0"/>
                </a:rPr>
                <a:t>Legend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46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hdr="0" ftr="0" dt="0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tabLst>
          <a:tab pos="274638" algn="l"/>
        </a:tabLst>
        <a:defRPr lang="x-none" sz="2000">
          <a:solidFill>
            <a:schemeClr val="tx2"/>
          </a:solidFill>
          <a:latin typeface="+mj-lt"/>
          <a:ea typeface="+mj-ea"/>
          <a:cs typeface="+mj-cs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tabLst>
          <a:tab pos="274638" algn="l"/>
        </a:tabLst>
        <a:defRPr lang="x-none" sz="2000">
          <a:solidFill>
            <a:schemeClr val="tx2"/>
          </a:solidFill>
          <a:latin typeface="Arial" charset="0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tabLst>
          <a:tab pos="274638" algn="l"/>
        </a:tabLst>
        <a:defRPr lang="x-none" sz="2000">
          <a:solidFill>
            <a:schemeClr val="tx2"/>
          </a:solidFill>
          <a:latin typeface="Arial" charset="0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tabLst>
          <a:tab pos="274638" algn="l"/>
        </a:tabLst>
        <a:defRPr lang="x-none" sz="2000">
          <a:solidFill>
            <a:schemeClr val="tx2"/>
          </a:solidFill>
          <a:latin typeface="Arial" charset="0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tabLst>
          <a:tab pos="274638" algn="l"/>
        </a:tabLst>
        <a:defRPr lang="x-none" sz="2000">
          <a:solidFill>
            <a:schemeClr val="tx2"/>
          </a:solidFill>
          <a:latin typeface="Arial" charset="0"/>
        </a:defRPr>
      </a:lvl5pPr>
      <a:lvl6pPr marL="466031" algn="l" defTabSz="912653" rtl="0" eaLnBrk="1" fontAlgn="base" hangingPunct="1">
        <a:spcBef>
          <a:spcPct val="0"/>
        </a:spcBef>
        <a:spcAft>
          <a:spcPct val="0"/>
        </a:spcAft>
        <a:defRPr lang="x-none" sz="1900" b="1">
          <a:solidFill>
            <a:schemeClr val="tx2"/>
          </a:solidFill>
          <a:latin typeface="Arial" charset="0"/>
        </a:defRPr>
      </a:lvl6pPr>
      <a:lvl7pPr marL="932075" algn="l" defTabSz="912653" rtl="0" eaLnBrk="1" fontAlgn="base" hangingPunct="1">
        <a:spcBef>
          <a:spcPct val="0"/>
        </a:spcBef>
        <a:spcAft>
          <a:spcPct val="0"/>
        </a:spcAft>
        <a:defRPr lang="x-none" sz="1900" b="1">
          <a:solidFill>
            <a:schemeClr val="tx2"/>
          </a:solidFill>
          <a:latin typeface="Arial" charset="0"/>
        </a:defRPr>
      </a:lvl7pPr>
      <a:lvl8pPr marL="1398111" algn="l" defTabSz="912653" rtl="0" eaLnBrk="1" fontAlgn="base" hangingPunct="1">
        <a:spcBef>
          <a:spcPct val="0"/>
        </a:spcBef>
        <a:spcAft>
          <a:spcPct val="0"/>
        </a:spcAft>
        <a:defRPr lang="x-none" sz="1900" b="1">
          <a:solidFill>
            <a:schemeClr val="tx2"/>
          </a:solidFill>
          <a:latin typeface="Arial" charset="0"/>
        </a:defRPr>
      </a:lvl8pPr>
      <a:lvl9pPr marL="1864144" algn="l" defTabSz="912653" rtl="0" eaLnBrk="1" fontAlgn="base" hangingPunct="1">
        <a:spcBef>
          <a:spcPct val="0"/>
        </a:spcBef>
        <a:spcAft>
          <a:spcPct val="0"/>
        </a:spcAft>
        <a:defRPr lang="x-none" sz="1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911225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00000"/>
        <a:buChar char="•"/>
        <a:defRPr lang="x-none" sz="1400">
          <a:solidFill>
            <a:schemeClr val="tx1"/>
          </a:solidFill>
          <a:latin typeface="+mn-lt"/>
          <a:ea typeface="+mn-ea"/>
          <a:cs typeface="+mn-cs"/>
        </a:defRPr>
      </a:lvl1pPr>
      <a:lvl2pPr marL="196850" indent="-195263" algn="l" defTabSz="911225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pitchFamily="34" charset="0"/>
        <a:buChar char="▪"/>
        <a:defRPr lang="x-none" sz="1400">
          <a:solidFill>
            <a:schemeClr val="tx1"/>
          </a:solidFill>
          <a:latin typeface="+mn-lt"/>
        </a:defRPr>
      </a:lvl2pPr>
      <a:lvl3pPr marL="465138" indent="-266700" algn="l" defTabSz="911225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pitchFamily="34" charset="0"/>
        <a:buChar char="–"/>
        <a:defRPr lang="x-none" sz="1400">
          <a:solidFill>
            <a:schemeClr val="tx1"/>
          </a:solidFill>
          <a:latin typeface="+mn-lt"/>
        </a:defRPr>
      </a:lvl3pPr>
      <a:lvl4pPr marL="625475" indent="-157163" algn="l" defTabSz="911225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pitchFamily="34" charset="0"/>
        <a:buChar char="▫"/>
        <a:defRPr lang="x-none" sz="1400">
          <a:solidFill>
            <a:schemeClr val="tx1"/>
          </a:solidFill>
          <a:latin typeface="+mn-lt"/>
        </a:defRPr>
      </a:lvl4pPr>
      <a:lvl5pPr marL="763588" indent="-131763" algn="l" defTabSz="911225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pitchFamily="34" charset="0"/>
        <a:buChar char="-"/>
        <a:defRPr lang="x-none" sz="1400">
          <a:solidFill>
            <a:schemeClr val="tx1"/>
          </a:solidFill>
          <a:latin typeface="+mn-lt"/>
        </a:defRPr>
      </a:lvl5pPr>
      <a:lvl6pPr marL="764299" indent="-132691" algn="l" defTabSz="91265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00" baseline="0">
          <a:solidFill>
            <a:schemeClr val="tx1"/>
          </a:solidFill>
          <a:latin typeface="+mn-lt"/>
        </a:defRPr>
      </a:lvl6pPr>
      <a:lvl7pPr marL="764299" indent="-132691" algn="l" defTabSz="91265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00" baseline="0">
          <a:solidFill>
            <a:schemeClr val="tx1"/>
          </a:solidFill>
          <a:latin typeface="+mn-lt"/>
        </a:defRPr>
      </a:lvl7pPr>
      <a:lvl8pPr marL="764299" indent="-132691" algn="l" defTabSz="91265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00" baseline="0">
          <a:solidFill>
            <a:schemeClr val="tx1"/>
          </a:solidFill>
          <a:latin typeface="+mn-lt"/>
        </a:defRPr>
      </a:lvl8pPr>
      <a:lvl9pPr marL="764299" indent="-132691" algn="l" defTabSz="91265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00" baseline="0">
          <a:solidFill>
            <a:schemeClr val="tx1"/>
          </a:solidFill>
          <a:latin typeface="+mn-lt"/>
        </a:defRPr>
      </a:lvl9pPr>
    </p:bodyStyle>
    <p:otherStyle>
      <a:defPPr>
        <a:defRPr lang="x-none"/>
      </a:defPPr>
      <a:lvl1pPr marL="0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031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075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111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4144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0182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6218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2253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28290" algn="l" defTabSz="932075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tags" Target="../tags/tag174.xml"/><Relationship Id="rId21" Type="http://schemas.openxmlformats.org/officeDocument/2006/relationships/tags" Target="../tags/tag78.xml"/><Relationship Id="rId42" Type="http://schemas.openxmlformats.org/officeDocument/2006/relationships/tags" Target="../tags/tag99.xml"/><Relationship Id="rId63" Type="http://schemas.openxmlformats.org/officeDocument/2006/relationships/tags" Target="../tags/tag120.xml"/><Relationship Id="rId84" Type="http://schemas.openxmlformats.org/officeDocument/2006/relationships/tags" Target="../tags/tag141.xml"/><Relationship Id="rId138" Type="http://schemas.openxmlformats.org/officeDocument/2006/relationships/tags" Target="../tags/tag195.xml"/><Relationship Id="rId159" Type="http://schemas.openxmlformats.org/officeDocument/2006/relationships/tags" Target="../tags/tag216.xml"/><Relationship Id="rId170" Type="http://schemas.openxmlformats.org/officeDocument/2006/relationships/tags" Target="../tags/tag227.xml"/><Relationship Id="rId107" Type="http://schemas.openxmlformats.org/officeDocument/2006/relationships/tags" Target="../tags/tag164.xml"/><Relationship Id="rId11" Type="http://schemas.openxmlformats.org/officeDocument/2006/relationships/tags" Target="../tags/tag68.xml"/><Relationship Id="rId32" Type="http://schemas.openxmlformats.org/officeDocument/2006/relationships/tags" Target="../tags/tag89.xml"/><Relationship Id="rId53" Type="http://schemas.openxmlformats.org/officeDocument/2006/relationships/tags" Target="../tags/tag110.xml"/><Relationship Id="rId74" Type="http://schemas.openxmlformats.org/officeDocument/2006/relationships/tags" Target="../tags/tag131.xml"/><Relationship Id="rId128" Type="http://schemas.openxmlformats.org/officeDocument/2006/relationships/tags" Target="../tags/tag185.xml"/><Relationship Id="rId149" Type="http://schemas.openxmlformats.org/officeDocument/2006/relationships/tags" Target="../tags/tag206.xml"/><Relationship Id="rId5" Type="http://schemas.openxmlformats.org/officeDocument/2006/relationships/tags" Target="../tags/tag62.xml"/><Relationship Id="rId95" Type="http://schemas.openxmlformats.org/officeDocument/2006/relationships/tags" Target="../tags/tag152.xml"/><Relationship Id="rId160" Type="http://schemas.openxmlformats.org/officeDocument/2006/relationships/tags" Target="../tags/tag217.xml"/><Relationship Id="rId181" Type="http://schemas.openxmlformats.org/officeDocument/2006/relationships/image" Target="../media/image16.jpeg"/><Relationship Id="rId22" Type="http://schemas.openxmlformats.org/officeDocument/2006/relationships/tags" Target="../tags/tag79.xml"/><Relationship Id="rId43" Type="http://schemas.openxmlformats.org/officeDocument/2006/relationships/tags" Target="../tags/tag100.xml"/><Relationship Id="rId64" Type="http://schemas.openxmlformats.org/officeDocument/2006/relationships/tags" Target="../tags/tag121.xml"/><Relationship Id="rId118" Type="http://schemas.openxmlformats.org/officeDocument/2006/relationships/tags" Target="../tags/tag175.xml"/><Relationship Id="rId139" Type="http://schemas.openxmlformats.org/officeDocument/2006/relationships/tags" Target="../tags/tag196.xml"/><Relationship Id="rId85" Type="http://schemas.openxmlformats.org/officeDocument/2006/relationships/tags" Target="../tags/tag142.xml"/><Relationship Id="rId150" Type="http://schemas.openxmlformats.org/officeDocument/2006/relationships/tags" Target="../tags/tag207.xml"/><Relationship Id="rId171" Type="http://schemas.openxmlformats.org/officeDocument/2006/relationships/tags" Target="../tags/tag228.xml"/><Relationship Id="rId12" Type="http://schemas.openxmlformats.org/officeDocument/2006/relationships/tags" Target="../tags/tag69.xml"/><Relationship Id="rId33" Type="http://schemas.openxmlformats.org/officeDocument/2006/relationships/tags" Target="../tags/tag90.xml"/><Relationship Id="rId108" Type="http://schemas.openxmlformats.org/officeDocument/2006/relationships/tags" Target="../tags/tag165.xml"/><Relationship Id="rId129" Type="http://schemas.openxmlformats.org/officeDocument/2006/relationships/tags" Target="../tags/tag186.xml"/><Relationship Id="rId54" Type="http://schemas.openxmlformats.org/officeDocument/2006/relationships/tags" Target="../tags/tag111.xml"/><Relationship Id="rId75" Type="http://schemas.openxmlformats.org/officeDocument/2006/relationships/tags" Target="../tags/tag132.xml"/><Relationship Id="rId96" Type="http://schemas.openxmlformats.org/officeDocument/2006/relationships/tags" Target="../tags/tag153.xml"/><Relationship Id="rId140" Type="http://schemas.openxmlformats.org/officeDocument/2006/relationships/tags" Target="../tags/tag197.xml"/><Relationship Id="rId161" Type="http://schemas.openxmlformats.org/officeDocument/2006/relationships/tags" Target="../tags/tag218.xml"/><Relationship Id="rId6" Type="http://schemas.openxmlformats.org/officeDocument/2006/relationships/tags" Target="../tags/tag63.xml"/><Relationship Id="rId23" Type="http://schemas.openxmlformats.org/officeDocument/2006/relationships/tags" Target="../tags/tag80.xml"/><Relationship Id="rId119" Type="http://schemas.openxmlformats.org/officeDocument/2006/relationships/tags" Target="../tags/tag176.xml"/><Relationship Id="rId44" Type="http://schemas.openxmlformats.org/officeDocument/2006/relationships/tags" Target="../tags/tag101.xml"/><Relationship Id="rId60" Type="http://schemas.openxmlformats.org/officeDocument/2006/relationships/tags" Target="../tags/tag117.xml"/><Relationship Id="rId65" Type="http://schemas.openxmlformats.org/officeDocument/2006/relationships/tags" Target="../tags/tag122.xml"/><Relationship Id="rId81" Type="http://schemas.openxmlformats.org/officeDocument/2006/relationships/tags" Target="../tags/tag138.xml"/><Relationship Id="rId86" Type="http://schemas.openxmlformats.org/officeDocument/2006/relationships/tags" Target="../tags/tag143.xml"/><Relationship Id="rId130" Type="http://schemas.openxmlformats.org/officeDocument/2006/relationships/tags" Target="../tags/tag187.xml"/><Relationship Id="rId135" Type="http://schemas.openxmlformats.org/officeDocument/2006/relationships/tags" Target="../tags/tag192.xml"/><Relationship Id="rId151" Type="http://schemas.openxmlformats.org/officeDocument/2006/relationships/tags" Target="../tags/tag208.xml"/><Relationship Id="rId156" Type="http://schemas.openxmlformats.org/officeDocument/2006/relationships/tags" Target="../tags/tag213.xml"/><Relationship Id="rId177" Type="http://schemas.openxmlformats.org/officeDocument/2006/relationships/tags" Target="../tags/tag234.xml"/><Relationship Id="rId172" Type="http://schemas.openxmlformats.org/officeDocument/2006/relationships/tags" Target="../tags/tag229.xml"/><Relationship Id="rId13" Type="http://schemas.openxmlformats.org/officeDocument/2006/relationships/tags" Target="../tags/tag70.xml"/><Relationship Id="rId18" Type="http://schemas.openxmlformats.org/officeDocument/2006/relationships/tags" Target="../tags/tag75.xml"/><Relationship Id="rId39" Type="http://schemas.openxmlformats.org/officeDocument/2006/relationships/tags" Target="../tags/tag96.xml"/><Relationship Id="rId109" Type="http://schemas.openxmlformats.org/officeDocument/2006/relationships/tags" Target="../tags/tag166.xml"/><Relationship Id="rId34" Type="http://schemas.openxmlformats.org/officeDocument/2006/relationships/tags" Target="../tags/tag91.xml"/><Relationship Id="rId50" Type="http://schemas.openxmlformats.org/officeDocument/2006/relationships/tags" Target="../tags/tag107.xml"/><Relationship Id="rId55" Type="http://schemas.openxmlformats.org/officeDocument/2006/relationships/tags" Target="../tags/tag112.xml"/><Relationship Id="rId76" Type="http://schemas.openxmlformats.org/officeDocument/2006/relationships/tags" Target="../tags/tag133.xml"/><Relationship Id="rId97" Type="http://schemas.openxmlformats.org/officeDocument/2006/relationships/tags" Target="../tags/tag154.xml"/><Relationship Id="rId104" Type="http://schemas.openxmlformats.org/officeDocument/2006/relationships/tags" Target="../tags/tag161.xml"/><Relationship Id="rId120" Type="http://schemas.openxmlformats.org/officeDocument/2006/relationships/tags" Target="../tags/tag177.xml"/><Relationship Id="rId125" Type="http://schemas.openxmlformats.org/officeDocument/2006/relationships/tags" Target="../tags/tag182.xml"/><Relationship Id="rId141" Type="http://schemas.openxmlformats.org/officeDocument/2006/relationships/tags" Target="../tags/tag198.xml"/><Relationship Id="rId146" Type="http://schemas.openxmlformats.org/officeDocument/2006/relationships/tags" Target="../tags/tag203.xml"/><Relationship Id="rId167" Type="http://schemas.openxmlformats.org/officeDocument/2006/relationships/tags" Target="../tags/tag224.xml"/><Relationship Id="rId7" Type="http://schemas.openxmlformats.org/officeDocument/2006/relationships/tags" Target="../tags/tag64.xml"/><Relationship Id="rId71" Type="http://schemas.openxmlformats.org/officeDocument/2006/relationships/tags" Target="../tags/tag128.xml"/><Relationship Id="rId92" Type="http://schemas.openxmlformats.org/officeDocument/2006/relationships/tags" Target="../tags/tag149.xml"/><Relationship Id="rId162" Type="http://schemas.openxmlformats.org/officeDocument/2006/relationships/tags" Target="../tags/tag219.xml"/><Relationship Id="rId2" Type="http://schemas.openxmlformats.org/officeDocument/2006/relationships/tags" Target="../tags/tag59.xml"/><Relationship Id="rId29" Type="http://schemas.openxmlformats.org/officeDocument/2006/relationships/tags" Target="../tags/tag86.xml"/><Relationship Id="rId24" Type="http://schemas.openxmlformats.org/officeDocument/2006/relationships/tags" Target="../tags/tag81.xml"/><Relationship Id="rId40" Type="http://schemas.openxmlformats.org/officeDocument/2006/relationships/tags" Target="../tags/tag97.xml"/><Relationship Id="rId45" Type="http://schemas.openxmlformats.org/officeDocument/2006/relationships/tags" Target="../tags/tag102.xml"/><Relationship Id="rId66" Type="http://schemas.openxmlformats.org/officeDocument/2006/relationships/tags" Target="../tags/tag123.xml"/><Relationship Id="rId87" Type="http://schemas.openxmlformats.org/officeDocument/2006/relationships/tags" Target="../tags/tag144.xml"/><Relationship Id="rId110" Type="http://schemas.openxmlformats.org/officeDocument/2006/relationships/tags" Target="../tags/tag167.xml"/><Relationship Id="rId115" Type="http://schemas.openxmlformats.org/officeDocument/2006/relationships/tags" Target="../tags/tag172.xml"/><Relationship Id="rId131" Type="http://schemas.openxmlformats.org/officeDocument/2006/relationships/tags" Target="../tags/tag188.xml"/><Relationship Id="rId136" Type="http://schemas.openxmlformats.org/officeDocument/2006/relationships/tags" Target="../tags/tag193.xml"/><Relationship Id="rId157" Type="http://schemas.openxmlformats.org/officeDocument/2006/relationships/tags" Target="../tags/tag214.xml"/><Relationship Id="rId178" Type="http://schemas.openxmlformats.org/officeDocument/2006/relationships/tags" Target="../tags/tag235.xml"/><Relationship Id="rId61" Type="http://schemas.openxmlformats.org/officeDocument/2006/relationships/tags" Target="../tags/tag118.xml"/><Relationship Id="rId82" Type="http://schemas.openxmlformats.org/officeDocument/2006/relationships/tags" Target="../tags/tag139.xml"/><Relationship Id="rId152" Type="http://schemas.openxmlformats.org/officeDocument/2006/relationships/tags" Target="../tags/tag209.xml"/><Relationship Id="rId173" Type="http://schemas.openxmlformats.org/officeDocument/2006/relationships/tags" Target="../tags/tag230.xml"/><Relationship Id="rId19" Type="http://schemas.openxmlformats.org/officeDocument/2006/relationships/tags" Target="../tags/tag76.xml"/><Relationship Id="rId14" Type="http://schemas.openxmlformats.org/officeDocument/2006/relationships/tags" Target="../tags/tag71.xml"/><Relationship Id="rId30" Type="http://schemas.openxmlformats.org/officeDocument/2006/relationships/tags" Target="../tags/tag87.xml"/><Relationship Id="rId35" Type="http://schemas.openxmlformats.org/officeDocument/2006/relationships/tags" Target="../tags/tag92.xml"/><Relationship Id="rId56" Type="http://schemas.openxmlformats.org/officeDocument/2006/relationships/tags" Target="../tags/tag113.xml"/><Relationship Id="rId77" Type="http://schemas.openxmlformats.org/officeDocument/2006/relationships/tags" Target="../tags/tag134.xml"/><Relationship Id="rId100" Type="http://schemas.openxmlformats.org/officeDocument/2006/relationships/tags" Target="../tags/tag157.xml"/><Relationship Id="rId105" Type="http://schemas.openxmlformats.org/officeDocument/2006/relationships/tags" Target="../tags/tag162.xml"/><Relationship Id="rId126" Type="http://schemas.openxmlformats.org/officeDocument/2006/relationships/tags" Target="../tags/tag183.xml"/><Relationship Id="rId147" Type="http://schemas.openxmlformats.org/officeDocument/2006/relationships/tags" Target="../tags/tag204.xml"/><Relationship Id="rId168" Type="http://schemas.openxmlformats.org/officeDocument/2006/relationships/tags" Target="../tags/tag225.xml"/><Relationship Id="rId8" Type="http://schemas.openxmlformats.org/officeDocument/2006/relationships/tags" Target="../tags/tag65.xml"/><Relationship Id="rId51" Type="http://schemas.openxmlformats.org/officeDocument/2006/relationships/tags" Target="../tags/tag108.xml"/><Relationship Id="rId72" Type="http://schemas.openxmlformats.org/officeDocument/2006/relationships/tags" Target="../tags/tag129.xml"/><Relationship Id="rId93" Type="http://schemas.openxmlformats.org/officeDocument/2006/relationships/tags" Target="../tags/tag150.xml"/><Relationship Id="rId98" Type="http://schemas.openxmlformats.org/officeDocument/2006/relationships/tags" Target="../tags/tag155.xml"/><Relationship Id="rId121" Type="http://schemas.openxmlformats.org/officeDocument/2006/relationships/tags" Target="../tags/tag178.xml"/><Relationship Id="rId142" Type="http://schemas.openxmlformats.org/officeDocument/2006/relationships/tags" Target="../tags/tag199.xml"/><Relationship Id="rId163" Type="http://schemas.openxmlformats.org/officeDocument/2006/relationships/tags" Target="../tags/tag220.xml"/><Relationship Id="rId3" Type="http://schemas.openxmlformats.org/officeDocument/2006/relationships/tags" Target="../tags/tag60.xml"/><Relationship Id="rId25" Type="http://schemas.openxmlformats.org/officeDocument/2006/relationships/tags" Target="../tags/tag82.xml"/><Relationship Id="rId46" Type="http://schemas.openxmlformats.org/officeDocument/2006/relationships/tags" Target="../tags/tag103.xml"/><Relationship Id="rId67" Type="http://schemas.openxmlformats.org/officeDocument/2006/relationships/tags" Target="../tags/tag124.xml"/><Relationship Id="rId116" Type="http://schemas.openxmlformats.org/officeDocument/2006/relationships/tags" Target="../tags/tag173.xml"/><Relationship Id="rId137" Type="http://schemas.openxmlformats.org/officeDocument/2006/relationships/tags" Target="../tags/tag194.xml"/><Relationship Id="rId158" Type="http://schemas.openxmlformats.org/officeDocument/2006/relationships/tags" Target="../tags/tag215.xml"/><Relationship Id="rId20" Type="http://schemas.openxmlformats.org/officeDocument/2006/relationships/tags" Target="../tags/tag77.xml"/><Relationship Id="rId41" Type="http://schemas.openxmlformats.org/officeDocument/2006/relationships/tags" Target="../tags/tag98.xml"/><Relationship Id="rId62" Type="http://schemas.openxmlformats.org/officeDocument/2006/relationships/tags" Target="../tags/tag119.xml"/><Relationship Id="rId83" Type="http://schemas.openxmlformats.org/officeDocument/2006/relationships/tags" Target="../tags/tag140.xml"/><Relationship Id="rId88" Type="http://schemas.openxmlformats.org/officeDocument/2006/relationships/tags" Target="../tags/tag145.xml"/><Relationship Id="rId111" Type="http://schemas.openxmlformats.org/officeDocument/2006/relationships/tags" Target="../tags/tag168.xml"/><Relationship Id="rId132" Type="http://schemas.openxmlformats.org/officeDocument/2006/relationships/tags" Target="../tags/tag189.xml"/><Relationship Id="rId153" Type="http://schemas.openxmlformats.org/officeDocument/2006/relationships/tags" Target="../tags/tag210.xml"/><Relationship Id="rId174" Type="http://schemas.openxmlformats.org/officeDocument/2006/relationships/tags" Target="../tags/tag231.xml"/><Relationship Id="rId179" Type="http://schemas.openxmlformats.org/officeDocument/2006/relationships/slideLayout" Target="../slideLayouts/slideLayout7.xml"/><Relationship Id="rId15" Type="http://schemas.openxmlformats.org/officeDocument/2006/relationships/tags" Target="../tags/tag72.xml"/><Relationship Id="rId36" Type="http://schemas.openxmlformats.org/officeDocument/2006/relationships/tags" Target="../tags/tag93.xml"/><Relationship Id="rId57" Type="http://schemas.openxmlformats.org/officeDocument/2006/relationships/tags" Target="../tags/tag114.xml"/><Relationship Id="rId106" Type="http://schemas.openxmlformats.org/officeDocument/2006/relationships/tags" Target="../tags/tag163.xml"/><Relationship Id="rId127" Type="http://schemas.openxmlformats.org/officeDocument/2006/relationships/tags" Target="../tags/tag184.xml"/><Relationship Id="rId10" Type="http://schemas.openxmlformats.org/officeDocument/2006/relationships/tags" Target="../tags/tag67.xml"/><Relationship Id="rId31" Type="http://schemas.openxmlformats.org/officeDocument/2006/relationships/tags" Target="../tags/tag88.xml"/><Relationship Id="rId52" Type="http://schemas.openxmlformats.org/officeDocument/2006/relationships/tags" Target="../tags/tag109.xml"/><Relationship Id="rId73" Type="http://schemas.openxmlformats.org/officeDocument/2006/relationships/tags" Target="../tags/tag130.xml"/><Relationship Id="rId78" Type="http://schemas.openxmlformats.org/officeDocument/2006/relationships/tags" Target="../tags/tag135.xml"/><Relationship Id="rId94" Type="http://schemas.openxmlformats.org/officeDocument/2006/relationships/tags" Target="../tags/tag151.xml"/><Relationship Id="rId99" Type="http://schemas.openxmlformats.org/officeDocument/2006/relationships/tags" Target="../tags/tag156.xml"/><Relationship Id="rId101" Type="http://schemas.openxmlformats.org/officeDocument/2006/relationships/tags" Target="../tags/tag158.xml"/><Relationship Id="rId122" Type="http://schemas.openxmlformats.org/officeDocument/2006/relationships/tags" Target="../tags/tag179.xml"/><Relationship Id="rId143" Type="http://schemas.openxmlformats.org/officeDocument/2006/relationships/tags" Target="../tags/tag200.xml"/><Relationship Id="rId148" Type="http://schemas.openxmlformats.org/officeDocument/2006/relationships/tags" Target="../tags/tag205.xml"/><Relationship Id="rId164" Type="http://schemas.openxmlformats.org/officeDocument/2006/relationships/tags" Target="../tags/tag221.xml"/><Relationship Id="rId169" Type="http://schemas.openxmlformats.org/officeDocument/2006/relationships/tags" Target="../tags/tag226.xml"/><Relationship Id="rId4" Type="http://schemas.openxmlformats.org/officeDocument/2006/relationships/tags" Target="../tags/tag61.xml"/><Relationship Id="rId9" Type="http://schemas.openxmlformats.org/officeDocument/2006/relationships/tags" Target="../tags/tag66.xml"/><Relationship Id="rId180" Type="http://schemas.openxmlformats.org/officeDocument/2006/relationships/notesSlide" Target="../notesSlides/notesSlide7.xml"/><Relationship Id="rId26" Type="http://schemas.openxmlformats.org/officeDocument/2006/relationships/tags" Target="../tags/tag83.xml"/><Relationship Id="rId47" Type="http://schemas.openxmlformats.org/officeDocument/2006/relationships/tags" Target="../tags/tag104.xml"/><Relationship Id="rId68" Type="http://schemas.openxmlformats.org/officeDocument/2006/relationships/tags" Target="../tags/tag125.xml"/><Relationship Id="rId89" Type="http://schemas.openxmlformats.org/officeDocument/2006/relationships/tags" Target="../tags/tag146.xml"/><Relationship Id="rId112" Type="http://schemas.openxmlformats.org/officeDocument/2006/relationships/tags" Target="../tags/tag169.xml"/><Relationship Id="rId133" Type="http://schemas.openxmlformats.org/officeDocument/2006/relationships/tags" Target="../tags/tag190.xml"/><Relationship Id="rId154" Type="http://schemas.openxmlformats.org/officeDocument/2006/relationships/tags" Target="../tags/tag211.xml"/><Relationship Id="rId175" Type="http://schemas.openxmlformats.org/officeDocument/2006/relationships/tags" Target="../tags/tag232.xml"/><Relationship Id="rId16" Type="http://schemas.openxmlformats.org/officeDocument/2006/relationships/tags" Target="../tags/tag73.xml"/><Relationship Id="rId37" Type="http://schemas.openxmlformats.org/officeDocument/2006/relationships/tags" Target="../tags/tag94.xml"/><Relationship Id="rId58" Type="http://schemas.openxmlformats.org/officeDocument/2006/relationships/tags" Target="../tags/tag115.xml"/><Relationship Id="rId79" Type="http://schemas.openxmlformats.org/officeDocument/2006/relationships/tags" Target="../tags/tag136.xml"/><Relationship Id="rId102" Type="http://schemas.openxmlformats.org/officeDocument/2006/relationships/tags" Target="../tags/tag159.xml"/><Relationship Id="rId123" Type="http://schemas.openxmlformats.org/officeDocument/2006/relationships/tags" Target="../tags/tag180.xml"/><Relationship Id="rId144" Type="http://schemas.openxmlformats.org/officeDocument/2006/relationships/tags" Target="../tags/tag201.xml"/><Relationship Id="rId90" Type="http://schemas.openxmlformats.org/officeDocument/2006/relationships/tags" Target="../tags/tag147.xml"/><Relationship Id="rId165" Type="http://schemas.openxmlformats.org/officeDocument/2006/relationships/tags" Target="../tags/tag222.xml"/><Relationship Id="rId27" Type="http://schemas.openxmlformats.org/officeDocument/2006/relationships/tags" Target="../tags/tag84.xml"/><Relationship Id="rId48" Type="http://schemas.openxmlformats.org/officeDocument/2006/relationships/tags" Target="../tags/tag105.xml"/><Relationship Id="rId69" Type="http://schemas.openxmlformats.org/officeDocument/2006/relationships/tags" Target="../tags/tag126.xml"/><Relationship Id="rId113" Type="http://schemas.openxmlformats.org/officeDocument/2006/relationships/tags" Target="../tags/tag170.xml"/><Relationship Id="rId134" Type="http://schemas.openxmlformats.org/officeDocument/2006/relationships/tags" Target="../tags/tag191.xml"/><Relationship Id="rId80" Type="http://schemas.openxmlformats.org/officeDocument/2006/relationships/tags" Target="../tags/tag137.xml"/><Relationship Id="rId155" Type="http://schemas.openxmlformats.org/officeDocument/2006/relationships/tags" Target="../tags/tag212.xml"/><Relationship Id="rId176" Type="http://schemas.openxmlformats.org/officeDocument/2006/relationships/tags" Target="../tags/tag233.xml"/><Relationship Id="rId17" Type="http://schemas.openxmlformats.org/officeDocument/2006/relationships/tags" Target="../tags/tag74.xml"/><Relationship Id="rId38" Type="http://schemas.openxmlformats.org/officeDocument/2006/relationships/tags" Target="../tags/tag95.xml"/><Relationship Id="rId59" Type="http://schemas.openxmlformats.org/officeDocument/2006/relationships/tags" Target="../tags/tag116.xml"/><Relationship Id="rId103" Type="http://schemas.openxmlformats.org/officeDocument/2006/relationships/tags" Target="../tags/tag160.xml"/><Relationship Id="rId124" Type="http://schemas.openxmlformats.org/officeDocument/2006/relationships/tags" Target="../tags/tag181.xml"/><Relationship Id="rId70" Type="http://schemas.openxmlformats.org/officeDocument/2006/relationships/tags" Target="../tags/tag127.xml"/><Relationship Id="rId91" Type="http://schemas.openxmlformats.org/officeDocument/2006/relationships/tags" Target="../tags/tag148.xml"/><Relationship Id="rId145" Type="http://schemas.openxmlformats.org/officeDocument/2006/relationships/tags" Target="../tags/tag202.xml"/><Relationship Id="rId166" Type="http://schemas.openxmlformats.org/officeDocument/2006/relationships/tags" Target="../tags/tag223.xml"/><Relationship Id="rId1" Type="http://schemas.openxmlformats.org/officeDocument/2006/relationships/tags" Target="../tags/tag58.xml"/><Relationship Id="rId28" Type="http://schemas.openxmlformats.org/officeDocument/2006/relationships/tags" Target="../tags/tag85.xml"/><Relationship Id="rId49" Type="http://schemas.openxmlformats.org/officeDocument/2006/relationships/tags" Target="../tags/tag106.xml"/><Relationship Id="rId114" Type="http://schemas.openxmlformats.org/officeDocument/2006/relationships/tags" Target="../tags/tag17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emf"/><Relationship Id="rId12" Type="http://schemas.openxmlformats.org/officeDocument/2006/relationships/image" Target="../media/image27.pn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6.png"/><Relationship Id="rId5" Type="http://schemas.openxmlformats.org/officeDocument/2006/relationships/image" Target="../media/image22.jpe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emf"/><Relationship Id="rId12" Type="http://schemas.openxmlformats.org/officeDocument/2006/relationships/image" Target="../media/image33.png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32.svg"/><Relationship Id="rId5" Type="http://schemas.openxmlformats.org/officeDocument/2006/relationships/image" Target="../media/image22.jpeg"/><Relationship Id="rId10" Type="http://schemas.openxmlformats.org/officeDocument/2006/relationships/image" Target="../media/image31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4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eg"/><Relationship Id="rId12" Type="http://schemas.openxmlformats.org/officeDocument/2006/relationships/image" Target="../media/image39.jpeg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22.jpe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3" Type="http://schemas.openxmlformats.org/officeDocument/2006/relationships/image" Target="../media/image43.svg"/><Relationship Id="rId7" Type="http://schemas.openxmlformats.org/officeDocument/2006/relationships/image" Target="../media/image47.sv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svg"/><Relationship Id="rId5" Type="http://schemas.openxmlformats.org/officeDocument/2006/relationships/image" Target="../media/image45.sv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1143000" y="1147763"/>
            <a:ext cx="9906000" cy="27098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br>
              <a:rPr lang="en-US" sz="3600" b="1" dirty="0">
                <a:solidFill>
                  <a:srgbClr val="003399"/>
                </a:solidFill>
                <a:latin typeface="+mj-lt"/>
                <a:ea typeface="+mj-ea"/>
                <a:cs typeface="+mj-cs"/>
              </a:rPr>
            </a:br>
            <a:endParaRPr lang="en-US" sz="40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31746" name="Picture 2" descr="What is digital transformation? | Dynatrace news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" r="11132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E09E7E-526A-4261-A85C-DA3E8AF505AE}"/>
              </a:ext>
            </a:extLst>
          </p:cNvPr>
          <p:cNvSpPr txBox="1"/>
          <p:nvPr/>
        </p:nvSpPr>
        <p:spPr>
          <a:xfrm>
            <a:off x="6658584" y="2703433"/>
            <a:ext cx="4961916" cy="27392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TRANSFORMATIONIN</a:t>
            </a:r>
          </a:p>
          <a:p>
            <a:pPr algn="ctr">
              <a:spcAft>
                <a:spcPts val="1200"/>
              </a:spcAft>
            </a:pPr>
            <a:r>
              <a:rPr lang="en-US" sz="4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0293" y="1095678"/>
            <a:ext cx="1078498" cy="8299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6864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991060" y="1881807"/>
            <a:ext cx="8692986" cy="4783488"/>
            <a:chOff x="1991060" y="1881807"/>
            <a:chExt cx="8692986" cy="4783488"/>
          </a:xfrm>
        </p:grpSpPr>
        <p:sp>
          <p:nvSpPr>
            <p:cNvPr id="192" name="Freeform 930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6528082" y="4782708"/>
              <a:ext cx="257822" cy="335655"/>
            </a:xfrm>
            <a:custGeom>
              <a:avLst/>
              <a:gdLst>
                <a:gd name="T0" fmla="*/ 140 w 160"/>
                <a:gd name="T1" fmla="*/ 182 h 236"/>
                <a:gd name="T2" fmla="*/ 137 w 160"/>
                <a:gd name="T3" fmla="*/ 164 h 236"/>
                <a:gd name="T4" fmla="*/ 131 w 160"/>
                <a:gd name="T5" fmla="*/ 154 h 236"/>
                <a:gd name="T6" fmla="*/ 137 w 160"/>
                <a:gd name="T7" fmla="*/ 136 h 236"/>
                <a:gd name="T8" fmla="*/ 158 w 160"/>
                <a:gd name="T9" fmla="*/ 106 h 236"/>
                <a:gd name="T10" fmla="*/ 158 w 160"/>
                <a:gd name="T11" fmla="*/ 63 h 236"/>
                <a:gd name="T12" fmla="*/ 143 w 160"/>
                <a:gd name="T13" fmla="*/ 49 h 236"/>
                <a:gd name="T14" fmla="*/ 125 w 160"/>
                <a:gd name="T15" fmla="*/ 39 h 236"/>
                <a:gd name="T16" fmla="*/ 107 w 160"/>
                <a:gd name="T17" fmla="*/ 30 h 236"/>
                <a:gd name="T18" fmla="*/ 92 w 160"/>
                <a:gd name="T19" fmla="*/ 26 h 236"/>
                <a:gd name="T20" fmla="*/ 77 w 160"/>
                <a:gd name="T21" fmla="*/ 8 h 236"/>
                <a:gd name="T22" fmla="*/ 65 w 160"/>
                <a:gd name="T23" fmla="*/ 7 h 236"/>
                <a:gd name="T24" fmla="*/ 50 w 160"/>
                <a:gd name="T25" fmla="*/ 4 h 236"/>
                <a:gd name="T26" fmla="*/ 26 w 160"/>
                <a:gd name="T27" fmla="*/ 2 h 236"/>
                <a:gd name="T28" fmla="*/ 31 w 160"/>
                <a:gd name="T29" fmla="*/ 17 h 236"/>
                <a:gd name="T30" fmla="*/ 40 w 160"/>
                <a:gd name="T31" fmla="*/ 51 h 236"/>
                <a:gd name="T32" fmla="*/ 34 w 160"/>
                <a:gd name="T33" fmla="*/ 93 h 236"/>
                <a:gd name="T34" fmla="*/ 21 w 160"/>
                <a:gd name="T35" fmla="*/ 116 h 236"/>
                <a:gd name="T36" fmla="*/ 5 w 160"/>
                <a:gd name="T37" fmla="*/ 131 h 236"/>
                <a:gd name="T38" fmla="*/ 13 w 160"/>
                <a:gd name="T39" fmla="*/ 158 h 236"/>
                <a:gd name="T40" fmla="*/ 28 w 160"/>
                <a:gd name="T41" fmla="*/ 188 h 236"/>
                <a:gd name="T42" fmla="*/ 29 w 160"/>
                <a:gd name="T43" fmla="*/ 197 h 236"/>
                <a:gd name="T44" fmla="*/ 14 w 160"/>
                <a:gd name="T45" fmla="*/ 205 h 236"/>
                <a:gd name="T46" fmla="*/ 26 w 160"/>
                <a:gd name="T47" fmla="*/ 217 h 236"/>
                <a:gd name="T48" fmla="*/ 43 w 160"/>
                <a:gd name="T49" fmla="*/ 232 h 236"/>
                <a:gd name="T50" fmla="*/ 67 w 160"/>
                <a:gd name="T51" fmla="*/ 235 h 236"/>
                <a:gd name="T52" fmla="*/ 83 w 160"/>
                <a:gd name="T53" fmla="*/ 228 h 236"/>
                <a:gd name="T54" fmla="*/ 98 w 160"/>
                <a:gd name="T55" fmla="*/ 214 h 236"/>
                <a:gd name="T56" fmla="*/ 115 w 160"/>
                <a:gd name="T57" fmla="*/ 205 h 236"/>
                <a:gd name="T58" fmla="*/ 121 w 160"/>
                <a:gd name="T59" fmla="*/ 197 h 236"/>
                <a:gd name="T60" fmla="*/ 142 w 160"/>
                <a:gd name="T61" fmla="*/ 185 h 236"/>
                <a:gd name="T62" fmla="*/ 140 w 160"/>
                <a:gd name="T63" fmla="*/ 18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236">
                  <a:moveTo>
                    <a:pt x="140" y="182"/>
                  </a:moveTo>
                  <a:cubicBezTo>
                    <a:pt x="140" y="178"/>
                    <a:pt x="138" y="169"/>
                    <a:pt x="137" y="164"/>
                  </a:cubicBezTo>
                  <a:cubicBezTo>
                    <a:pt x="136" y="159"/>
                    <a:pt x="131" y="159"/>
                    <a:pt x="131" y="154"/>
                  </a:cubicBezTo>
                  <a:cubicBezTo>
                    <a:pt x="133" y="149"/>
                    <a:pt x="137" y="136"/>
                    <a:pt x="137" y="136"/>
                  </a:cubicBezTo>
                  <a:cubicBezTo>
                    <a:pt x="145" y="123"/>
                    <a:pt x="140" y="110"/>
                    <a:pt x="158" y="106"/>
                  </a:cubicBezTo>
                  <a:cubicBezTo>
                    <a:pt x="160" y="93"/>
                    <a:pt x="160" y="72"/>
                    <a:pt x="158" y="63"/>
                  </a:cubicBezTo>
                  <a:cubicBezTo>
                    <a:pt x="156" y="54"/>
                    <a:pt x="148" y="53"/>
                    <a:pt x="143" y="49"/>
                  </a:cubicBezTo>
                  <a:cubicBezTo>
                    <a:pt x="138" y="42"/>
                    <a:pt x="133" y="40"/>
                    <a:pt x="125" y="39"/>
                  </a:cubicBezTo>
                  <a:cubicBezTo>
                    <a:pt x="118" y="36"/>
                    <a:pt x="114" y="31"/>
                    <a:pt x="107" y="30"/>
                  </a:cubicBezTo>
                  <a:cubicBezTo>
                    <a:pt x="103" y="28"/>
                    <a:pt x="99" y="30"/>
                    <a:pt x="92" y="26"/>
                  </a:cubicBezTo>
                  <a:cubicBezTo>
                    <a:pt x="87" y="22"/>
                    <a:pt x="81" y="11"/>
                    <a:pt x="77" y="8"/>
                  </a:cubicBezTo>
                  <a:cubicBezTo>
                    <a:pt x="73" y="5"/>
                    <a:pt x="69" y="8"/>
                    <a:pt x="65" y="7"/>
                  </a:cubicBezTo>
                  <a:cubicBezTo>
                    <a:pt x="60" y="5"/>
                    <a:pt x="54" y="7"/>
                    <a:pt x="50" y="4"/>
                  </a:cubicBezTo>
                  <a:cubicBezTo>
                    <a:pt x="41" y="4"/>
                    <a:pt x="34" y="0"/>
                    <a:pt x="26" y="2"/>
                  </a:cubicBezTo>
                  <a:cubicBezTo>
                    <a:pt x="22" y="3"/>
                    <a:pt x="25" y="16"/>
                    <a:pt x="31" y="17"/>
                  </a:cubicBezTo>
                  <a:cubicBezTo>
                    <a:pt x="37" y="27"/>
                    <a:pt x="36" y="40"/>
                    <a:pt x="40" y="51"/>
                  </a:cubicBezTo>
                  <a:cubicBezTo>
                    <a:pt x="43" y="69"/>
                    <a:pt x="45" y="79"/>
                    <a:pt x="34" y="93"/>
                  </a:cubicBezTo>
                  <a:cubicBezTo>
                    <a:pt x="31" y="104"/>
                    <a:pt x="26" y="110"/>
                    <a:pt x="21" y="116"/>
                  </a:cubicBezTo>
                  <a:cubicBezTo>
                    <a:pt x="16" y="122"/>
                    <a:pt x="6" y="124"/>
                    <a:pt x="5" y="131"/>
                  </a:cubicBezTo>
                  <a:cubicBezTo>
                    <a:pt x="3" y="142"/>
                    <a:pt x="0" y="156"/>
                    <a:pt x="13" y="158"/>
                  </a:cubicBezTo>
                  <a:cubicBezTo>
                    <a:pt x="14" y="170"/>
                    <a:pt x="21" y="179"/>
                    <a:pt x="28" y="188"/>
                  </a:cubicBezTo>
                  <a:cubicBezTo>
                    <a:pt x="29" y="195"/>
                    <a:pt x="38" y="195"/>
                    <a:pt x="29" y="197"/>
                  </a:cubicBezTo>
                  <a:cubicBezTo>
                    <a:pt x="23" y="200"/>
                    <a:pt x="18" y="199"/>
                    <a:pt x="14" y="205"/>
                  </a:cubicBezTo>
                  <a:cubicBezTo>
                    <a:pt x="16" y="210"/>
                    <a:pt x="21" y="213"/>
                    <a:pt x="26" y="217"/>
                  </a:cubicBezTo>
                  <a:cubicBezTo>
                    <a:pt x="32" y="226"/>
                    <a:pt x="32" y="231"/>
                    <a:pt x="43" y="232"/>
                  </a:cubicBezTo>
                  <a:cubicBezTo>
                    <a:pt x="50" y="235"/>
                    <a:pt x="60" y="236"/>
                    <a:pt x="67" y="235"/>
                  </a:cubicBezTo>
                  <a:cubicBezTo>
                    <a:pt x="74" y="234"/>
                    <a:pt x="78" y="232"/>
                    <a:pt x="83" y="228"/>
                  </a:cubicBezTo>
                  <a:cubicBezTo>
                    <a:pt x="86" y="219"/>
                    <a:pt x="91" y="219"/>
                    <a:pt x="98" y="214"/>
                  </a:cubicBezTo>
                  <a:cubicBezTo>
                    <a:pt x="102" y="207"/>
                    <a:pt x="107" y="206"/>
                    <a:pt x="115" y="205"/>
                  </a:cubicBezTo>
                  <a:cubicBezTo>
                    <a:pt x="125" y="197"/>
                    <a:pt x="113" y="207"/>
                    <a:pt x="121" y="197"/>
                  </a:cubicBezTo>
                  <a:cubicBezTo>
                    <a:pt x="125" y="192"/>
                    <a:pt x="138" y="187"/>
                    <a:pt x="142" y="185"/>
                  </a:cubicBezTo>
                  <a:cubicBezTo>
                    <a:pt x="143" y="184"/>
                    <a:pt x="141" y="183"/>
                    <a:pt x="140" y="1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3" name="Freeform 931"/>
            <p:cNvSpPr>
              <a:spLocks/>
            </p:cNvSpPr>
            <p:nvPr>
              <p:custDataLst>
                <p:tags r:id="rId2"/>
              </p:custDataLst>
            </p:nvPr>
          </p:nvSpPr>
          <p:spPr bwMode="gray">
            <a:xfrm>
              <a:off x="7006431" y="4965941"/>
              <a:ext cx="347007" cy="231877"/>
            </a:xfrm>
            <a:custGeom>
              <a:avLst/>
              <a:gdLst>
                <a:gd name="T0" fmla="*/ 46 w 216"/>
                <a:gd name="T1" fmla="*/ 5 h 164"/>
                <a:gd name="T2" fmla="*/ 68 w 216"/>
                <a:gd name="T3" fmla="*/ 6 h 164"/>
                <a:gd name="T4" fmla="*/ 87 w 216"/>
                <a:gd name="T5" fmla="*/ 6 h 164"/>
                <a:gd name="T6" fmla="*/ 113 w 216"/>
                <a:gd name="T7" fmla="*/ 6 h 164"/>
                <a:gd name="T8" fmla="*/ 124 w 216"/>
                <a:gd name="T9" fmla="*/ 9 h 164"/>
                <a:gd name="T10" fmla="*/ 129 w 216"/>
                <a:gd name="T11" fmla="*/ 24 h 164"/>
                <a:gd name="T12" fmla="*/ 122 w 216"/>
                <a:gd name="T13" fmla="*/ 27 h 164"/>
                <a:gd name="T14" fmla="*/ 124 w 216"/>
                <a:gd name="T15" fmla="*/ 39 h 164"/>
                <a:gd name="T16" fmla="*/ 153 w 216"/>
                <a:gd name="T17" fmla="*/ 64 h 164"/>
                <a:gd name="T18" fmla="*/ 170 w 216"/>
                <a:gd name="T19" fmla="*/ 82 h 164"/>
                <a:gd name="T20" fmla="*/ 182 w 216"/>
                <a:gd name="T21" fmla="*/ 85 h 164"/>
                <a:gd name="T22" fmla="*/ 200 w 216"/>
                <a:gd name="T23" fmla="*/ 94 h 164"/>
                <a:gd name="T24" fmla="*/ 215 w 216"/>
                <a:gd name="T25" fmla="*/ 103 h 164"/>
                <a:gd name="T26" fmla="*/ 198 w 216"/>
                <a:gd name="T27" fmla="*/ 120 h 164"/>
                <a:gd name="T28" fmla="*/ 186 w 216"/>
                <a:gd name="T29" fmla="*/ 133 h 164"/>
                <a:gd name="T30" fmla="*/ 168 w 216"/>
                <a:gd name="T31" fmla="*/ 143 h 164"/>
                <a:gd name="T32" fmla="*/ 132 w 216"/>
                <a:gd name="T33" fmla="*/ 146 h 164"/>
                <a:gd name="T34" fmla="*/ 107 w 216"/>
                <a:gd name="T35" fmla="*/ 161 h 164"/>
                <a:gd name="T36" fmla="*/ 87 w 216"/>
                <a:gd name="T37" fmla="*/ 162 h 164"/>
                <a:gd name="T38" fmla="*/ 65 w 216"/>
                <a:gd name="T39" fmla="*/ 162 h 164"/>
                <a:gd name="T40" fmla="*/ 48 w 216"/>
                <a:gd name="T41" fmla="*/ 148 h 164"/>
                <a:gd name="T42" fmla="*/ 42 w 216"/>
                <a:gd name="T43" fmla="*/ 144 h 164"/>
                <a:gd name="T44" fmla="*/ 24 w 216"/>
                <a:gd name="T45" fmla="*/ 127 h 164"/>
                <a:gd name="T46" fmla="*/ 18 w 216"/>
                <a:gd name="T47" fmla="*/ 113 h 164"/>
                <a:gd name="T48" fmla="*/ 2 w 216"/>
                <a:gd name="T49" fmla="*/ 99 h 164"/>
                <a:gd name="T50" fmla="*/ 4 w 216"/>
                <a:gd name="T51" fmla="*/ 92 h 164"/>
                <a:gd name="T52" fmla="*/ 14 w 216"/>
                <a:gd name="T53" fmla="*/ 83 h 164"/>
                <a:gd name="T54" fmla="*/ 16 w 216"/>
                <a:gd name="T55" fmla="*/ 60 h 164"/>
                <a:gd name="T56" fmla="*/ 28 w 216"/>
                <a:gd name="T57" fmla="*/ 42 h 164"/>
                <a:gd name="T58" fmla="*/ 41 w 216"/>
                <a:gd name="T59" fmla="*/ 31 h 164"/>
                <a:gd name="T60" fmla="*/ 46 w 216"/>
                <a:gd name="T61" fmla="*/ 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6" h="164">
                  <a:moveTo>
                    <a:pt x="46" y="5"/>
                  </a:moveTo>
                  <a:cubicBezTo>
                    <a:pt x="50" y="0"/>
                    <a:pt x="61" y="6"/>
                    <a:pt x="68" y="6"/>
                  </a:cubicBezTo>
                  <a:cubicBezTo>
                    <a:pt x="75" y="6"/>
                    <a:pt x="80" y="6"/>
                    <a:pt x="87" y="6"/>
                  </a:cubicBezTo>
                  <a:cubicBezTo>
                    <a:pt x="94" y="6"/>
                    <a:pt x="107" y="6"/>
                    <a:pt x="113" y="6"/>
                  </a:cubicBezTo>
                  <a:cubicBezTo>
                    <a:pt x="117" y="8"/>
                    <a:pt x="121" y="5"/>
                    <a:pt x="124" y="9"/>
                  </a:cubicBezTo>
                  <a:cubicBezTo>
                    <a:pt x="126" y="11"/>
                    <a:pt x="130" y="21"/>
                    <a:pt x="129" y="24"/>
                  </a:cubicBezTo>
                  <a:cubicBezTo>
                    <a:pt x="129" y="27"/>
                    <a:pt x="123" y="25"/>
                    <a:pt x="122" y="27"/>
                  </a:cubicBezTo>
                  <a:cubicBezTo>
                    <a:pt x="121" y="28"/>
                    <a:pt x="119" y="33"/>
                    <a:pt x="124" y="39"/>
                  </a:cubicBezTo>
                  <a:cubicBezTo>
                    <a:pt x="129" y="45"/>
                    <a:pt x="145" y="57"/>
                    <a:pt x="153" y="64"/>
                  </a:cubicBezTo>
                  <a:cubicBezTo>
                    <a:pt x="156" y="69"/>
                    <a:pt x="164" y="78"/>
                    <a:pt x="170" y="82"/>
                  </a:cubicBezTo>
                  <a:cubicBezTo>
                    <a:pt x="174" y="83"/>
                    <a:pt x="182" y="85"/>
                    <a:pt x="182" y="85"/>
                  </a:cubicBezTo>
                  <a:cubicBezTo>
                    <a:pt x="186" y="88"/>
                    <a:pt x="196" y="91"/>
                    <a:pt x="200" y="94"/>
                  </a:cubicBezTo>
                  <a:cubicBezTo>
                    <a:pt x="205" y="97"/>
                    <a:pt x="215" y="99"/>
                    <a:pt x="215" y="103"/>
                  </a:cubicBezTo>
                  <a:cubicBezTo>
                    <a:pt x="216" y="108"/>
                    <a:pt x="203" y="115"/>
                    <a:pt x="198" y="120"/>
                  </a:cubicBezTo>
                  <a:cubicBezTo>
                    <a:pt x="193" y="125"/>
                    <a:pt x="191" y="129"/>
                    <a:pt x="186" y="133"/>
                  </a:cubicBezTo>
                  <a:cubicBezTo>
                    <a:pt x="178" y="138"/>
                    <a:pt x="177" y="141"/>
                    <a:pt x="168" y="143"/>
                  </a:cubicBezTo>
                  <a:cubicBezTo>
                    <a:pt x="159" y="145"/>
                    <a:pt x="142" y="143"/>
                    <a:pt x="132" y="146"/>
                  </a:cubicBezTo>
                  <a:cubicBezTo>
                    <a:pt x="122" y="156"/>
                    <a:pt x="123" y="159"/>
                    <a:pt x="107" y="161"/>
                  </a:cubicBezTo>
                  <a:cubicBezTo>
                    <a:pt x="100" y="164"/>
                    <a:pt x="94" y="162"/>
                    <a:pt x="87" y="162"/>
                  </a:cubicBezTo>
                  <a:cubicBezTo>
                    <a:pt x="80" y="162"/>
                    <a:pt x="71" y="164"/>
                    <a:pt x="65" y="162"/>
                  </a:cubicBezTo>
                  <a:cubicBezTo>
                    <a:pt x="54" y="158"/>
                    <a:pt x="62" y="157"/>
                    <a:pt x="48" y="148"/>
                  </a:cubicBezTo>
                  <a:cubicBezTo>
                    <a:pt x="46" y="147"/>
                    <a:pt x="42" y="144"/>
                    <a:pt x="42" y="144"/>
                  </a:cubicBezTo>
                  <a:cubicBezTo>
                    <a:pt x="38" y="141"/>
                    <a:pt x="29" y="133"/>
                    <a:pt x="24" y="127"/>
                  </a:cubicBezTo>
                  <a:cubicBezTo>
                    <a:pt x="20" y="122"/>
                    <a:pt x="22" y="118"/>
                    <a:pt x="18" y="113"/>
                  </a:cubicBezTo>
                  <a:cubicBezTo>
                    <a:pt x="15" y="109"/>
                    <a:pt x="2" y="99"/>
                    <a:pt x="2" y="99"/>
                  </a:cubicBezTo>
                  <a:cubicBezTo>
                    <a:pt x="0" y="95"/>
                    <a:pt x="2" y="95"/>
                    <a:pt x="4" y="92"/>
                  </a:cubicBezTo>
                  <a:cubicBezTo>
                    <a:pt x="6" y="89"/>
                    <a:pt x="12" y="88"/>
                    <a:pt x="14" y="83"/>
                  </a:cubicBezTo>
                  <a:cubicBezTo>
                    <a:pt x="17" y="76"/>
                    <a:pt x="11" y="67"/>
                    <a:pt x="16" y="60"/>
                  </a:cubicBezTo>
                  <a:cubicBezTo>
                    <a:pt x="18" y="56"/>
                    <a:pt x="25" y="45"/>
                    <a:pt x="28" y="42"/>
                  </a:cubicBezTo>
                  <a:cubicBezTo>
                    <a:pt x="31" y="39"/>
                    <a:pt x="41" y="31"/>
                    <a:pt x="41" y="31"/>
                  </a:cubicBezTo>
                  <a:cubicBezTo>
                    <a:pt x="44" y="24"/>
                    <a:pt x="50" y="13"/>
                    <a:pt x="46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4" name="Freeform 932"/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6560512" y="5040531"/>
              <a:ext cx="304845" cy="168638"/>
            </a:xfrm>
            <a:custGeom>
              <a:avLst/>
              <a:gdLst>
                <a:gd name="T0" fmla="*/ 11 w 188"/>
                <a:gd name="T1" fmla="*/ 49 h 119"/>
                <a:gd name="T2" fmla="*/ 47 w 188"/>
                <a:gd name="T3" fmla="*/ 52 h 119"/>
                <a:gd name="T4" fmla="*/ 65 w 188"/>
                <a:gd name="T5" fmla="*/ 40 h 119"/>
                <a:gd name="T6" fmla="*/ 97 w 188"/>
                <a:gd name="T7" fmla="*/ 17 h 119"/>
                <a:gd name="T8" fmla="*/ 121 w 188"/>
                <a:gd name="T9" fmla="*/ 0 h 119"/>
                <a:gd name="T10" fmla="*/ 130 w 188"/>
                <a:gd name="T11" fmla="*/ 14 h 119"/>
                <a:gd name="T12" fmla="*/ 136 w 188"/>
                <a:gd name="T13" fmla="*/ 29 h 119"/>
                <a:gd name="T14" fmla="*/ 144 w 188"/>
                <a:gd name="T15" fmla="*/ 41 h 119"/>
                <a:gd name="T16" fmla="*/ 156 w 188"/>
                <a:gd name="T17" fmla="*/ 48 h 119"/>
                <a:gd name="T18" fmla="*/ 164 w 188"/>
                <a:gd name="T19" fmla="*/ 59 h 119"/>
                <a:gd name="T20" fmla="*/ 180 w 188"/>
                <a:gd name="T21" fmla="*/ 77 h 119"/>
                <a:gd name="T22" fmla="*/ 188 w 188"/>
                <a:gd name="T23" fmla="*/ 87 h 119"/>
                <a:gd name="T24" fmla="*/ 169 w 188"/>
                <a:gd name="T25" fmla="*/ 88 h 119"/>
                <a:gd name="T26" fmla="*/ 152 w 188"/>
                <a:gd name="T27" fmla="*/ 93 h 119"/>
                <a:gd name="T28" fmla="*/ 136 w 188"/>
                <a:gd name="T29" fmla="*/ 91 h 119"/>
                <a:gd name="T30" fmla="*/ 106 w 188"/>
                <a:gd name="T31" fmla="*/ 102 h 119"/>
                <a:gd name="T32" fmla="*/ 86 w 188"/>
                <a:gd name="T33" fmla="*/ 96 h 119"/>
                <a:gd name="T34" fmla="*/ 68 w 188"/>
                <a:gd name="T35" fmla="*/ 91 h 119"/>
                <a:gd name="T36" fmla="*/ 55 w 188"/>
                <a:gd name="T37" fmla="*/ 110 h 119"/>
                <a:gd name="T38" fmla="*/ 34 w 188"/>
                <a:gd name="T39" fmla="*/ 110 h 119"/>
                <a:gd name="T40" fmla="*/ 19 w 188"/>
                <a:gd name="T41" fmla="*/ 116 h 119"/>
                <a:gd name="T42" fmla="*/ 7 w 188"/>
                <a:gd name="T43" fmla="*/ 91 h 119"/>
                <a:gd name="T44" fmla="*/ 10 w 188"/>
                <a:gd name="T45" fmla="*/ 58 h 119"/>
                <a:gd name="T46" fmla="*/ 11 w 188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8" h="119">
                  <a:moveTo>
                    <a:pt x="11" y="49"/>
                  </a:moveTo>
                  <a:cubicBezTo>
                    <a:pt x="16" y="48"/>
                    <a:pt x="38" y="53"/>
                    <a:pt x="47" y="52"/>
                  </a:cubicBezTo>
                  <a:cubicBezTo>
                    <a:pt x="56" y="51"/>
                    <a:pt x="62" y="43"/>
                    <a:pt x="65" y="40"/>
                  </a:cubicBezTo>
                  <a:cubicBezTo>
                    <a:pt x="73" y="34"/>
                    <a:pt x="88" y="23"/>
                    <a:pt x="97" y="17"/>
                  </a:cubicBezTo>
                  <a:cubicBezTo>
                    <a:pt x="98" y="10"/>
                    <a:pt x="114" y="3"/>
                    <a:pt x="121" y="0"/>
                  </a:cubicBezTo>
                  <a:cubicBezTo>
                    <a:pt x="124" y="5"/>
                    <a:pt x="127" y="9"/>
                    <a:pt x="130" y="14"/>
                  </a:cubicBezTo>
                  <a:cubicBezTo>
                    <a:pt x="133" y="19"/>
                    <a:pt x="132" y="24"/>
                    <a:pt x="136" y="29"/>
                  </a:cubicBezTo>
                  <a:cubicBezTo>
                    <a:pt x="138" y="33"/>
                    <a:pt x="141" y="38"/>
                    <a:pt x="144" y="41"/>
                  </a:cubicBezTo>
                  <a:cubicBezTo>
                    <a:pt x="147" y="45"/>
                    <a:pt x="153" y="45"/>
                    <a:pt x="156" y="48"/>
                  </a:cubicBezTo>
                  <a:cubicBezTo>
                    <a:pt x="159" y="51"/>
                    <a:pt x="160" y="54"/>
                    <a:pt x="164" y="59"/>
                  </a:cubicBezTo>
                  <a:cubicBezTo>
                    <a:pt x="170" y="65"/>
                    <a:pt x="171" y="75"/>
                    <a:pt x="180" y="77"/>
                  </a:cubicBezTo>
                  <a:cubicBezTo>
                    <a:pt x="181" y="83"/>
                    <a:pt x="187" y="81"/>
                    <a:pt x="188" y="87"/>
                  </a:cubicBezTo>
                  <a:cubicBezTo>
                    <a:pt x="187" y="90"/>
                    <a:pt x="175" y="87"/>
                    <a:pt x="169" y="88"/>
                  </a:cubicBezTo>
                  <a:cubicBezTo>
                    <a:pt x="163" y="89"/>
                    <a:pt x="157" y="93"/>
                    <a:pt x="152" y="93"/>
                  </a:cubicBezTo>
                  <a:cubicBezTo>
                    <a:pt x="143" y="95"/>
                    <a:pt x="143" y="89"/>
                    <a:pt x="136" y="91"/>
                  </a:cubicBezTo>
                  <a:cubicBezTo>
                    <a:pt x="128" y="93"/>
                    <a:pt x="114" y="101"/>
                    <a:pt x="106" y="102"/>
                  </a:cubicBezTo>
                  <a:cubicBezTo>
                    <a:pt x="96" y="109"/>
                    <a:pt x="96" y="98"/>
                    <a:pt x="86" y="96"/>
                  </a:cubicBezTo>
                  <a:cubicBezTo>
                    <a:pt x="79" y="91"/>
                    <a:pt x="78" y="90"/>
                    <a:pt x="68" y="91"/>
                  </a:cubicBezTo>
                  <a:cubicBezTo>
                    <a:pt x="63" y="92"/>
                    <a:pt x="63" y="106"/>
                    <a:pt x="55" y="110"/>
                  </a:cubicBezTo>
                  <a:cubicBezTo>
                    <a:pt x="49" y="113"/>
                    <a:pt x="40" y="109"/>
                    <a:pt x="34" y="110"/>
                  </a:cubicBezTo>
                  <a:cubicBezTo>
                    <a:pt x="28" y="111"/>
                    <a:pt x="23" y="119"/>
                    <a:pt x="19" y="116"/>
                  </a:cubicBezTo>
                  <a:cubicBezTo>
                    <a:pt x="0" y="113"/>
                    <a:pt x="16" y="103"/>
                    <a:pt x="7" y="91"/>
                  </a:cubicBezTo>
                  <a:cubicBezTo>
                    <a:pt x="4" y="76"/>
                    <a:pt x="1" y="69"/>
                    <a:pt x="10" y="58"/>
                  </a:cubicBezTo>
                  <a:cubicBezTo>
                    <a:pt x="11" y="50"/>
                    <a:pt x="11" y="53"/>
                    <a:pt x="11" y="4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5" name="Freeform 934"/>
            <p:cNvSpPr>
              <a:spLocks/>
            </p:cNvSpPr>
            <p:nvPr>
              <p:custDataLst>
                <p:tags r:id="rId4"/>
              </p:custDataLst>
            </p:nvPr>
          </p:nvSpPr>
          <p:spPr bwMode="gray">
            <a:xfrm>
              <a:off x="6745366" y="4802166"/>
              <a:ext cx="376193" cy="288631"/>
            </a:xfrm>
            <a:custGeom>
              <a:avLst/>
              <a:gdLst>
                <a:gd name="T0" fmla="*/ 12 w 234"/>
                <a:gd name="T1" fmla="*/ 101 h 203"/>
                <a:gd name="T2" fmla="*/ 24 w 234"/>
                <a:gd name="T3" fmla="*/ 87 h 203"/>
                <a:gd name="T4" fmla="*/ 26 w 234"/>
                <a:gd name="T5" fmla="*/ 36 h 203"/>
                <a:gd name="T6" fmla="*/ 41 w 234"/>
                <a:gd name="T7" fmla="*/ 37 h 203"/>
                <a:gd name="T8" fmla="*/ 40 w 234"/>
                <a:gd name="T9" fmla="*/ 7 h 203"/>
                <a:gd name="T10" fmla="*/ 152 w 234"/>
                <a:gd name="T11" fmla="*/ 7 h 203"/>
                <a:gd name="T12" fmla="*/ 181 w 234"/>
                <a:gd name="T13" fmla="*/ 8 h 203"/>
                <a:gd name="T14" fmla="*/ 209 w 234"/>
                <a:gd name="T15" fmla="*/ 0 h 203"/>
                <a:gd name="T16" fmla="*/ 216 w 234"/>
                <a:gd name="T17" fmla="*/ 8 h 203"/>
                <a:gd name="T18" fmla="*/ 218 w 234"/>
                <a:gd name="T19" fmla="*/ 13 h 203"/>
                <a:gd name="T20" fmla="*/ 220 w 234"/>
                <a:gd name="T21" fmla="*/ 22 h 203"/>
                <a:gd name="T22" fmla="*/ 221 w 234"/>
                <a:gd name="T23" fmla="*/ 36 h 203"/>
                <a:gd name="T24" fmla="*/ 234 w 234"/>
                <a:gd name="T25" fmla="*/ 60 h 203"/>
                <a:gd name="T26" fmla="*/ 224 w 234"/>
                <a:gd name="T27" fmla="*/ 78 h 203"/>
                <a:gd name="T28" fmla="*/ 213 w 234"/>
                <a:gd name="T29" fmla="*/ 93 h 203"/>
                <a:gd name="T30" fmla="*/ 211 w 234"/>
                <a:gd name="T31" fmla="*/ 106 h 203"/>
                <a:gd name="T32" fmla="*/ 209 w 234"/>
                <a:gd name="T33" fmla="*/ 112 h 203"/>
                <a:gd name="T34" fmla="*/ 207 w 234"/>
                <a:gd name="T35" fmla="*/ 136 h 203"/>
                <a:gd name="T36" fmla="*/ 199 w 234"/>
                <a:gd name="T37" fmla="*/ 146 h 203"/>
                <a:gd name="T38" fmla="*/ 192 w 234"/>
                <a:gd name="T39" fmla="*/ 157 h 203"/>
                <a:gd name="T40" fmla="*/ 189 w 234"/>
                <a:gd name="T41" fmla="*/ 160 h 203"/>
                <a:gd name="T42" fmla="*/ 181 w 234"/>
                <a:gd name="T43" fmla="*/ 174 h 203"/>
                <a:gd name="T44" fmla="*/ 176 w 234"/>
                <a:gd name="T45" fmla="*/ 190 h 203"/>
                <a:gd name="T46" fmla="*/ 173 w 234"/>
                <a:gd name="T47" fmla="*/ 187 h 203"/>
                <a:gd name="T48" fmla="*/ 162 w 234"/>
                <a:gd name="T49" fmla="*/ 163 h 203"/>
                <a:gd name="T50" fmla="*/ 156 w 234"/>
                <a:gd name="T51" fmla="*/ 156 h 203"/>
                <a:gd name="T52" fmla="*/ 152 w 234"/>
                <a:gd name="T53" fmla="*/ 160 h 203"/>
                <a:gd name="T54" fmla="*/ 145 w 234"/>
                <a:gd name="T55" fmla="*/ 177 h 203"/>
                <a:gd name="T56" fmla="*/ 129 w 234"/>
                <a:gd name="T57" fmla="*/ 189 h 203"/>
                <a:gd name="T58" fmla="*/ 116 w 234"/>
                <a:gd name="T59" fmla="*/ 179 h 203"/>
                <a:gd name="T60" fmla="*/ 106 w 234"/>
                <a:gd name="T61" fmla="*/ 187 h 203"/>
                <a:gd name="T62" fmla="*/ 93 w 234"/>
                <a:gd name="T63" fmla="*/ 193 h 203"/>
                <a:gd name="T64" fmla="*/ 86 w 234"/>
                <a:gd name="T65" fmla="*/ 194 h 203"/>
                <a:gd name="T66" fmla="*/ 63 w 234"/>
                <a:gd name="T67" fmla="*/ 191 h 203"/>
                <a:gd name="T68" fmla="*/ 53 w 234"/>
                <a:gd name="T69" fmla="*/ 179 h 203"/>
                <a:gd name="T70" fmla="*/ 39 w 234"/>
                <a:gd name="T71" fmla="*/ 183 h 203"/>
                <a:gd name="T72" fmla="*/ 36 w 234"/>
                <a:gd name="T73" fmla="*/ 194 h 203"/>
                <a:gd name="T74" fmla="*/ 29 w 234"/>
                <a:gd name="T75" fmla="*/ 203 h 203"/>
                <a:gd name="T76" fmla="*/ 21 w 234"/>
                <a:gd name="T77" fmla="*/ 193 h 203"/>
                <a:gd name="T78" fmla="*/ 13 w 234"/>
                <a:gd name="T79" fmla="*/ 177 h 203"/>
                <a:gd name="T80" fmla="*/ 4 w 234"/>
                <a:gd name="T81" fmla="*/ 159 h 203"/>
                <a:gd name="T82" fmla="*/ 0 w 234"/>
                <a:gd name="T83" fmla="*/ 140 h 203"/>
                <a:gd name="T84" fmla="*/ 4 w 234"/>
                <a:gd name="T85" fmla="*/ 125 h 203"/>
                <a:gd name="T86" fmla="*/ 10 w 234"/>
                <a:gd name="T87" fmla="*/ 115 h 203"/>
                <a:gd name="T88" fmla="*/ 9 w 234"/>
                <a:gd name="T89" fmla="*/ 111 h 203"/>
                <a:gd name="T90" fmla="*/ 12 w 234"/>
                <a:gd name="T91" fmla="*/ 10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203">
                  <a:moveTo>
                    <a:pt x="12" y="101"/>
                  </a:moveTo>
                  <a:lnTo>
                    <a:pt x="24" y="87"/>
                  </a:lnTo>
                  <a:lnTo>
                    <a:pt x="26" y="36"/>
                  </a:lnTo>
                  <a:lnTo>
                    <a:pt x="41" y="37"/>
                  </a:lnTo>
                  <a:lnTo>
                    <a:pt x="40" y="7"/>
                  </a:lnTo>
                  <a:lnTo>
                    <a:pt x="152" y="7"/>
                  </a:lnTo>
                  <a:lnTo>
                    <a:pt x="181" y="8"/>
                  </a:lnTo>
                  <a:lnTo>
                    <a:pt x="209" y="0"/>
                  </a:lnTo>
                  <a:cubicBezTo>
                    <a:pt x="213" y="2"/>
                    <a:pt x="214" y="6"/>
                    <a:pt x="216" y="8"/>
                  </a:cubicBezTo>
                  <a:cubicBezTo>
                    <a:pt x="217" y="10"/>
                    <a:pt x="217" y="12"/>
                    <a:pt x="218" y="13"/>
                  </a:cubicBezTo>
                  <a:cubicBezTo>
                    <a:pt x="218" y="16"/>
                    <a:pt x="219" y="19"/>
                    <a:pt x="220" y="22"/>
                  </a:cubicBezTo>
                  <a:cubicBezTo>
                    <a:pt x="221" y="26"/>
                    <a:pt x="219" y="30"/>
                    <a:pt x="221" y="36"/>
                  </a:cubicBezTo>
                  <a:cubicBezTo>
                    <a:pt x="224" y="43"/>
                    <a:pt x="233" y="53"/>
                    <a:pt x="234" y="60"/>
                  </a:cubicBezTo>
                  <a:cubicBezTo>
                    <a:pt x="234" y="67"/>
                    <a:pt x="227" y="74"/>
                    <a:pt x="224" y="78"/>
                  </a:cubicBezTo>
                  <a:cubicBezTo>
                    <a:pt x="221" y="83"/>
                    <a:pt x="215" y="89"/>
                    <a:pt x="213" y="93"/>
                  </a:cubicBezTo>
                  <a:cubicBezTo>
                    <a:pt x="211" y="97"/>
                    <a:pt x="214" y="101"/>
                    <a:pt x="211" y="106"/>
                  </a:cubicBezTo>
                  <a:cubicBezTo>
                    <a:pt x="210" y="108"/>
                    <a:pt x="210" y="110"/>
                    <a:pt x="209" y="112"/>
                  </a:cubicBezTo>
                  <a:cubicBezTo>
                    <a:pt x="211" y="117"/>
                    <a:pt x="213" y="132"/>
                    <a:pt x="207" y="136"/>
                  </a:cubicBezTo>
                  <a:cubicBezTo>
                    <a:pt x="204" y="143"/>
                    <a:pt x="209" y="145"/>
                    <a:pt x="199" y="146"/>
                  </a:cubicBezTo>
                  <a:cubicBezTo>
                    <a:pt x="197" y="149"/>
                    <a:pt x="194" y="155"/>
                    <a:pt x="192" y="157"/>
                  </a:cubicBezTo>
                  <a:cubicBezTo>
                    <a:pt x="191" y="158"/>
                    <a:pt x="189" y="160"/>
                    <a:pt x="189" y="160"/>
                  </a:cubicBezTo>
                  <a:cubicBezTo>
                    <a:pt x="187" y="163"/>
                    <a:pt x="183" y="171"/>
                    <a:pt x="181" y="174"/>
                  </a:cubicBezTo>
                  <a:cubicBezTo>
                    <a:pt x="179" y="179"/>
                    <a:pt x="177" y="188"/>
                    <a:pt x="176" y="190"/>
                  </a:cubicBezTo>
                  <a:cubicBezTo>
                    <a:pt x="175" y="191"/>
                    <a:pt x="174" y="189"/>
                    <a:pt x="173" y="187"/>
                  </a:cubicBezTo>
                  <a:cubicBezTo>
                    <a:pt x="171" y="183"/>
                    <a:pt x="165" y="168"/>
                    <a:pt x="162" y="163"/>
                  </a:cubicBezTo>
                  <a:cubicBezTo>
                    <a:pt x="160" y="160"/>
                    <a:pt x="158" y="157"/>
                    <a:pt x="156" y="156"/>
                  </a:cubicBezTo>
                  <a:cubicBezTo>
                    <a:pt x="155" y="157"/>
                    <a:pt x="154" y="157"/>
                    <a:pt x="152" y="160"/>
                  </a:cubicBezTo>
                  <a:lnTo>
                    <a:pt x="145" y="177"/>
                  </a:lnTo>
                  <a:lnTo>
                    <a:pt x="129" y="189"/>
                  </a:lnTo>
                  <a:lnTo>
                    <a:pt x="116" y="179"/>
                  </a:lnTo>
                  <a:cubicBezTo>
                    <a:pt x="112" y="179"/>
                    <a:pt x="109" y="185"/>
                    <a:pt x="106" y="187"/>
                  </a:cubicBezTo>
                  <a:cubicBezTo>
                    <a:pt x="102" y="189"/>
                    <a:pt x="96" y="192"/>
                    <a:pt x="93" y="193"/>
                  </a:cubicBezTo>
                  <a:cubicBezTo>
                    <a:pt x="91" y="194"/>
                    <a:pt x="89" y="194"/>
                    <a:pt x="86" y="194"/>
                  </a:cubicBezTo>
                  <a:cubicBezTo>
                    <a:pt x="83" y="186"/>
                    <a:pt x="69" y="191"/>
                    <a:pt x="63" y="191"/>
                  </a:cubicBezTo>
                  <a:cubicBezTo>
                    <a:pt x="61" y="187"/>
                    <a:pt x="57" y="181"/>
                    <a:pt x="53" y="179"/>
                  </a:cubicBezTo>
                  <a:cubicBezTo>
                    <a:pt x="36" y="179"/>
                    <a:pt x="46" y="178"/>
                    <a:pt x="39" y="183"/>
                  </a:cubicBezTo>
                  <a:cubicBezTo>
                    <a:pt x="37" y="187"/>
                    <a:pt x="37" y="190"/>
                    <a:pt x="36" y="194"/>
                  </a:cubicBezTo>
                  <a:cubicBezTo>
                    <a:pt x="35" y="197"/>
                    <a:pt x="32" y="201"/>
                    <a:pt x="29" y="203"/>
                  </a:cubicBezTo>
                  <a:cubicBezTo>
                    <a:pt x="27" y="203"/>
                    <a:pt x="23" y="196"/>
                    <a:pt x="21" y="193"/>
                  </a:cubicBezTo>
                  <a:cubicBezTo>
                    <a:pt x="18" y="189"/>
                    <a:pt x="16" y="183"/>
                    <a:pt x="13" y="177"/>
                  </a:cubicBezTo>
                  <a:cubicBezTo>
                    <a:pt x="10" y="173"/>
                    <a:pt x="6" y="165"/>
                    <a:pt x="4" y="159"/>
                  </a:cubicBezTo>
                  <a:cubicBezTo>
                    <a:pt x="3" y="155"/>
                    <a:pt x="0" y="146"/>
                    <a:pt x="0" y="140"/>
                  </a:cubicBezTo>
                  <a:cubicBezTo>
                    <a:pt x="0" y="134"/>
                    <a:pt x="2" y="129"/>
                    <a:pt x="4" y="125"/>
                  </a:cubicBezTo>
                  <a:cubicBezTo>
                    <a:pt x="0" y="120"/>
                    <a:pt x="5" y="116"/>
                    <a:pt x="10" y="115"/>
                  </a:cubicBezTo>
                  <a:cubicBezTo>
                    <a:pt x="9" y="114"/>
                    <a:pt x="7" y="113"/>
                    <a:pt x="9" y="111"/>
                  </a:cubicBezTo>
                  <a:cubicBezTo>
                    <a:pt x="10" y="106"/>
                    <a:pt x="9" y="113"/>
                    <a:pt x="12" y="1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6" name="Freeform 439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5997844" y="4297874"/>
              <a:ext cx="79454" cy="154044"/>
            </a:xfrm>
            <a:custGeom>
              <a:avLst/>
              <a:gdLst>
                <a:gd name="T0" fmla="*/ 9 w 50"/>
                <a:gd name="T1" fmla="*/ 0 h 111"/>
                <a:gd name="T2" fmla="*/ 25 w 50"/>
                <a:gd name="T3" fmla="*/ 17 h 111"/>
                <a:gd name="T4" fmla="*/ 46 w 50"/>
                <a:gd name="T5" fmla="*/ 20 h 111"/>
                <a:gd name="T6" fmla="*/ 46 w 50"/>
                <a:gd name="T7" fmla="*/ 33 h 111"/>
                <a:gd name="T8" fmla="*/ 40 w 50"/>
                <a:gd name="T9" fmla="*/ 47 h 111"/>
                <a:gd name="T10" fmla="*/ 28 w 50"/>
                <a:gd name="T11" fmla="*/ 111 h 111"/>
                <a:gd name="T12" fmla="*/ 4 w 50"/>
                <a:gd name="T13" fmla="*/ 86 h 111"/>
                <a:gd name="T14" fmla="*/ 9 w 50"/>
                <a:gd name="T15" fmla="*/ 63 h 111"/>
                <a:gd name="T16" fmla="*/ 7 w 50"/>
                <a:gd name="T17" fmla="*/ 12 h 111"/>
                <a:gd name="T18" fmla="*/ 9 w 50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11">
                  <a:moveTo>
                    <a:pt x="9" y="0"/>
                  </a:moveTo>
                  <a:cubicBezTo>
                    <a:pt x="12" y="1"/>
                    <a:pt x="19" y="14"/>
                    <a:pt x="25" y="17"/>
                  </a:cubicBezTo>
                  <a:cubicBezTo>
                    <a:pt x="31" y="20"/>
                    <a:pt x="42" y="17"/>
                    <a:pt x="46" y="20"/>
                  </a:cubicBezTo>
                  <a:cubicBezTo>
                    <a:pt x="50" y="25"/>
                    <a:pt x="49" y="27"/>
                    <a:pt x="46" y="33"/>
                  </a:cubicBezTo>
                  <a:cubicBezTo>
                    <a:pt x="45" y="39"/>
                    <a:pt x="43" y="42"/>
                    <a:pt x="40" y="47"/>
                  </a:cubicBezTo>
                  <a:cubicBezTo>
                    <a:pt x="38" y="68"/>
                    <a:pt x="41" y="93"/>
                    <a:pt x="28" y="111"/>
                  </a:cubicBezTo>
                  <a:cubicBezTo>
                    <a:pt x="3" y="109"/>
                    <a:pt x="16" y="103"/>
                    <a:pt x="4" y="86"/>
                  </a:cubicBezTo>
                  <a:cubicBezTo>
                    <a:pt x="2" y="77"/>
                    <a:pt x="0" y="68"/>
                    <a:pt x="9" y="63"/>
                  </a:cubicBezTo>
                  <a:cubicBezTo>
                    <a:pt x="10" y="41"/>
                    <a:pt x="15" y="31"/>
                    <a:pt x="7" y="12"/>
                  </a:cubicBezTo>
                  <a:cubicBezTo>
                    <a:pt x="8" y="8"/>
                    <a:pt x="9" y="0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7" name="Freeform 444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6014060" y="4445431"/>
              <a:ext cx="491321" cy="426460"/>
            </a:xfrm>
            <a:custGeom>
              <a:avLst/>
              <a:gdLst>
                <a:gd name="T0" fmla="*/ 192 w 313"/>
                <a:gd name="T1" fmla="*/ 306 h 309"/>
                <a:gd name="T2" fmla="*/ 171 w 313"/>
                <a:gd name="T3" fmla="*/ 294 h 309"/>
                <a:gd name="T4" fmla="*/ 131 w 313"/>
                <a:gd name="T5" fmla="*/ 264 h 309"/>
                <a:gd name="T6" fmla="*/ 102 w 313"/>
                <a:gd name="T7" fmla="*/ 246 h 309"/>
                <a:gd name="T8" fmla="*/ 86 w 313"/>
                <a:gd name="T9" fmla="*/ 231 h 309"/>
                <a:gd name="T10" fmla="*/ 45 w 313"/>
                <a:gd name="T11" fmla="*/ 205 h 309"/>
                <a:gd name="T12" fmla="*/ 17 w 313"/>
                <a:gd name="T13" fmla="*/ 187 h 309"/>
                <a:gd name="T14" fmla="*/ 15 w 313"/>
                <a:gd name="T15" fmla="*/ 180 h 309"/>
                <a:gd name="T16" fmla="*/ 0 w 313"/>
                <a:gd name="T17" fmla="*/ 165 h 309"/>
                <a:gd name="T18" fmla="*/ 14 w 313"/>
                <a:gd name="T19" fmla="*/ 147 h 309"/>
                <a:gd name="T20" fmla="*/ 24 w 313"/>
                <a:gd name="T21" fmla="*/ 139 h 309"/>
                <a:gd name="T22" fmla="*/ 38 w 313"/>
                <a:gd name="T23" fmla="*/ 138 h 309"/>
                <a:gd name="T24" fmla="*/ 53 w 313"/>
                <a:gd name="T25" fmla="*/ 129 h 309"/>
                <a:gd name="T26" fmla="*/ 62 w 313"/>
                <a:gd name="T27" fmla="*/ 120 h 309"/>
                <a:gd name="T28" fmla="*/ 77 w 313"/>
                <a:gd name="T29" fmla="*/ 114 h 309"/>
                <a:gd name="T30" fmla="*/ 89 w 313"/>
                <a:gd name="T31" fmla="*/ 102 h 309"/>
                <a:gd name="T32" fmla="*/ 92 w 313"/>
                <a:gd name="T33" fmla="*/ 91 h 309"/>
                <a:gd name="T34" fmla="*/ 108 w 313"/>
                <a:gd name="T35" fmla="*/ 90 h 309"/>
                <a:gd name="T36" fmla="*/ 110 w 313"/>
                <a:gd name="T37" fmla="*/ 73 h 309"/>
                <a:gd name="T38" fmla="*/ 110 w 313"/>
                <a:gd name="T39" fmla="*/ 44 h 309"/>
                <a:gd name="T40" fmla="*/ 116 w 313"/>
                <a:gd name="T41" fmla="*/ 33 h 309"/>
                <a:gd name="T42" fmla="*/ 131 w 313"/>
                <a:gd name="T43" fmla="*/ 28 h 309"/>
                <a:gd name="T44" fmla="*/ 149 w 313"/>
                <a:gd name="T45" fmla="*/ 18 h 309"/>
                <a:gd name="T46" fmla="*/ 188 w 313"/>
                <a:gd name="T47" fmla="*/ 12 h 309"/>
                <a:gd name="T48" fmla="*/ 228 w 313"/>
                <a:gd name="T49" fmla="*/ 19 h 309"/>
                <a:gd name="T50" fmla="*/ 222 w 313"/>
                <a:gd name="T51" fmla="*/ 9 h 309"/>
                <a:gd name="T52" fmla="*/ 258 w 313"/>
                <a:gd name="T53" fmla="*/ 18 h 309"/>
                <a:gd name="T54" fmla="*/ 251 w 313"/>
                <a:gd name="T55" fmla="*/ 52 h 309"/>
                <a:gd name="T56" fmla="*/ 254 w 313"/>
                <a:gd name="T57" fmla="*/ 84 h 309"/>
                <a:gd name="T58" fmla="*/ 255 w 313"/>
                <a:gd name="T59" fmla="*/ 90 h 309"/>
                <a:gd name="T60" fmla="*/ 260 w 313"/>
                <a:gd name="T61" fmla="*/ 91 h 309"/>
                <a:gd name="T62" fmla="*/ 270 w 313"/>
                <a:gd name="T63" fmla="*/ 102 h 309"/>
                <a:gd name="T64" fmla="*/ 281 w 313"/>
                <a:gd name="T65" fmla="*/ 111 h 309"/>
                <a:gd name="T66" fmla="*/ 279 w 313"/>
                <a:gd name="T67" fmla="*/ 142 h 309"/>
                <a:gd name="T68" fmla="*/ 279 w 313"/>
                <a:gd name="T69" fmla="*/ 154 h 309"/>
                <a:gd name="T70" fmla="*/ 288 w 313"/>
                <a:gd name="T71" fmla="*/ 181 h 309"/>
                <a:gd name="T72" fmla="*/ 272 w 313"/>
                <a:gd name="T73" fmla="*/ 198 h 309"/>
                <a:gd name="T74" fmla="*/ 281 w 313"/>
                <a:gd name="T75" fmla="*/ 211 h 309"/>
                <a:gd name="T76" fmla="*/ 296 w 313"/>
                <a:gd name="T77" fmla="*/ 226 h 309"/>
                <a:gd name="T78" fmla="*/ 305 w 313"/>
                <a:gd name="T79" fmla="*/ 232 h 309"/>
                <a:gd name="T80" fmla="*/ 290 w 313"/>
                <a:gd name="T81" fmla="*/ 250 h 309"/>
                <a:gd name="T82" fmla="*/ 273 w 313"/>
                <a:gd name="T83" fmla="*/ 256 h 309"/>
                <a:gd name="T84" fmla="*/ 258 w 313"/>
                <a:gd name="T85" fmla="*/ 265 h 309"/>
                <a:gd name="T86" fmla="*/ 246 w 313"/>
                <a:gd name="T87" fmla="*/ 280 h 309"/>
                <a:gd name="T88" fmla="*/ 237 w 313"/>
                <a:gd name="T89" fmla="*/ 286 h 309"/>
                <a:gd name="T90" fmla="*/ 218 w 313"/>
                <a:gd name="T91" fmla="*/ 304 h 309"/>
                <a:gd name="T92" fmla="*/ 192 w 313"/>
                <a:gd name="T93" fmla="*/ 30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3" h="309">
                  <a:moveTo>
                    <a:pt x="192" y="306"/>
                  </a:moveTo>
                  <a:cubicBezTo>
                    <a:pt x="176" y="303"/>
                    <a:pt x="184" y="296"/>
                    <a:pt x="171" y="294"/>
                  </a:cubicBezTo>
                  <a:cubicBezTo>
                    <a:pt x="161" y="287"/>
                    <a:pt x="142" y="272"/>
                    <a:pt x="131" y="264"/>
                  </a:cubicBezTo>
                  <a:cubicBezTo>
                    <a:pt x="123" y="257"/>
                    <a:pt x="109" y="251"/>
                    <a:pt x="102" y="246"/>
                  </a:cubicBezTo>
                  <a:cubicBezTo>
                    <a:pt x="100" y="245"/>
                    <a:pt x="89" y="233"/>
                    <a:pt x="86" y="231"/>
                  </a:cubicBezTo>
                  <a:cubicBezTo>
                    <a:pt x="72" y="222"/>
                    <a:pt x="58" y="215"/>
                    <a:pt x="45" y="205"/>
                  </a:cubicBezTo>
                  <a:cubicBezTo>
                    <a:pt x="37" y="199"/>
                    <a:pt x="28" y="189"/>
                    <a:pt x="17" y="187"/>
                  </a:cubicBezTo>
                  <a:cubicBezTo>
                    <a:pt x="11" y="182"/>
                    <a:pt x="18" y="184"/>
                    <a:pt x="15" y="180"/>
                  </a:cubicBezTo>
                  <a:cubicBezTo>
                    <a:pt x="12" y="176"/>
                    <a:pt x="0" y="170"/>
                    <a:pt x="0" y="165"/>
                  </a:cubicBezTo>
                  <a:cubicBezTo>
                    <a:pt x="0" y="160"/>
                    <a:pt x="10" y="151"/>
                    <a:pt x="14" y="147"/>
                  </a:cubicBezTo>
                  <a:cubicBezTo>
                    <a:pt x="17" y="141"/>
                    <a:pt x="20" y="140"/>
                    <a:pt x="24" y="139"/>
                  </a:cubicBezTo>
                  <a:cubicBezTo>
                    <a:pt x="28" y="138"/>
                    <a:pt x="33" y="140"/>
                    <a:pt x="38" y="138"/>
                  </a:cubicBezTo>
                  <a:cubicBezTo>
                    <a:pt x="45" y="135"/>
                    <a:pt x="49" y="132"/>
                    <a:pt x="53" y="129"/>
                  </a:cubicBezTo>
                  <a:cubicBezTo>
                    <a:pt x="57" y="126"/>
                    <a:pt x="58" y="123"/>
                    <a:pt x="62" y="120"/>
                  </a:cubicBezTo>
                  <a:cubicBezTo>
                    <a:pt x="64" y="117"/>
                    <a:pt x="75" y="117"/>
                    <a:pt x="77" y="114"/>
                  </a:cubicBezTo>
                  <a:cubicBezTo>
                    <a:pt x="81" y="111"/>
                    <a:pt x="87" y="106"/>
                    <a:pt x="89" y="102"/>
                  </a:cubicBezTo>
                  <a:cubicBezTo>
                    <a:pt x="91" y="98"/>
                    <a:pt x="89" y="93"/>
                    <a:pt x="92" y="91"/>
                  </a:cubicBezTo>
                  <a:cubicBezTo>
                    <a:pt x="97" y="89"/>
                    <a:pt x="101" y="91"/>
                    <a:pt x="108" y="90"/>
                  </a:cubicBezTo>
                  <a:cubicBezTo>
                    <a:pt x="110" y="81"/>
                    <a:pt x="112" y="82"/>
                    <a:pt x="110" y="73"/>
                  </a:cubicBezTo>
                  <a:cubicBezTo>
                    <a:pt x="110" y="65"/>
                    <a:pt x="109" y="51"/>
                    <a:pt x="110" y="44"/>
                  </a:cubicBezTo>
                  <a:cubicBezTo>
                    <a:pt x="111" y="37"/>
                    <a:pt x="112" y="36"/>
                    <a:pt x="116" y="33"/>
                  </a:cubicBezTo>
                  <a:cubicBezTo>
                    <a:pt x="118" y="22"/>
                    <a:pt x="123" y="26"/>
                    <a:pt x="131" y="28"/>
                  </a:cubicBezTo>
                  <a:cubicBezTo>
                    <a:pt x="136" y="21"/>
                    <a:pt x="141" y="20"/>
                    <a:pt x="149" y="18"/>
                  </a:cubicBezTo>
                  <a:cubicBezTo>
                    <a:pt x="161" y="9"/>
                    <a:pt x="169" y="13"/>
                    <a:pt x="188" y="12"/>
                  </a:cubicBezTo>
                  <a:cubicBezTo>
                    <a:pt x="200" y="3"/>
                    <a:pt x="215" y="17"/>
                    <a:pt x="228" y="19"/>
                  </a:cubicBezTo>
                  <a:cubicBezTo>
                    <a:pt x="239" y="23"/>
                    <a:pt x="227" y="15"/>
                    <a:pt x="222" y="9"/>
                  </a:cubicBezTo>
                  <a:cubicBezTo>
                    <a:pt x="237" y="0"/>
                    <a:pt x="282" y="4"/>
                    <a:pt x="258" y="18"/>
                  </a:cubicBezTo>
                  <a:cubicBezTo>
                    <a:pt x="251" y="27"/>
                    <a:pt x="263" y="43"/>
                    <a:pt x="251" y="52"/>
                  </a:cubicBezTo>
                  <a:cubicBezTo>
                    <a:pt x="248" y="64"/>
                    <a:pt x="245" y="75"/>
                    <a:pt x="254" y="84"/>
                  </a:cubicBezTo>
                  <a:cubicBezTo>
                    <a:pt x="254" y="86"/>
                    <a:pt x="254" y="88"/>
                    <a:pt x="255" y="90"/>
                  </a:cubicBezTo>
                  <a:cubicBezTo>
                    <a:pt x="256" y="91"/>
                    <a:pt x="259" y="90"/>
                    <a:pt x="260" y="91"/>
                  </a:cubicBezTo>
                  <a:cubicBezTo>
                    <a:pt x="262" y="93"/>
                    <a:pt x="269" y="99"/>
                    <a:pt x="270" y="102"/>
                  </a:cubicBezTo>
                  <a:cubicBezTo>
                    <a:pt x="271" y="108"/>
                    <a:pt x="278" y="105"/>
                    <a:pt x="281" y="111"/>
                  </a:cubicBezTo>
                  <a:cubicBezTo>
                    <a:pt x="282" y="117"/>
                    <a:pt x="279" y="135"/>
                    <a:pt x="279" y="142"/>
                  </a:cubicBezTo>
                  <a:cubicBezTo>
                    <a:pt x="279" y="149"/>
                    <a:pt x="278" y="148"/>
                    <a:pt x="279" y="154"/>
                  </a:cubicBezTo>
                  <a:cubicBezTo>
                    <a:pt x="280" y="160"/>
                    <a:pt x="289" y="174"/>
                    <a:pt x="288" y="181"/>
                  </a:cubicBezTo>
                  <a:cubicBezTo>
                    <a:pt x="287" y="188"/>
                    <a:pt x="273" y="193"/>
                    <a:pt x="272" y="198"/>
                  </a:cubicBezTo>
                  <a:cubicBezTo>
                    <a:pt x="275" y="202"/>
                    <a:pt x="278" y="207"/>
                    <a:pt x="281" y="211"/>
                  </a:cubicBezTo>
                  <a:cubicBezTo>
                    <a:pt x="283" y="220"/>
                    <a:pt x="288" y="225"/>
                    <a:pt x="296" y="226"/>
                  </a:cubicBezTo>
                  <a:cubicBezTo>
                    <a:pt x="303" y="230"/>
                    <a:pt x="296" y="228"/>
                    <a:pt x="305" y="232"/>
                  </a:cubicBezTo>
                  <a:cubicBezTo>
                    <a:pt x="313" y="242"/>
                    <a:pt x="295" y="250"/>
                    <a:pt x="290" y="250"/>
                  </a:cubicBezTo>
                  <a:cubicBezTo>
                    <a:pt x="283" y="253"/>
                    <a:pt x="280" y="253"/>
                    <a:pt x="273" y="256"/>
                  </a:cubicBezTo>
                  <a:cubicBezTo>
                    <a:pt x="268" y="263"/>
                    <a:pt x="267" y="263"/>
                    <a:pt x="258" y="265"/>
                  </a:cubicBezTo>
                  <a:cubicBezTo>
                    <a:pt x="254" y="268"/>
                    <a:pt x="250" y="277"/>
                    <a:pt x="246" y="280"/>
                  </a:cubicBezTo>
                  <a:cubicBezTo>
                    <a:pt x="243" y="286"/>
                    <a:pt x="244" y="285"/>
                    <a:pt x="237" y="286"/>
                  </a:cubicBezTo>
                  <a:cubicBezTo>
                    <a:pt x="231" y="290"/>
                    <a:pt x="225" y="303"/>
                    <a:pt x="218" y="304"/>
                  </a:cubicBezTo>
                  <a:cubicBezTo>
                    <a:pt x="211" y="309"/>
                    <a:pt x="200" y="306"/>
                    <a:pt x="192" y="3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8" name="Freeform 445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6440519" y="4552451"/>
              <a:ext cx="371330" cy="309711"/>
            </a:xfrm>
            <a:custGeom>
              <a:avLst/>
              <a:gdLst>
                <a:gd name="T0" fmla="*/ 6 w 236"/>
                <a:gd name="T1" fmla="*/ 43 h 224"/>
                <a:gd name="T2" fmla="*/ 16 w 236"/>
                <a:gd name="T3" fmla="*/ 22 h 224"/>
                <a:gd name="T4" fmla="*/ 28 w 236"/>
                <a:gd name="T5" fmla="*/ 15 h 224"/>
                <a:gd name="T6" fmla="*/ 48 w 236"/>
                <a:gd name="T7" fmla="*/ 0 h 224"/>
                <a:gd name="T8" fmla="*/ 85 w 236"/>
                <a:gd name="T9" fmla="*/ 6 h 224"/>
                <a:gd name="T10" fmla="*/ 118 w 236"/>
                <a:gd name="T11" fmla="*/ 30 h 224"/>
                <a:gd name="T12" fmla="*/ 142 w 236"/>
                <a:gd name="T13" fmla="*/ 40 h 224"/>
                <a:gd name="T14" fmla="*/ 150 w 236"/>
                <a:gd name="T15" fmla="*/ 43 h 224"/>
                <a:gd name="T16" fmla="*/ 160 w 236"/>
                <a:gd name="T17" fmla="*/ 30 h 224"/>
                <a:gd name="T18" fmla="*/ 156 w 236"/>
                <a:gd name="T19" fmla="*/ 13 h 224"/>
                <a:gd name="T20" fmla="*/ 174 w 236"/>
                <a:gd name="T21" fmla="*/ 3 h 224"/>
                <a:gd name="T22" fmla="*/ 213 w 236"/>
                <a:gd name="T23" fmla="*/ 12 h 224"/>
                <a:gd name="T24" fmla="*/ 226 w 236"/>
                <a:gd name="T25" fmla="*/ 21 h 224"/>
                <a:gd name="T26" fmla="*/ 228 w 236"/>
                <a:gd name="T27" fmla="*/ 34 h 224"/>
                <a:gd name="T28" fmla="*/ 229 w 236"/>
                <a:gd name="T29" fmla="*/ 66 h 224"/>
                <a:gd name="T30" fmla="*/ 231 w 236"/>
                <a:gd name="T31" fmla="*/ 183 h 224"/>
                <a:gd name="T32" fmla="*/ 232 w 236"/>
                <a:gd name="T33" fmla="*/ 217 h 224"/>
                <a:gd name="T34" fmla="*/ 208 w 236"/>
                <a:gd name="T35" fmla="*/ 223 h 224"/>
                <a:gd name="T36" fmla="*/ 186 w 236"/>
                <a:gd name="T37" fmla="*/ 208 h 224"/>
                <a:gd name="T38" fmla="*/ 168 w 236"/>
                <a:gd name="T39" fmla="*/ 198 h 224"/>
                <a:gd name="T40" fmla="*/ 153 w 236"/>
                <a:gd name="T41" fmla="*/ 195 h 224"/>
                <a:gd name="T42" fmla="*/ 145 w 236"/>
                <a:gd name="T43" fmla="*/ 187 h 224"/>
                <a:gd name="T44" fmla="*/ 129 w 236"/>
                <a:gd name="T45" fmla="*/ 175 h 224"/>
                <a:gd name="T46" fmla="*/ 103 w 236"/>
                <a:gd name="T47" fmla="*/ 168 h 224"/>
                <a:gd name="T48" fmla="*/ 78 w 236"/>
                <a:gd name="T49" fmla="*/ 171 h 224"/>
                <a:gd name="T50" fmla="*/ 58 w 236"/>
                <a:gd name="T51" fmla="*/ 163 h 224"/>
                <a:gd name="T52" fmla="*/ 39 w 236"/>
                <a:gd name="T53" fmla="*/ 160 h 224"/>
                <a:gd name="T54" fmla="*/ 12 w 236"/>
                <a:gd name="T55" fmla="*/ 139 h 224"/>
                <a:gd name="T56" fmla="*/ 1 w 236"/>
                <a:gd name="T57" fmla="*/ 127 h 224"/>
                <a:gd name="T58" fmla="*/ 15 w 236"/>
                <a:gd name="T59" fmla="*/ 106 h 224"/>
                <a:gd name="T60" fmla="*/ 7 w 236"/>
                <a:gd name="T61" fmla="*/ 73 h 224"/>
                <a:gd name="T62" fmla="*/ 6 w 236"/>
                <a:gd name="T63" fmla="*/ 4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6" h="224">
                  <a:moveTo>
                    <a:pt x="6" y="43"/>
                  </a:moveTo>
                  <a:cubicBezTo>
                    <a:pt x="8" y="35"/>
                    <a:pt x="12" y="27"/>
                    <a:pt x="16" y="22"/>
                  </a:cubicBezTo>
                  <a:cubicBezTo>
                    <a:pt x="20" y="17"/>
                    <a:pt x="23" y="19"/>
                    <a:pt x="28" y="15"/>
                  </a:cubicBezTo>
                  <a:cubicBezTo>
                    <a:pt x="34" y="5"/>
                    <a:pt x="37" y="2"/>
                    <a:pt x="48" y="0"/>
                  </a:cubicBezTo>
                  <a:cubicBezTo>
                    <a:pt x="73" y="1"/>
                    <a:pt x="67" y="2"/>
                    <a:pt x="85" y="6"/>
                  </a:cubicBezTo>
                  <a:cubicBezTo>
                    <a:pt x="103" y="30"/>
                    <a:pt x="74" y="26"/>
                    <a:pt x="118" y="30"/>
                  </a:cubicBezTo>
                  <a:cubicBezTo>
                    <a:pt x="127" y="32"/>
                    <a:pt x="133" y="38"/>
                    <a:pt x="142" y="40"/>
                  </a:cubicBezTo>
                  <a:cubicBezTo>
                    <a:pt x="144" y="44"/>
                    <a:pt x="145" y="48"/>
                    <a:pt x="150" y="43"/>
                  </a:cubicBezTo>
                  <a:cubicBezTo>
                    <a:pt x="154" y="39"/>
                    <a:pt x="160" y="30"/>
                    <a:pt x="160" y="30"/>
                  </a:cubicBezTo>
                  <a:cubicBezTo>
                    <a:pt x="159" y="23"/>
                    <a:pt x="157" y="19"/>
                    <a:pt x="156" y="13"/>
                  </a:cubicBezTo>
                  <a:cubicBezTo>
                    <a:pt x="161" y="9"/>
                    <a:pt x="168" y="7"/>
                    <a:pt x="174" y="3"/>
                  </a:cubicBezTo>
                  <a:cubicBezTo>
                    <a:pt x="197" y="4"/>
                    <a:pt x="194" y="8"/>
                    <a:pt x="213" y="12"/>
                  </a:cubicBezTo>
                  <a:cubicBezTo>
                    <a:pt x="217" y="15"/>
                    <a:pt x="222" y="18"/>
                    <a:pt x="226" y="21"/>
                  </a:cubicBezTo>
                  <a:cubicBezTo>
                    <a:pt x="229" y="27"/>
                    <a:pt x="229" y="28"/>
                    <a:pt x="228" y="34"/>
                  </a:cubicBezTo>
                  <a:cubicBezTo>
                    <a:pt x="230" y="44"/>
                    <a:pt x="227" y="56"/>
                    <a:pt x="229" y="66"/>
                  </a:cubicBezTo>
                  <a:cubicBezTo>
                    <a:pt x="232" y="90"/>
                    <a:pt x="234" y="157"/>
                    <a:pt x="231" y="183"/>
                  </a:cubicBezTo>
                  <a:cubicBezTo>
                    <a:pt x="231" y="208"/>
                    <a:pt x="236" y="210"/>
                    <a:pt x="232" y="217"/>
                  </a:cubicBezTo>
                  <a:cubicBezTo>
                    <a:pt x="228" y="224"/>
                    <a:pt x="216" y="224"/>
                    <a:pt x="208" y="223"/>
                  </a:cubicBezTo>
                  <a:cubicBezTo>
                    <a:pt x="201" y="222"/>
                    <a:pt x="193" y="212"/>
                    <a:pt x="186" y="208"/>
                  </a:cubicBezTo>
                  <a:cubicBezTo>
                    <a:pt x="179" y="204"/>
                    <a:pt x="173" y="200"/>
                    <a:pt x="168" y="198"/>
                  </a:cubicBezTo>
                  <a:cubicBezTo>
                    <a:pt x="163" y="194"/>
                    <a:pt x="155" y="197"/>
                    <a:pt x="153" y="195"/>
                  </a:cubicBezTo>
                  <a:cubicBezTo>
                    <a:pt x="149" y="193"/>
                    <a:pt x="149" y="190"/>
                    <a:pt x="145" y="187"/>
                  </a:cubicBezTo>
                  <a:cubicBezTo>
                    <a:pt x="139" y="183"/>
                    <a:pt x="136" y="178"/>
                    <a:pt x="129" y="175"/>
                  </a:cubicBezTo>
                  <a:cubicBezTo>
                    <a:pt x="122" y="172"/>
                    <a:pt x="111" y="169"/>
                    <a:pt x="103" y="168"/>
                  </a:cubicBezTo>
                  <a:cubicBezTo>
                    <a:pt x="75" y="169"/>
                    <a:pt x="94" y="162"/>
                    <a:pt x="78" y="171"/>
                  </a:cubicBezTo>
                  <a:cubicBezTo>
                    <a:pt x="74" y="170"/>
                    <a:pt x="62" y="164"/>
                    <a:pt x="58" y="163"/>
                  </a:cubicBezTo>
                  <a:cubicBezTo>
                    <a:pt x="52" y="161"/>
                    <a:pt x="39" y="160"/>
                    <a:pt x="39" y="160"/>
                  </a:cubicBezTo>
                  <a:cubicBezTo>
                    <a:pt x="30" y="154"/>
                    <a:pt x="20" y="147"/>
                    <a:pt x="12" y="139"/>
                  </a:cubicBezTo>
                  <a:cubicBezTo>
                    <a:pt x="7" y="134"/>
                    <a:pt x="7" y="131"/>
                    <a:pt x="1" y="127"/>
                  </a:cubicBezTo>
                  <a:cubicBezTo>
                    <a:pt x="0" y="119"/>
                    <a:pt x="10" y="112"/>
                    <a:pt x="15" y="106"/>
                  </a:cubicBezTo>
                  <a:cubicBezTo>
                    <a:pt x="17" y="94"/>
                    <a:pt x="11" y="84"/>
                    <a:pt x="7" y="73"/>
                  </a:cubicBezTo>
                  <a:cubicBezTo>
                    <a:pt x="6" y="61"/>
                    <a:pt x="6" y="54"/>
                    <a:pt x="6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199" name="Freeform 446"/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>
              <a:off x="6735637" y="4010865"/>
              <a:ext cx="450783" cy="244852"/>
            </a:xfrm>
            <a:custGeom>
              <a:avLst/>
              <a:gdLst>
                <a:gd name="T0" fmla="*/ 107 w 287"/>
                <a:gd name="T1" fmla="*/ 158 h 178"/>
                <a:gd name="T2" fmla="*/ 131 w 287"/>
                <a:gd name="T3" fmla="*/ 137 h 178"/>
                <a:gd name="T4" fmla="*/ 151 w 287"/>
                <a:gd name="T5" fmla="*/ 132 h 178"/>
                <a:gd name="T6" fmla="*/ 152 w 287"/>
                <a:gd name="T7" fmla="*/ 149 h 178"/>
                <a:gd name="T8" fmla="*/ 163 w 287"/>
                <a:gd name="T9" fmla="*/ 156 h 178"/>
                <a:gd name="T10" fmla="*/ 176 w 287"/>
                <a:gd name="T11" fmla="*/ 176 h 178"/>
                <a:gd name="T12" fmla="*/ 211 w 287"/>
                <a:gd name="T13" fmla="*/ 164 h 178"/>
                <a:gd name="T14" fmla="*/ 194 w 287"/>
                <a:gd name="T15" fmla="*/ 149 h 178"/>
                <a:gd name="T16" fmla="*/ 185 w 287"/>
                <a:gd name="T17" fmla="*/ 143 h 178"/>
                <a:gd name="T18" fmla="*/ 199 w 287"/>
                <a:gd name="T19" fmla="*/ 134 h 178"/>
                <a:gd name="T20" fmla="*/ 217 w 287"/>
                <a:gd name="T21" fmla="*/ 125 h 178"/>
                <a:gd name="T22" fmla="*/ 251 w 287"/>
                <a:gd name="T23" fmla="*/ 114 h 178"/>
                <a:gd name="T24" fmla="*/ 263 w 287"/>
                <a:gd name="T25" fmla="*/ 104 h 178"/>
                <a:gd name="T26" fmla="*/ 263 w 287"/>
                <a:gd name="T27" fmla="*/ 63 h 178"/>
                <a:gd name="T28" fmla="*/ 225 w 287"/>
                <a:gd name="T29" fmla="*/ 52 h 178"/>
                <a:gd name="T30" fmla="*/ 214 w 287"/>
                <a:gd name="T31" fmla="*/ 45 h 178"/>
                <a:gd name="T32" fmla="*/ 187 w 287"/>
                <a:gd name="T33" fmla="*/ 29 h 178"/>
                <a:gd name="T34" fmla="*/ 179 w 287"/>
                <a:gd name="T35" fmla="*/ 11 h 178"/>
                <a:gd name="T36" fmla="*/ 142 w 287"/>
                <a:gd name="T37" fmla="*/ 8 h 178"/>
                <a:gd name="T38" fmla="*/ 122 w 287"/>
                <a:gd name="T39" fmla="*/ 12 h 178"/>
                <a:gd name="T40" fmla="*/ 109 w 287"/>
                <a:gd name="T41" fmla="*/ 18 h 178"/>
                <a:gd name="T42" fmla="*/ 92 w 287"/>
                <a:gd name="T43" fmla="*/ 17 h 178"/>
                <a:gd name="T44" fmla="*/ 31 w 287"/>
                <a:gd name="T45" fmla="*/ 15 h 178"/>
                <a:gd name="T46" fmla="*/ 28 w 287"/>
                <a:gd name="T47" fmla="*/ 32 h 178"/>
                <a:gd name="T48" fmla="*/ 14 w 287"/>
                <a:gd name="T49" fmla="*/ 53 h 178"/>
                <a:gd name="T50" fmla="*/ 5 w 287"/>
                <a:gd name="T51" fmla="*/ 63 h 178"/>
                <a:gd name="T52" fmla="*/ 7 w 287"/>
                <a:gd name="T53" fmla="*/ 72 h 178"/>
                <a:gd name="T54" fmla="*/ 5 w 287"/>
                <a:gd name="T55" fmla="*/ 84 h 178"/>
                <a:gd name="T56" fmla="*/ 7 w 287"/>
                <a:gd name="T57" fmla="*/ 96 h 178"/>
                <a:gd name="T58" fmla="*/ 47 w 287"/>
                <a:gd name="T59" fmla="*/ 98 h 178"/>
                <a:gd name="T60" fmla="*/ 65 w 287"/>
                <a:gd name="T61" fmla="*/ 95 h 178"/>
                <a:gd name="T62" fmla="*/ 73 w 287"/>
                <a:gd name="T63" fmla="*/ 89 h 178"/>
                <a:gd name="T64" fmla="*/ 91 w 287"/>
                <a:gd name="T65" fmla="*/ 90 h 178"/>
                <a:gd name="T66" fmla="*/ 103 w 287"/>
                <a:gd name="T67" fmla="*/ 99 h 178"/>
                <a:gd name="T68" fmla="*/ 109 w 287"/>
                <a:gd name="T69" fmla="*/ 117 h 178"/>
                <a:gd name="T70" fmla="*/ 110 w 287"/>
                <a:gd name="T71" fmla="*/ 132 h 178"/>
                <a:gd name="T72" fmla="*/ 104 w 287"/>
                <a:gd name="T73" fmla="*/ 144 h 178"/>
                <a:gd name="T74" fmla="*/ 98 w 287"/>
                <a:gd name="T75" fmla="*/ 150 h 178"/>
                <a:gd name="T76" fmla="*/ 107 w 287"/>
                <a:gd name="T77" fmla="*/ 15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7" h="178">
                  <a:moveTo>
                    <a:pt x="107" y="158"/>
                  </a:moveTo>
                  <a:cubicBezTo>
                    <a:pt x="117" y="154"/>
                    <a:pt x="123" y="143"/>
                    <a:pt x="131" y="137"/>
                  </a:cubicBezTo>
                  <a:cubicBezTo>
                    <a:pt x="135" y="126"/>
                    <a:pt x="141" y="130"/>
                    <a:pt x="151" y="132"/>
                  </a:cubicBezTo>
                  <a:cubicBezTo>
                    <a:pt x="155" y="139"/>
                    <a:pt x="156" y="142"/>
                    <a:pt x="152" y="149"/>
                  </a:cubicBezTo>
                  <a:cubicBezTo>
                    <a:pt x="155" y="155"/>
                    <a:pt x="157" y="155"/>
                    <a:pt x="163" y="156"/>
                  </a:cubicBezTo>
                  <a:cubicBezTo>
                    <a:pt x="170" y="168"/>
                    <a:pt x="159" y="178"/>
                    <a:pt x="176" y="176"/>
                  </a:cubicBezTo>
                  <a:cubicBezTo>
                    <a:pt x="190" y="162"/>
                    <a:pt x="186" y="165"/>
                    <a:pt x="211" y="164"/>
                  </a:cubicBezTo>
                  <a:cubicBezTo>
                    <a:pt x="217" y="154"/>
                    <a:pt x="202" y="150"/>
                    <a:pt x="194" y="149"/>
                  </a:cubicBezTo>
                  <a:cubicBezTo>
                    <a:pt x="191" y="147"/>
                    <a:pt x="185" y="147"/>
                    <a:pt x="185" y="143"/>
                  </a:cubicBezTo>
                  <a:cubicBezTo>
                    <a:pt x="185" y="138"/>
                    <a:pt x="196" y="135"/>
                    <a:pt x="199" y="134"/>
                  </a:cubicBezTo>
                  <a:cubicBezTo>
                    <a:pt x="205" y="131"/>
                    <a:pt x="211" y="129"/>
                    <a:pt x="217" y="125"/>
                  </a:cubicBezTo>
                  <a:cubicBezTo>
                    <a:pt x="223" y="115"/>
                    <a:pt x="240" y="116"/>
                    <a:pt x="251" y="114"/>
                  </a:cubicBezTo>
                  <a:cubicBezTo>
                    <a:pt x="256" y="111"/>
                    <a:pt x="259" y="109"/>
                    <a:pt x="263" y="104"/>
                  </a:cubicBezTo>
                  <a:cubicBezTo>
                    <a:pt x="266" y="84"/>
                    <a:pt x="287" y="67"/>
                    <a:pt x="263" y="63"/>
                  </a:cubicBezTo>
                  <a:cubicBezTo>
                    <a:pt x="257" y="54"/>
                    <a:pt x="234" y="54"/>
                    <a:pt x="225" y="52"/>
                  </a:cubicBezTo>
                  <a:cubicBezTo>
                    <a:pt x="217" y="49"/>
                    <a:pt x="220" y="49"/>
                    <a:pt x="214" y="45"/>
                  </a:cubicBezTo>
                  <a:cubicBezTo>
                    <a:pt x="209" y="38"/>
                    <a:pt x="195" y="34"/>
                    <a:pt x="187" y="29"/>
                  </a:cubicBezTo>
                  <a:cubicBezTo>
                    <a:pt x="183" y="24"/>
                    <a:pt x="183" y="16"/>
                    <a:pt x="179" y="11"/>
                  </a:cubicBezTo>
                  <a:cubicBezTo>
                    <a:pt x="177" y="0"/>
                    <a:pt x="151" y="9"/>
                    <a:pt x="142" y="8"/>
                  </a:cubicBezTo>
                  <a:cubicBezTo>
                    <a:pt x="133" y="9"/>
                    <a:pt x="130" y="10"/>
                    <a:pt x="122" y="12"/>
                  </a:cubicBezTo>
                  <a:cubicBezTo>
                    <a:pt x="117" y="14"/>
                    <a:pt x="114" y="17"/>
                    <a:pt x="109" y="18"/>
                  </a:cubicBezTo>
                  <a:cubicBezTo>
                    <a:pt x="104" y="19"/>
                    <a:pt x="105" y="17"/>
                    <a:pt x="92" y="17"/>
                  </a:cubicBezTo>
                  <a:cubicBezTo>
                    <a:pt x="74" y="8"/>
                    <a:pt x="46" y="15"/>
                    <a:pt x="31" y="15"/>
                  </a:cubicBezTo>
                  <a:cubicBezTo>
                    <a:pt x="21" y="19"/>
                    <a:pt x="23" y="24"/>
                    <a:pt x="28" y="32"/>
                  </a:cubicBezTo>
                  <a:cubicBezTo>
                    <a:pt x="26" y="41"/>
                    <a:pt x="22" y="48"/>
                    <a:pt x="14" y="53"/>
                  </a:cubicBezTo>
                  <a:cubicBezTo>
                    <a:pt x="11" y="58"/>
                    <a:pt x="6" y="60"/>
                    <a:pt x="5" y="63"/>
                  </a:cubicBezTo>
                  <a:cubicBezTo>
                    <a:pt x="4" y="66"/>
                    <a:pt x="7" y="69"/>
                    <a:pt x="7" y="72"/>
                  </a:cubicBezTo>
                  <a:cubicBezTo>
                    <a:pt x="7" y="75"/>
                    <a:pt x="5" y="80"/>
                    <a:pt x="5" y="84"/>
                  </a:cubicBezTo>
                  <a:cubicBezTo>
                    <a:pt x="6" y="88"/>
                    <a:pt x="0" y="94"/>
                    <a:pt x="7" y="96"/>
                  </a:cubicBezTo>
                  <a:cubicBezTo>
                    <a:pt x="14" y="98"/>
                    <a:pt x="37" y="98"/>
                    <a:pt x="47" y="98"/>
                  </a:cubicBezTo>
                  <a:cubicBezTo>
                    <a:pt x="56" y="97"/>
                    <a:pt x="61" y="96"/>
                    <a:pt x="65" y="95"/>
                  </a:cubicBezTo>
                  <a:cubicBezTo>
                    <a:pt x="69" y="94"/>
                    <a:pt x="69" y="90"/>
                    <a:pt x="73" y="89"/>
                  </a:cubicBezTo>
                  <a:cubicBezTo>
                    <a:pt x="79" y="86"/>
                    <a:pt x="84" y="89"/>
                    <a:pt x="91" y="90"/>
                  </a:cubicBezTo>
                  <a:cubicBezTo>
                    <a:pt x="96" y="93"/>
                    <a:pt x="99" y="94"/>
                    <a:pt x="103" y="99"/>
                  </a:cubicBezTo>
                  <a:cubicBezTo>
                    <a:pt x="104" y="107"/>
                    <a:pt x="104" y="111"/>
                    <a:pt x="109" y="117"/>
                  </a:cubicBezTo>
                  <a:cubicBezTo>
                    <a:pt x="111" y="125"/>
                    <a:pt x="114" y="124"/>
                    <a:pt x="110" y="132"/>
                  </a:cubicBezTo>
                  <a:cubicBezTo>
                    <a:pt x="110" y="136"/>
                    <a:pt x="106" y="141"/>
                    <a:pt x="104" y="144"/>
                  </a:cubicBezTo>
                  <a:cubicBezTo>
                    <a:pt x="102" y="147"/>
                    <a:pt x="98" y="148"/>
                    <a:pt x="98" y="150"/>
                  </a:cubicBezTo>
                  <a:cubicBezTo>
                    <a:pt x="96" y="159"/>
                    <a:pt x="99" y="159"/>
                    <a:pt x="107" y="1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0" name="Freeform 447"/>
            <p:cNvSpPr>
              <a:spLocks/>
            </p:cNvSpPr>
            <p:nvPr>
              <p:custDataLst>
                <p:tags r:id="rId9"/>
              </p:custDataLst>
            </p:nvPr>
          </p:nvSpPr>
          <p:spPr bwMode="gray">
            <a:xfrm>
              <a:off x="7525318" y="4229770"/>
              <a:ext cx="382680" cy="225391"/>
            </a:xfrm>
            <a:custGeom>
              <a:avLst/>
              <a:gdLst>
                <a:gd name="T0" fmla="*/ 174 w 244"/>
                <a:gd name="T1" fmla="*/ 93 h 163"/>
                <a:gd name="T2" fmla="*/ 189 w 244"/>
                <a:gd name="T3" fmla="*/ 82 h 163"/>
                <a:gd name="T4" fmla="*/ 219 w 244"/>
                <a:gd name="T5" fmla="*/ 61 h 163"/>
                <a:gd name="T6" fmla="*/ 237 w 244"/>
                <a:gd name="T7" fmla="*/ 73 h 163"/>
                <a:gd name="T8" fmla="*/ 244 w 244"/>
                <a:gd name="T9" fmla="*/ 84 h 163"/>
                <a:gd name="T10" fmla="*/ 196 w 244"/>
                <a:gd name="T11" fmla="*/ 97 h 163"/>
                <a:gd name="T12" fmla="*/ 183 w 244"/>
                <a:gd name="T13" fmla="*/ 106 h 163"/>
                <a:gd name="T14" fmla="*/ 172 w 244"/>
                <a:gd name="T15" fmla="*/ 115 h 163"/>
                <a:gd name="T16" fmla="*/ 177 w 244"/>
                <a:gd name="T17" fmla="*/ 142 h 163"/>
                <a:gd name="T18" fmla="*/ 153 w 244"/>
                <a:gd name="T19" fmla="*/ 157 h 163"/>
                <a:gd name="T20" fmla="*/ 150 w 244"/>
                <a:gd name="T21" fmla="*/ 153 h 163"/>
                <a:gd name="T22" fmla="*/ 148 w 244"/>
                <a:gd name="T23" fmla="*/ 147 h 163"/>
                <a:gd name="T24" fmla="*/ 121 w 244"/>
                <a:gd name="T25" fmla="*/ 129 h 163"/>
                <a:gd name="T26" fmla="*/ 99 w 244"/>
                <a:gd name="T27" fmla="*/ 112 h 163"/>
                <a:gd name="T28" fmla="*/ 91 w 244"/>
                <a:gd name="T29" fmla="*/ 93 h 163"/>
                <a:gd name="T30" fmla="*/ 76 w 244"/>
                <a:gd name="T31" fmla="*/ 78 h 163"/>
                <a:gd name="T32" fmla="*/ 58 w 244"/>
                <a:gd name="T33" fmla="*/ 73 h 163"/>
                <a:gd name="T34" fmla="*/ 49 w 244"/>
                <a:gd name="T35" fmla="*/ 57 h 163"/>
                <a:gd name="T36" fmla="*/ 18 w 244"/>
                <a:gd name="T37" fmla="*/ 72 h 163"/>
                <a:gd name="T38" fmla="*/ 4 w 244"/>
                <a:gd name="T39" fmla="*/ 79 h 163"/>
                <a:gd name="T40" fmla="*/ 4 w 244"/>
                <a:gd name="T41" fmla="*/ 19 h 163"/>
                <a:gd name="T42" fmla="*/ 30 w 244"/>
                <a:gd name="T43" fmla="*/ 9 h 163"/>
                <a:gd name="T44" fmla="*/ 43 w 244"/>
                <a:gd name="T45" fmla="*/ 0 h 163"/>
                <a:gd name="T46" fmla="*/ 51 w 244"/>
                <a:gd name="T47" fmla="*/ 9 h 163"/>
                <a:gd name="T48" fmla="*/ 61 w 244"/>
                <a:gd name="T49" fmla="*/ 12 h 163"/>
                <a:gd name="T50" fmla="*/ 69 w 244"/>
                <a:gd name="T51" fmla="*/ 25 h 163"/>
                <a:gd name="T52" fmla="*/ 90 w 244"/>
                <a:gd name="T53" fmla="*/ 34 h 163"/>
                <a:gd name="T54" fmla="*/ 105 w 244"/>
                <a:gd name="T55" fmla="*/ 46 h 163"/>
                <a:gd name="T56" fmla="*/ 139 w 244"/>
                <a:gd name="T57" fmla="*/ 46 h 163"/>
                <a:gd name="T58" fmla="*/ 150 w 244"/>
                <a:gd name="T59" fmla="*/ 63 h 163"/>
                <a:gd name="T60" fmla="*/ 156 w 244"/>
                <a:gd name="T61" fmla="*/ 75 h 163"/>
                <a:gd name="T62" fmla="*/ 165 w 244"/>
                <a:gd name="T63" fmla="*/ 81 h 163"/>
                <a:gd name="T64" fmla="*/ 174 w 244"/>
                <a:gd name="T65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163">
                  <a:moveTo>
                    <a:pt x="174" y="93"/>
                  </a:moveTo>
                  <a:cubicBezTo>
                    <a:pt x="186" y="84"/>
                    <a:pt x="180" y="87"/>
                    <a:pt x="189" y="82"/>
                  </a:cubicBezTo>
                  <a:cubicBezTo>
                    <a:pt x="196" y="73"/>
                    <a:pt x="209" y="65"/>
                    <a:pt x="219" y="61"/>
                  </a:cubicBezTo>
                  <a:cubicBezTo>
                    <a:pt x="227" y="64"/>
                    <a:pt x="229" y="71"/>
                    <a:pt x="237" y="73"/>
                  </a:cubicBezTo>
                  <a:cubicBezTo>
                    <a:pt x="243" y="76"/>
                    <a:pt x="243" y="78"/>
                    <a:pt x="244" y="84"/>
                  </a:cubicBezTo>
                  <a:cubicBezTo>
                    <a:pt x="242" y="101"/>
                    <a:pt x="211" y="95"/>
                    <a:pt x="196" y="97"/>
                  </a:cubicBezTo>
                  <a:cubicBezTo>
                    <a:pt x="192" y="100"/>
                    <a:pt x="187" y="103"/>
                    <a:pt x="183" y="106"/>
                  </a:cubicBezTo>
                  <a:cubicBezTo>
                    <a:pt x="180" y="112"/>
                    <a:pt x="179" y="114"/>
                    <a:pt x="172" y="115"/>
                  </a:cubicBezTo>
                  <a:cubicBezTo>
                    <a:pt x="174" y="124"/>
                    <a:pt x="173" y="134"/>
                    <a:pt x="177" y="142"/>
                  </a:cubicBezTo>
                  <a:cubicBezTo>
                    <a:pt x="174" y="163"/>
                    <a:pt x="175" y="159"/>
                    <a:pt x="153" y="157"/>
                  </a:cubicBezTo>
                  <a:cubicBezTo>
                    <a:pt x="152" y="156"/>
                    <a:pt x="151" y="154"/>
                    <a:pt x="150" y="153"/>
                  </a:cubicBezTo>
                  <a:cubicBezTo>
                    <a:pt x="149" y="151"/>
                    <a:pt x="149" y="149"/>
                    <a:pt x="148" y="147"/>
                  </a:cubicBezTo>
                  <a:cubicBezTo>
                    <a:pt x="143" y="140"/>
                    <a:pt x="128" y="133"/>
                    <a:pt x="121" y="129"/>
                  </a:cubicBezTo>
                  <a:cubicBezTo>
                    <a:pt x="116" y="121"/>
                    <a:pt x="106" y="118"/>
                    <a:pt x="99" y="112"/>
                  </a:cubicBezTo>
                  <a:cubicBezTo>
                    <a:pt x="95" y="106"/>
                    <a:pt x="94" y="99"/>
                    <a:pt x="91" y="93"/>
                  </a:cubicBezTo>
                  <a:cubicBezTo>
                    <a:pt x="90" y="86"/>
                    <a:pt x="83" y="79"/>
                    <a:pt x="76" y="78"/>
                  </a:cubicBezTo>
                  <a:cubicBezTo>
                    <a:pt x="72" y="74"/>
                    <a:pt x="62" y="76"/>
                    <a:pt x="58" y="73"/>
                  </a:cubicBezTo>
                  <a:cubicBezTo>
                    <a:pt x="54" y="70"/>
                    <a:pt x="56" y="57"/>
                    <a:pt x="49" y="57"/>
                  </a:cubicBezTo>
                  <a:cubicBezTo>
                    <a:pt x="31" y="58"/>
                    <a:pt x="24" y="58"/>
                    <a:pt x="18" y="72"/>
                  </a:cubicBezTo>
                  <a:cubicBezTo>
                    <a:pt x="17" y="79"/>
                    <a:pt x="9" y="75"/>
                    <a:pt x="4" y="79"/>
                  </a:cubicBezTo>
                  <a:cubicBezTo>
                    <a:pt x="5" y="72"/>
                    <a:pt x="0" y="30"/>
                    <a:pt x="4" y="19"/>
                  </a:cubicBezTo>
                  <a:cubicBezTo>
                    <a:pt x="8" y="8"/>
                    <a:pt x="24" y="12"/>
                    <a:pt x="30" y="9"/>
                  </a:cubicBezTo>
                  <a:cubicBezTo>
                    <a:pt x="34" y="6"/>
                    <a:pt x="39" y="3"/>
                    <a:pt x="43" y="0"/>
                  </a:cubicBezTo>
                  <a:cubicBezTo>
                    <a:pt x="46" y="0"/>
                    <a:pt x="48" y="7"/>
                    <a:pt x="51" y="9"/>
                  </a:cubicBezTo>
                  <a:cubicBezTo>
                    <a:pt x="54" y="11"/>
                    <a:pt x="58" y="9"/>
                    <a:pt x="61" y="12"/>
                  </a:cubicBezTo>
                  <a:cubicBezTo>
                    <a:pt x="64" y="14"/>
                    <a:pt x="66" y="22"/>
                    <a:pt x="69" y="25"/>
                  </a:cubicBezTo>
                  <a:cubicBezTo>
                    <a:pt x="74" y="29"/>
                    <a:pt x="73" y="31"/>
                    <a:pt x="90" y="34"/>
                  </a:cubicBezTo>
                  <a:cubicBezTo>
                    <a:pt x="95" y="37"/>
                    <a:pt x="97" y="44"/>
                    <a:pt x="105" y="46"/>
                  </a:cubicBezTo>
                  <a:cubicBezTo>
                    <a:pt x="113" y="48"/>
                    <a:pt x="132" y="43"/>
                    <a:pt x="139" y="46"/>
                  </a:cubicBezTo>
                  <a:cubicBezTo>
                    <a:pt x="148" y="51"/>
                    <a:pt x="141" y="56"/>
                    <a:pt x="150" y="63"/>
                  </a:cubicBezTo>
                  <a:cubicBezTo>
                    <a:pt x="152" y="68"/>
                    <a:pt x="154" y="72"/>
                    <a:pt x="156" y="75"/>
                  </a:cubicBezTo>
                  <a:cubicBezTo>
                    <a:pt x="158" y="78"/>
                    <a:pt x="162" y="78"/>
                    <a:pt x="165" y="81"/>
                  </a:cubicBezTo>
                  <a:cubicBezTo>
                    <a:pt x="172" y="76"/>
                    <a:pt x="165" y="87"/>
                    <a:pt x="174" y="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1" name="Freeform 448"/>
            <p:cNvSpPr>
              <a:spLocks/>
            </p:cNvSpPr>
            <p:nvPr>
              <p:custDataLst>
                <p:tags r:id="rId10"/>
              </p:custDataLst>
            </p:nvPr>
          </p:nvSpPr>
          <p:spPr bwMode="gray">
            <a:xfrm>
              <a:off x="7269119" y="4320575"/>
              <a:ext cx="113506" cy="90805"/>
            </a:xfrm>
            <a:custGeom>
              <a:avLst/>
              <a:gdLst>
                <a:gd name="T0" fmla="*/ 44 w 73"/>
                <a:gd name="T1" fmla="*/ 22 h 66"/>
                <a:gd name="T2" fmla="*/ 31 w 73"/>
                <a:gd name="T3" fmla="*/ 18 h 66"/>
                <a:gd name="T4" fmla="*/ 20 w 73"/>
                <a:gd name="T5" fmla="*/ 0 h 66"/>
                <a:gd name="T6" fmla="*/ 4 w 73"/>
                <a:gd name="T7" fmla="*/ 7 h 66"/>
                <a:gd name="T8" fmla="*/ 7 w 73"/>
                <a:gd name="T9" fmla="*/ 28 h 66"/>
                <a:gd name="T10" fmla="*/ 13 w 73"/>
                <a:gd name="T11" fmla="*/ 36 h 66"/>
                <a:gd name="T12" fmla="*/ 16 w 73"/>
                <a:gd name="T13" fmla="*/ 46 h 66"/>
                <a:gd name="T14" fmla="*/ 28 w 73"/>
                <a:gd name="T15" fmla="*/ 51 h 66"/>
                <a:gd name="T16" fmla="*/ 41 w 73"/>
                <a:gd name="T17" fmla="*/ 48 h 66"/>
                <a:gd name="T18" fmla="*/ 56 w 73"/>
                <a:gd name="T19" fmla="*/ 66 h 66"/>
                <a:gd name="T20" fmla="*/ 62 w 73"/>
                <a:gd name="T21" fmla="*/ 45 h 66"/>
                <a:gd name="T22" fmla="*/ 73 w 73"/>
                <a:gd name="T23" fmla="*/ 31 h 66"/>
                <a:gd name="T24" fmla="*/ 61 w 73"/>
                <a:gd name="T25" fmla="*/ 18 h 66"/>
                <a:gd name="T26" fmla="*/ 49 w 73"/>
                <a:gd name="T27" fmla="*/ 4 h 66"/>
                <a:gd name="T28" fmla="*/ 44 w 73"/>
                <a:gd name="T29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66">
                  <a:moveTo>
                    <a:pt x="44" y="22"/>
                  </a:moveTo>
                  <a:cubicBezTo>
                    <a:pt x="39" y="21"/>
                    <a:pt x="36" y="19"/>
                    <a:pt x="31" y="18"/>
                  </a:cubicBezTo>
                  <a:cubicBezTo>
                    <a:pt x="24" y="13"/>
                    <a:pt x="28" y="5"/>
                    <a:pt x="20" y="0"/>
                  </a:cubicBezTo>
                  <a:cubicBezTo>
                    <a:pt x="15" y="2"/>
                    <a:pt x="8" y="4"/>
                    <a:pt x="4" y="7"/>
                  </a:cubicBezTo>
                  <a:cubicBezTo>
                    <a:pt x="0" y="16"/>
                    <a:pt x="1" y="20"/>
                    <a:pt x="7" y="28"/>
                  </a:cubicBezTo>
                  <a:cubicBezTo>
                    <a:pt x="10" y="42"/>
                    <a:pt x="5" y="24"/>
                    <a:pt x="13" y="36"/>
                  </a:cubicBezTo>
                  <a:cubicBezTo>
                    <a:pt x="15" y="39"/>
                    <a:pt x="14" y="43"/>
                    <a:pt x="16" y="46"/>
                  </a:cubicBezTo>
                  <a:cubicBezTo>
                    <a:pt x="18" y="54"/>
                    <a:pt x="21" y="52"/>
                    <a:pt x="28" y="51"/>
                  </a:cubicBezTo>
                  <a:cubicBezTo>
                    <a:pt x="32" y="44"/>
                    <a:pt x="35" y="43"/>
                    <a:pt x="41" y="48"/>
                  </a:cubicBezTo>
                  <a:cubicBezTo>
                    <a:pt x="46" y="57"/>
                    <a:pt x="46" y="61"/>
                    <a:pt x="56" y="66"/>
                  </a:cubicBezTo>
                  <a:cubicBezTo>
                    <a:pt x="68" y="62"/>
                    <a:pt x="58" y="55"/>
                    <a:pt x="62" y="45"/>
                  </a:cubicBezTo>
                  <a:cubicBezTo>
                    <a:pt x="63" y="41"/>
                    <a:pt x="71" y="35"/>
                    <a:pt x="73" y="31"/>
                  </a:cubicBezTo>
                  <a:cubicBezTo>
                    <a:pt x="71" y="26"/>
                    <a:pt x="65" y="21"/>
                    <a:pt x="61" y="18"/>
                  </a:cubicBezTo>
                  <a:cubicBezTo>
                    <a:pt x="59" y="12"/>
                    <a:pt x="54" y="7"/>
                    <a:pt x="49" y="4"/>
                  </a:cubicBezTo>
                  <a:cubicBezTo>
                    <a:pt x="47" y="10"/>
                    <a:pt x="47" y="16"/>
                    <a:pt x="44" y="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2" name="Freeform 449"/>
            <p:cNvSpPr>
              <a:spLocks/>
            </p:cNvSpPr>
            <p:nvPr>
              <p:custDataLst>
                <p:tags r:id="rId11"/>
              </p:custDataLst>
            </p:nvPr>
          </p:nvSpPr>
          <p:spPr bwMode="gray">
            <a:xfrm>
              <a:off x="6831306" y="4129235"/>
              <a:ext cx="82697" cy="94049"/>
            </a:xfrm>
            <a:custGeom>
              <a:avLst/>
              <a:gdLst>
                <a:gd name="T0" fmla="*/ 0 w 52"/>
                <a:gd name="T1" fmla="*/ 11 h 68"/>
                <a:gd name="T2" fmla="*/ 25 w 52"/>
                <a:gd name="T3" fmla="*/ 1 h 68"/>
                <a:gd name="T4" fmla="*/ 42 w 52"/>
                <a:gd name="T5" fmla="*/ 11 h 68"/>
                <a:gd name="T6" fmla="*/ 45 w 52"/>
                <a:gd name="T7" fmla="*/ 29 h 68"/>
                <a:gd name="T8" fmla="*/ 52 w 52"/>
                <a:gd name="T9" fmla="*/ 43 h 68"/>
                <a:gd name="T10" fmla="*/ 46 w 52"/>
                <a:gd name="T11" fmla="*/ 55 h 68"/>
                <a:gd name="T12" fmla="*/ 34 w 52"/>
                <a:gd name="T13" fmla="*/ 68 h 68"/>
                <a:gd name="T14" fmla="*/ 18 w 52"/>
                <a:gd name="T15" fmla="*/ 28 h 68"/>
                <a:gd name="T16" fmla="*/ 0 w 52"/>
                <a:gd name="T17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8">
                  <a:moveTo>
                    <a:pt x="0" y="11"/>
                  </a:moveTo>
                  <a:cubicBezTo>
                    <a:pt x="2" y="1"/>
                    <a:pt x="14" y="0"/>
                    <a:pt x="25" y="1"/>
                  </a:cubicBezTo>
                  <a:cubicBezTo>
                    <a:pt x="34" y="4"/>
                    <a:pt x="31" y="10"/>
                    <a:pt x="42" y="11"/>
                  </a:cubicBezTo>
                  <a:cubicBezTo>
                    <a:pt x="46" y="15"/>
                    <a:pt x="43" y="24"/>
                    <a:pt x="45" y="29"/>
                  </a:cubicBezTo>
                  <a:cubicBezTo>
                    <a:pt x="47" y="34"/>
                    <a:pt x="52" y="39"/>
                    <a:pt x="52" y="43"/>
                  </a:cubicBezTo>
                  <a:cubicBezTo>
                    <a:pt x="48" y="46"/>
                    <a:pt x="50" y="52"/>
                    <a:pt x="46" y="55"/>
                  </a:cubicBezTo>
                  <a:cubicBezTo>
                    <a:pt x="43" y="62"/>
                    <a:pt x="40" y="63"/>
                    <a:pt x="34" y="68"/>
                  </a:cubicBezTo>
                  <a:cubicBezTo>
                    <a:pt x="14" y="66"/>
                    <a:pt x="37" y="42"/>
                    <a:pt x="18" y="28"/>
                  </a:cubicBezTo>
                  <a:cubicBezTo>
                    <a:pt x="16" y="24"/>
                    <a:pt x="2" y="4"/>
                    <a:pt x="0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3" name="Freeform 450"/>
            <p:cNvSpPr>
              <a:spLocks/>
            </p:cNvSpPr>
            <p:nvPr>
              <p:custDataLst>
                <p:tags r:id="rId12"/>
              </p:custDataLst>
            </p:nvPr>
          </p:nvSpPr>
          <p:spPr bwMode="gray">
            <a:xfrm>
              <a:off x="7166962" y="4293009"/>
              <a:ext cx="121615" cy="56753"/>
            </a:xfrm>
            <a:custGeom>
              <a:avLst/>
              <a:gdLst>
                <a:gd name="T0" fmla="*/ 34 w 78"/>
                <a:gd name="T1" fmla="*/ 31 h 42"/>
                <a:gd name="T2" fmla="*/ 12 w 78"/>
                <a:gd name="T3" fmla="*/ 13 h 42"/>
                <a:gd name="T4" fmla="*/ 37 w 78"/>
                <a:gd name="T5" fmla="*/ 7 h 42"/>
                <a:gd name="T6" fmla="*/ 57 w 78"/>
                <a:gd name="T7" fmla="*/ 10 h 42"/>
                <a:gd name="T8" fmla="*/ 78 w 78"/>
                <a:gd name="T9" fmla="*/ 19 h 42"/>
                <a:gd name="T10" fmla="*/ 64 w 78"/>
                <a:gd name="T11" fmla="*/ 36 h 42"/>
                <a:gd name="T12" fmla="*/ 34 w 78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2">
                  <a:moveTo>
                    <a:pt x="34" y="31"/>
                  </a:moveTo>
                  <a:cubicBezTo>
                    <a:pt x="0" y="25"/>
                    <a:pt x="34" y="30"/>
                    <a:pt x="12" y="13"/>
                  </a:cubicBezTo>
                  <a:cubicBezTo>
                    <a:pt x="6" y="0"/>
                    <a:pt x="35" y="7"/>
                    <a:pt x="37" y="7"/>
                  </a:cubicBezTo>
                  <a:cubicBezTo>
                    <a:pt x="51" y="13"/>
                    <a:pt x="27" y="4"/>
                    <a:pt x="57" y="10"/>
                  </a:cubicBezTo>
                  <a:cubicBezTo>
                    <a:pt x="64" y="11"/>
                    <a:pt x="70" y="18"/>
                    <a:pt x="78" y="19"/>
                  </a:cubicBezTo>
                  <a:cubicBezTo>
                    <a:pt x="67" y="23"/>
                    <a:pt x="73" y="32"/>
                    <a:pt x="64" y="36"/>
                  </a:cubicBezTo>
                  <a:cubicBezTo>
                    <a:pt x="35" y="34"/>
                    <a:pt x="41" y="42"/>
                    <a:pt x="34" y="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4" name="Freeform 451"/>
            <p:cNvSpPr>
              <a:spLocks/>
            </p:cNvSpPr>
            <p:nvPr>
              <p:custDataLst>
                <p:tags r:id="rId13"/>
              </p:custDataLst>
            </p:nvPr>
          </p:nvSpPr>
          <p:spPr bwMode="gray">
            <a:xfrm>
              <a:off x="6659426" y="4309224"/>
              <a:ext cx="64861" cy="64861"/>
            </a:xfrm>
            <a:custGeom>
              <a:avLst/>
              <a:gdLst>
                <a:gd name="T0" fmla="*/ 8 w 41"/>
                <a:gd name="T1" fmla="*/ 3 h 47"/>
                <a:gd name="T2" fmla="*/ 23 w 41"/>
                <a:gd name="T3" fmla="*/ 6 h 47"/>
                <a:gd name="T4" fmla="*/ 40 w 41"/>
                <a:gd name="T5" fmla="*/ 32 h 47"/>
                <a:gd name="T6" fmla="*/ 26 w 41"/>
                <a:gd name="T7" fmla="*/ 42 h 47"/>
                <a:gd name="T8" fmla="*/ 10 w 41"/>
                <a:gd name="T9" fmla="*/ 45 h 47"/>
                <a:gd name="T10" fmla="*/ 5 w 41"/>
                <a:gd name="T11" fmla="*/ 18 h 47"/>
                <a:gd name="T12" fmla="*/ 8 w 41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7">
                  <a:moveTo>
                    <a:pt x="8" y="3"/>
                  </a:moveTo>
                  <a:cubicBezTo>
                    <a:pt x="15" y="2"/>
                    <a:pt x="20" y="0"/>
                    <a:pt x="23" y="6"/>
                  </a:cubicBezTo>
                  <a:cubicBezTo>
                    <a:pt x="25" y="17"/>
                    <a:pt x="31" y="26"/>
                    <a:pt x="40" y="32"/>
                  </a:cubicBezTo>
                  <a:cubicBezTo>
                    <a:pt x="41" y="39"/>
                    <a:pt x="33" y="41"/>
                    <a:pt x="26" y="42"/>
                  </a:cubicBezTo>
                  <a:cubicBezTo>
                    <a:pt x="20" y="47"/>
                    <a:pt x="18" y="47"/>
                    <a:pt x="10" y="45"/>
                  </a:cubicBezTo>
                  <a:cubicBezTo>
                    <a:pt x="0" y="39"/>
                    <a:pt x="4" y="30"/>
                    <a:pt x="5" y="18"/>
                  </a:cubicBezTo>
                  <a:cubicBezTo>
                    <a:pt x="5" y="14"/>
                    <a:pt x="1" y="3"/>
                    <a:pt x="8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5" name="Freeform 452"/>
            <p:cNvSpPr>
              <a:spLocks/>
            </p:cNvSpPr>
            <p:nvPr>
              <p:custDataLst>
                <p:tags r:id="rId14"/>
              </p:custDataLst>
            </p:nvPr>
          </p:nvSpPr>
          <p:spPr bwMode="gray">
            <a:xfrm>
              <a:off x="6690234" y="4312466"/>
              <a:ext cx="85942" cy="38916"/>
            </a:xfrm>
            <a:custGeom>
              <a:avLst/>
              <a:gdLst>
                <a:gd name="T0" fmla="*/ 4 w 55"/>
                <a:gd name="T1" fmla="*/ 7 h 28"/>
                <a:gd name="T2" fmla="*/ 21 w 55"/>
                <a:gd name="T3" fmla="*/ 0 h 28"/>
                <a:gd name="T4" fmla="*/ 46 w 55"/>
                <a:gd name="T5" fmla="*/ 15 h 28"/>
                <a:gd name="T6" fmla="*/ 31 w 55"/>
                <a:gd name="T7" fmla="*/ 19 h 28"/>
                <a:gd name="T8" fmla="*/ 19 w 55"/>
                <a:gd name="T9" fmla="*/ 28 h 28"/>
                <a:gd name="T10" fmla="*/ 4 w 55"/>
                <a:gd name="T1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">
                  <a:moveTo>
                    <a:pt x="4" y="7"/>
                  </a:moveTo>
                  <a:cubicBezTo>
                    <a:pt x="17" y="6"/>
                    <a:pt x="10" y="2"/>
                    <a:pt x="21" y="0"/>
                  </a:cubicBezTo>
                  <a:cubicBezTo>
                    <a:pt x="55" y="2"/>
                    <a:pt x="28" y="2"/>
                    <a:pt x="46" y="15"/>
                  </a:cubicBezTo>
                  <a:cubicBezTo>
                    <a:pt x="41" y="16"/>
                    <a:pt x="36" y="18"/>
                    <a:pt x="31" y="19"/>
                  </a:cubicBezTo>
                  <a:cubicBezTo>
                    <a:pt x="26" y="22"/>
                    <a:pt x="22" y="23"/>
                    <a:pt x="19" y="28"/>
                  </a:cubicBezTo>
                  <a:cubicBezTo>
                    <a:pt x="14" y="26"/>
                    <a:pt x="0" y="7"/>
                    <a:pt x="4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6" name="Freeform 453"/>
            <p:cNvSpPr>
              <a:spLocks/>
            </p:cNvSpPr>
            <p:nvPr>
              <p:custDataLst>
                <p:tags r:id="rId15"/>
              </p:custDataLst>
            </p:nvPr>
          </p:nvSpPr>
          <p:spPr bwMode="gray">
            <a:xfrm>
              <a:off x="6742123" y="4260579"/>
              <a:ext cx="145937" cy="81076"/>
            </a:xfrm>
            <a:custGeom>
              <a:avLst/>
              <a:gdLst>
                <a:gd name="T0" fmla="*/ 6 w 94"/>
                <a:gd name="T1" fmla="*/ 34 h 58"/>
                <a:gd name="T2" fmla="*/ 7 w 94"/>
                <a:gd name="T3" fmla="*/ 29 h 58"/>
                <a:gd name="T4" fmla="*/ 12 w 94"/>
                <a:gd name="T5" fmla="*/ 25 h 58"/>
                <a:gd name="T6" fmla="*/ 0 w 94"/>
                <a:gd name="T7" fmla="*/ 8 h 58"/>
                <a:gd name="T8" fmla="*/ 36 w 94"/>
                <a:gd name="T9" fmla="*/ 8 h 58"/>
                <a:gd name="T10" fmla="*/ 66 w 94"/>
                <a:gd name="T11" fmla="*/ 1 h 58"/>
                <a:gd name="T12" fmla="*/ 84 w 94"/>
                <a:gd name="T13" fmla="*/ 8 h 58"/>
                <a:gd name="T14" fmla="*/ 63 w 94"/>
                <a:gd name="T15" fmla="*/ 34 h 58"/>
                <a:gd name="T16" fmla="*/ 52 w 94"/>
                <a:gd name="T17" fmla="*/ 52 h 58"/>
                <a:gd name="T18" fmla="*/ 34 w 94"/>
                <a:gd name="T19" fmla="*/ 55 h 58"/>
                <a:gd name="T20" fmla="*/ 12 w 94"/>
                <a:gd name="T21" fmla="*/ 49 h 58"/>
                <a:gd name="T22" fmla="*/ 6 w 94"/>
                <a:gd name="T23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8">
                  <a:moveTo>
                    <a:pt x="6" y="34"/>
                  </a:moveTo>
                  <a:cubicBezTo>
                    <a:pt x="6" y="32"/>
                    <a:pt x="6" y="30"/>
                    <a:pt x="7" y="29"/>
                  </a:cubicBezTo>
                  <a:cubicBezTo>
                    <a:pt x="8" y="27"/>
                    <a:pt x="11" y="27"/>
                    <a:pt x="12" y="25"/>
                  </a:cubicBezTo>
                  <a:cubicBezTo>
                    <a:pt x="14" y="17"/>
                    <a:pt x="5" y="12"/>
                    <a:pt x="0" y="8"/>
                  </a:cubicBezTo>
                  <a:cubicBezTo>
                    <a:pt x="10" y="0"/>
                    <a:pt x="24" y="6"/>
                    <a:pt x="36" y="8"/>
                  </a:cubicBezTo>
                  <a:cubicBezTo>
                    <a:pt x="49" y="7"/>
                    <a:pt x="54" y="3"/>
                    <a:pt x="66" y="1"/>
                  </a:cubicBezTo>
                  <a:cubicBezTo>
                    <a:pt x="75" y="2"/>
                    <a:pt x="77" y="2"/>
                    <a:pt x="84" y="8"/>
                  </a:cubicBezTo>
                  <a:cubicBezTo>
                    <a:pt x="94" y="25"/>
                    <a:pt x="75" y="32"/>
                    <a:pt x="63" y="34"/>
                  </a:cubicBezTo>
                  <a:cubicBezTo>
                    <a:pt x="60" y="43"/>
                    <a:pt x="62" y="49"/>
                    <a:pt x="52" y="52"/>
                  </a:cubicBezTo>
                  <a:cubicBezTo>
                    <a:pt x="44" y="58"/>
                    <a:pt x="43" y="57"/>
                    <a:pt x="34" y="55"/>
                  </a:cubicBezTo>
                  <a:cubicBezTo>
                    <a:pt x="26" y="49"/>
                    <a:pt x="23" y="50"/>
                    <a:pt x="12" y="49"/>
                  </a:cubicBezTo>
                  <a:cubicBezTo>
                    <a:pt x="8" y="43"/>
                    <a:pt x="6" y="41"/>
                    <a:pt x="6" y="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7" name="Freeform 454"/>
            <p:cNvSpPr>
              <a:spLocks/>
            </p:cNvSpPr>
            <p:nvPr>
              <p:custDataLst>
                <p:tags r:id="rId16"/>
              </p:custDataLst>
            </p:nvPr>
          </p:nvSpPr>
          <p:spPr bwMode="gray">
            <a:xfrm>
              <a:off x="6703206" y="4134100"/>
              <a:ext cx="210799" cy="150802"/>
            </a:xfrm>
            <a:custGeom>
              <a:avLst/>
              <a:gdLst>
                <a:gd name="T0" fmla="*/ 116 w 134"/>
                <a:gd name="T1" fmla="*/ 109 h 109"/>
                <a:gd name="T2" fmla="*/ 124 w 134"/>
                <a:gd name="T3" fmla="*/ 85 h 109"/>
                <a:gd name="T4" fmla="*/ 134 w 134"/>
                <a:gd name="T5" fmla="*/ 74 h 109"/>
                <a:gd name="T6" fmla="*/ 113 w 134"/>
                <a:gd name="T7" fmla="*/ 67 h 109"/>
                <a:gd name="T8" fmla="*/ 109 w 134"/>
                <a:gd name="T9" fmla="*/ 53 h 109"/>
                <a:gd name="T10" fmla="*/ 101 w 134"/>
                <a:gd name="T11" fmla="*/ 22 h 109"/>
                <a:gd name="T12" fmla="*/ 88 w 134"/>
                <a:gd name="T13" fmla="*/ 8 h 109"/>
                <a:gd name="T14" fmla="*/ 23 w 134"/>
                <a:gd name="T15" fmla="*/ 14 h 109"/>
                <a:gd name="T16" fmla="*/ 5 w 134"/>
                <a:gd name="T17" fmla="*/ 40 h 109"/>
                <a:gd name="T18" fmla="*/ 10 w 134"/>
                <a:gd name="T19" fmla="*/ 70 h 109"/>
                <a:gd name="T20" fmla="*/ 22 w 134"/>
                <a:gd name="T21" fmla="*/ 88 h 109"/>
                <a:gd name="T22" fmla="*/ 28 w 134"/>
                <a:gd name="T23" fmla="*/ 100 h 109"/>
                <a:gd name="T24" fmla="*/ 43 w 134"/>
                <a:gd name="T25" fmla="*/ 97 h 109"/>
                <a:gd name="T26" fmla="*/ 67 w 134"/>
                <a:gd name="T27" fmla="*/ 103 h 109"/>
                <a:gd name="T28" fmla="*/ 85 w 134"/>
                <a:gd name="T29" fmla="*/ 94 h 109"/>
                <a:gd name="T30" fmla="*/ 86 w 134"/>
                <a:gd name="T31" fmla="*/ 107 h 109"/>
                <a:gd name="T32" fmla="*/ 110 w 134"/>
                <a:gd name="T33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09">
                  <a:moveTo>
                    <a:pt x="116" y="109"/>
                  </a:moveTo>
                  <a:cubicBezTo>
                    <a:pt x="117" y="99"/>
                    <a:pt x="115" y="90"/>
                    <a:pt x="124" y="85"/>
                  </a:cubicBezTo>
                  <a:cubicBezTo>
                    <a:pt x="128" y="78"/>
                    <a:pt x="132" y="82"/>
                    <a:pt x="134" y="74"/>
                  </a:cubicBezTo>
                  <a:cubicBezTo>
                    <a:pt x="133" y="70"/>
                    <a:pt x="117" y="70"/>
                    <a:pt x="113" y="67"/>
                  </a:cubicBezTo>
                  <a:cubicBezTo>
                    <a:pt x="109" y="64"/>
                    <a:pt x="111" y="60"/>
                    <a:pt x="109" y="53"/>
                  </a:cubicBezTo>
                  <a:cubicBezTo>
                    <a:pt x="107" y="39"/>
                    <a:pt x="109" y="32"/>
                    <a:pt x="101" y="22"/>
                  </a:cubicBezTo>
                  <a:cubicBezTo>
                    <a:pt x="100" y="16"/>
                    <a:pt x="94" y="11"/>
                    <a:pt x="88" y="8"/>
                  </a:cubicBezTo>
                  <a:cubicBezTo>
                    <a:pt x="48" y="9"/>
                    <a:pt x="47" y="0"/>
                    <a:pt x="23" y="14"/>
                  </a:cubicBezTo>
                  <a:cubicBezTo>
                    <a:pt x="22" y="26"/>
                    <a:pt x="16" y="35"/>
                    <a:pt x="5" y="40"/>
                  </a:cubicBezTo>
                  <a:cubicBezTo>
                    <a:pt x="4" y="50"/>
                    <a:pt x="0" y="64"/>
                    <a:pt x="10" y="70"/>
                  </a:cubicBezTo>
                  <a:cubicBezTo>
                    <a:pt x="14" y="76"/>
                    <a:pt x="18" y="82"/>
                    <a:pt x="22" y="88"/>
                  </a:cubicBezTo>
                  <a:cubicBezTo>
                    <a:pt x="25" y="91"/>
                    <a:pt x="21" y="98"/>
                    <a:pt x="28" y="100"/>
                  </a:cubicBezTo>
                  <a:cubicBezTo>
                    <a:pt x="31" y="101"/>
                    <a:pt x="37" y="97"/>
                    <a:pt x="43" y="97"/>
                  </a:cubicBezTo>
                  <a:cubicBezTo>
                    <a:pt x="49" y="97"/>
                    <a:pt x="60" y="103"/>
                    <a:pt x="67" y="103"/>
                  </a:cubicBezTo>
                  <a:cubicBezTo>
                    <a:pt x="74" y="103"/>
                    <a:pt x="82" y="93"/>
                    <a:pt x="85" y="94"/>
                  </a:cubicBezTo>
                  <a:cubicBezTo>
                    <a:pt x="88" y="95"/>
                    <a:pt x="82" y="105"/>
                    <a:pt x="86" y="107"/>
                  </a:cubicBezTo>
                  <a:cubicBezTo>
                    <a:pt x="90" y="109"/>
                    <a:pt x="105" y="106"/>
                    <a:pt x="110" y="106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8" name="Freeform 455"/>
            <p:cNvSpPr>
              <a:spLocks/>
            </p:cNvSpPr>
            <p:nvPr>
              <p:custDataLst>
                <p:tags r:id="rId17"/>
              </p:custDataLst>
            </p:nvPr>
          </p:nvSpPr>
          <p:spPr bwMode="gray">
            <a:xfrm>
              <a:off x="6649696" y="4276793"/>
              <a:ext cx="48647" cy="45402"/>
            </a:xfrm>
            <a:custGeom>
              <a:avLst/>
              <a:gdLst>
                <a:gd name="T0" fmla="*/ 13 w 30"/>
                <a:gd name="T1" fmla="*/ 33 h 33"/>
                <a:gd name="T2" fmla="*/ 2 w 30"/>
                <a:gd name="T3" fmla="*/ 15 h 33"/>
                <a:gd name="T4" fmla="*/ 7 w 30"/>
                <a:gd name="T5" fmla="*/ 0 h 33"/>
                <a:gd name="T6" fmla="*/ 28 w 30"/>
                <a:gd name="T7" fmla="*/ 15 h 33"/>
                <a:gd name="T8" fmla="*/ 17 w 30"/>
                <a:gd name="T9" fmla="*/ 27 h 33"/>
                <a:gd name="T10" fmla="*/ 13 w 3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3">
                  <a:moveTo>
                    <a:pt x="13" y="33"/>
                  </a:moveTo>
                  <a:cubicBezTo>
                    <a:pt x="9" y="27"/>
                    <a:pt x="6" y="21"/>
                    <a:pt x="2" y="15"/>
                  </a:cubicBezTo>
                  <a:cubicBezTo>
                    <a:pt x="1" y="7"/>
                    <a:pt x="0" y="4"/>
                    <a:pt x="7" y="0"/>
                  </a:cubicBezTo>
                  <a:cubicBezTo>
                    <a:pt x="18" y="3"/>
                    <a:pt x="17" y="13"/>
                    <a:pt x="28" y="15"/>
                  </a:cubicBezTo>
                  <a:cubicBezTo>
                    <a:pt x="30" y="24"/>
                    <a:pt x="25" y="25"/>
                    <a:pt x="17" y="27"/>
                  </a:cubicBezTo>
                  <a:cubicBezTo>
                    <a:pt x="12" y="30"/>
                    <a:pt x="13" y="28"/>
                    <a:pt x="13" y="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09" name="Freeform 456"/>
            <p:cNvSpPr>
              <a:spLocks/>
            </p:cNvSpPr>
            <p:nvPr>
              <p:custDataLst>
                <p:tags r:id="rId18"/>
              </p:custDataLst>
            </p:nvPr>
          </p:nvSpPr>
          <p:spPr bwMode="gray">
            <a:xfrm>
              <a:off x="6589699" y="4228148"/>
              <a:ext cx="84319" cy="68104"/>
            </a:xfrm>
            <a:custGeom>
              <a:avLst/>
              <a:gdLst>
                <a:gd name="T0" fmla="*/ 53 w 53"/>
                <a:gd name="T1" fmla="*/ 40 h 49"/>
                <a:gd name="T2" fmla="*/ 37 w 53"/>
                <a:gd name="T3" fmla="*/ 5 h 49"/>
                <a:gd name="T4" fmla="*/ 2 w 53"/>
                <a:gd name="T5" fmla="*/ 16 h 49"/>
                <a:gd name="T6" fmla="*/ 17 w 53"/>
                <a:gd name="T7" fmla="*/ 25 h 49"/>
                <a:gd name="T8" fmla="*/ 26 w 53"/>
                <a:gd name="T9" fmla="*/ 37 h 49"/>
                <a:gd name="T10" fmla="*/ 35 w 53"/>
                <a:gd name="T11" fmla="*/ 49 h 49"/>
                <a:gd name="T12" fmla="*/ 53 w 53"/>
                <a:gd name="T13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9">
                  <a:moveTo>
                    <a:pt x="53" y="40"/>
                  </a:moveTo>
                  <a:cubicBezTo>
                    <a:pt x="51" y="23"/>
                    <a:pt x="50" y="15"/>
                    <a:pt x="37" y="5"/>
                  </a:cubicBezTo>
                  <a:cubicBezTo>
                    <a:pt x="3" y="7"/>
                    <a:pt x="12" y="0"/>
                    <a:pt x="2" y="16"/>
                  </a:cubicBezTo>
                  <a:cubicBezTo>
                    <a:pt x="0" y="26"/>
                    <a:pt x="8" y="23"/>
                    <a:pt x="17" y="25"/>
                  </a:cubicBezTo>
                  <a:cubicBezTo>
                    <a:pt x="20" y="30"/>
                    <a:pt x="21" y="33"/>
                    <a:pt x="26" y="37"/>
                  </a:cubicBezTo>
                  <a:cubicBezTo>
                    <a:pt x="28" y="42"/>
                    <a:pt x="32" y="44"/>
                    <a:pt x="35" y="49"/>
                  </a:cubicBezTo>
                  <a:cubicBezTo>
                    <a:pt x="42" y="46"/>
                    <a:pt x="45" y="26"/>
                    <a:pt x="53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0" name="Freeform 457"/>
            <p:cNvSpPr>
              <a:spLocks/>
            </p:cNvSpPr>
            <p:nvPr>
              <p:custDataLst>
                <p:tags r:id="rId19"/>
              </p:custDataLst>
            </p:nvPr>
          </p:nvSpPr>
          <p:spPr bwMode="gray">
            <a:xfrm>
              <a:off x="6536190" y="4194097"/>
              <a:ext cx="124857" cy="115127"/>
            </a:xfrm>
            <a:custGeom>
              <a:avLst/>
              <a:gdLst>
                <a:gd name="T0" fmla="*/ 72 w 80"/>
                <a:gd name="T1" fmla="*/ 15 h 85"/>
                <a:gd name="T2" fmla="*/ 54 w 80"/>
                <a:gd name="T3" fmla="*/ 7 h 85"/>
                <a:gd name="T4" fmla="*/ 39 w 80"/>
                <a:gd name="T5" fmla="*/ 1 h 85"/>
                <a:gd name="T6" fmla="*/ 21 w 80"/>
                <a:gd name="T7" fmla="*/ 15 h 85"/>
                <a:gd name="T8" fmla="*/ 9 w 80"/>
                <a:gd name="T9" fmla="*/ 21 h 85"/>
                <a:gd name="T10" fmla="*/ 8 w 80"/>
                <a:gd name="T11" fmla="*/ 31 h 85"/>
                <a:gd name="T12" fmla="*/ 18 w 80"/>
                <a:gd name="T13" fmla="*/ 49 h 85"/>
                <a:gd name="T14" fmla="*/ 27 w 80"/>
                <a:gd name="T15" fmla="*/ 61 h 85"/>
                <a:gd name="T16" fmla="*/ 44 w 80"/>
                <a:gd name="T17" fmla="*/ 73 h 85"/>
                <a:gd name="T18" fmla="*/ 72 w 80"/>
                <a:gd name="T19" fmla="*/ 85 h 85"/>
                <a:gd name="T20" fmla="*/ 68 w 80"/>
                <a:gd name="T21" fmla="*/ 76 h 85"/>
                <a:gd name="T22" fmla="*/ 56 w 80"/>
                <a:gd name="T23" fmla="*/ 58 h 85"/>
                <a:gd name="T24" fmla="*/ 39 w 80"/>
                <a:gd name="T25" fmla="*/ 48 h 85"/>
                <a:gd name="T26" fmla="*/ 42 w 80"/>
                <a:gd name="T27" fmla="*/ 30 h 85"/>
                <a:gd name="T28" fmla="*/ 80 w 80"/>
                <a:gd name="T29" fmla="*/ 31 h 85"/>
                <a:gd name="T30" fmla="*/ 77 w 80"/>
                <a:gd name="T31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85">
                  <a:moveTo>
                    <a:pt x="72" y="15"/>
                  </a:moveTo>
                  <a:cubicBezTo>
                    <a:pt x="66" y="12"/>
                    <a:pt x="60" y="9"/>
                    <a:pt x="54" y="7"/>
                  </a:cubicBezTo>
                  <a:cubicBezTo>
                    <a:pt x="49" y="2"/>
                    <a:pt x="47" y="0"/>
                    <a:pt x="39" y="1"/>
                  </a:cubicBezTo>
                  <a:cubicBezTo>
                    <a:pt x="36" y="7"/>
                    <a:pt x="27" y="11"/>
                    <a:pt x="21" y="15"/>
                  </a:cubicBezTo>
                  <a:cubicBezTo>
                    <a:pt x="20" y="24"/>
                    <a:pt x="17" y="22"/>
                    <a:pt x="9" y="21"/>
                  </a:cubicBezTo>
                  <a:cubicBezTo>
                    <a:pt x="0" y="23"/>
                    <a:pt x="4" y="25"/>
                    <a:pt x="8" y="31"/>
                  </a:cubicBezTo>
                  <a:cubicBezTo>
                    <a:pt x="9" y="45"/>
                    <a:pt x="9" y="42"/>
                    <a:pt x="18" y="49"/>
                  </a:cubicBezTo>
                  <a:cubicBezTo>
                    <a:pt x="20" y="55"/>
                    <a:pt x="22" y="57"/>
                    <a:pt x="27" y="61"/>
                  </a:cubicBezTo>
                  <a:cubicBezTo>
                    <a:pt x="31" y="67"/>
                    <a:pt x="37" y="72"/>
                    <a:pt x="44" y="73"/>
                  </a:cubicBezTo>
                  <a:cubicBezTo>
                    <a:pt x="53" y="80"/>
                    <a:pt x="61" y="84"/>
                    <a:pt x="72" y="85"/>
                  </a:cubicBezTo>
                  <a:cubicBezTo>
                    <a:pt x="76" y="84"/>
                    <a:pt x="71" y="80"/>
                    <a:pt x="68" y="76"/>
                  </a:cubicBezTo>
                  <a:cubicBezTo>
                    <a:pt x="65" y="72"/>
                    <a:pt x="61" y="63"/>
                    <a:pt x="56" y="58"/>
                  </a:cubicBezTo>
                  <a:cubicBezTo>
                    <a:pt x="52" y="52"/>
                    <a:pt x="46" y="49"/>
                    <a:pt x="39" y="48"/>
                  </a:cubicBezTo>
                  <a:cubicBezTo>
                    <a:pt x="35" y="41"/>
                    <a:pt x="35" y="35"/>
                    <a:pt x="42" y="30"/>
                  </a:cubicBezTo>
                  <a:cubicBezTo>
                    <a:pt x="49" y="27"/>
                    <a:pt x="74" y="33"/>
                    <a:pt x="80" y="31"/>
                  </a:cubicBezTo>
                  <a:cubicBezTo>
                    <a:pt x="78" y="20"/>
                    <a:pt x="79" y="24"/>
                    <a:pt x="77" y="18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1" name="Freeform 458"/>
            <p:cNvSpPr>
              <a:spLocks/>
            </p:cNvSpPr>
            <p:nvPr>
              <p:custDataLst>
                <p:tags r:id="rId20"/>
              </p:custDataLst>
            </p:nvPr>
          </p:nvSpPr>
          <p:spPr bwMode="gray">
            <a:xfrm>
              <a:off x="6656183" y="4197340"/>
              <a:ext cx="105399" cy="124857"/>
            </a:xfrm>
            <a:custGeom>
              <a:avLst/>
              <a:gdLst>
                <a:gd name="T0" fmla="*/ 1 w 66"/>
                <a:gd name="T1" fmla="*/ 13 h 91"/>
                <a:gd name="T2" fmla="*/ 34 w 66"/>
                <a:gd name="T3" fmla="*/ 3 h 91"/>
                <a:gd name="T4" fmla="*/ 33 w 66"/>
                <a:gd name="T5" fmla="*/ 18 h 91"/>
                <a:gd name="T6" fmla="*/ 43 w 66"/>
                <a:gd name="T7" fmla="*/ 31 h 91"/>
                <a:gd name="T8" fmla="*/ 52 w 66"/>
                <a:gd name="T9" fmla="*/ 43 h 91"/>
                <a:gd name="T10" fmla="*/ 66 w 66"/>
                <a:gd name="T11" fmla="*/ 67 h 91"/>
                <a:gd name="T12" fmla="*/ 58 w 66"/>
                <a:gd name="T13" fmla="*/ 81 h 91"/>
                <a:gd name="T14" fmla="*/ 27 w 66"/>
                <a:gd name="T15" fmla="*/ 90 h 91"/>
                <a:gd name="T16" fmla="*/ 21 w 66"/>
                <a:gd name="T17" fmla="*/ 75 h 91"/>
                <a:gd name="T18" fmla="*/ 6 w 66"/>
                <a:gd name="T19" fmla="*/ 58 h 91"/>
                <a:gd name="T20" fmla="*/ 9 w 66"/>
                <a:gd name="T21" fmla="*/ 48 h 91"/>
                <a:gd name="T22" fmla="*/ 6 w 66"/>
                <a:gd name="T23" fmla="*/ 39 h 91"/>
                <a:gd name="T24" fmla="*/ 1 w 66"/>
                <a:gd name="T25" fmla="*/ 33 h 91"/>
                <a:gd name="T26" fmla="*/ 1 w 66"/>
                <a:gd name="T27" fmla="*/ 21 h 91"/>
                <a:gd name="T28" fmla="*/ 1 w 66"/>
                <a:gd name="T29" fmla="*/ 12 h 91"/>
                <a:gd name="T30" fmla="*/ 1 w 66"/>
                <a:gd name="T31" fmla="*/ 1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1">
                  <a:moveTo>
                    <a:pt x="1" y="13"/>
                  </a:moveTo>
                  <a:cubicBezTo>
                    <a:pt x="8" y="0"/>
                    <a:pt x="14" y="1"/>
                    <a:pt x="34" y="3"/>
                  </a:cubicBezTo>
                  <a:cubicBezTo>
                    <a:pt x="40" y="4"/>
                    <a:pt x="32" y="13"/>
                    <a:pt x="33" y="18"/>
                  </a:cubicBezTo>
                  <a:cubicBezTo>
                    <a:pt x="34" y="23"/>
                    <a:pt x="40" y="27"/>
                    <a:pt x="43" y="31"/>
                  </a:cubicBezTo>
                  <a:cubicBezTo>
                    <a:pt x="46" y="36"/>
                    <a:pt x="47" y="39"/>
                    <a:pt x="52" y="43"/>
                  </a:cubicBezTo>
                  <a:cubicBezTo>
                    <a:pt x="56" y="53"/>
                    <a:pt x="61" y="58"/>
                    <a:pt x="66" y="67"/>
                  </a:cubicBezTo>
                  <a:cubicBezTo>
                    <a:pt x="66" y="73"/>
                    <a:pt x="65" y="77"/>
                    <a:pt x="58" y="81"/>
                  </a:cubicBezTo>
                  <a:cubicBezTo>
                    <a:pt x="51" y="85"/>
                    <a:pt x="33" y="91"/>
                    <a:pt x="27" y="90"/>
                  </a:cubicBezTo>
                  <a:cubicBezTo>
                    <a:pt x="25" y="85"/>
                    <a:pt x="23" y="80"/>
                    <a:pt x="21" y="75"/>
                  </a:cubicBezTo>
                  <a:cubicBezTo>
                    <a:pt x="20" y="68"/>
                    <a:pt x="9" y="64"/>
                    <a:pt x="6" y="58"/>
                  </a:cubicBezTo>
                  <a:cubicBezTo>
                    <a:pt x="3" y="53"/>
                    <a:pt x="9" y="52"/>
                    <a:pt x="9" y="48"/>
                  </a:cubicBezTo>
                  <a:cubicBezTo>
                    <a:pt x="9" y="45"/>
                    <a:pt x="7" y="41"/>
                    <a:pt x="6" y="39"/>
                  </a:cubicBezTo>
                  <a:cubicBezTo>
                    <a:pt x="5" y="37"/>
                    <a:pt x="2" y="36"/>
                    <a:pt x="1" y="33"/>
                  </a:cubicBezTo>
                  <a:cubicBezTo>
                    <a:pt x="0" y="27"/>
                    <a:pt x="1" y="24"/>
                    <a:pt x="1" y="21"/>
                  </a:cubicBezTo>
                  <a:cubicBezTo>
                    <a:pt x="1" y="18"/>
                    <a:pt x="1" y="13"/>
                    <a:pt x="1" y="12"/>
                  </a:cubicBezTo>
                  <a:cubicBezTo>
                    <a:pt x="0" y="5"/>
                    <a:pt x="0" y="5"/>
                    <a:pt x="1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2" name="Freeform 459"/>
            <p:cNvSpPr>
              <a:spLocks/>
            </p:cNvSpPr>
            <p:nvPr>
              <p:custDataLst>
                <p:tags r:id="rId21"/>
              </p:custDataLst>
            </p:nvPr>
          </p:nvSpPr>
          <p:spPr bwMode="gray">
            <a:xfrm>
              <a:off x="6597808" y="4127614"/>
              <a:ext cx="144315" cy="85941"/>
            </a:xfrm>
            <a:custGeom>
              <a:avLst/>
              <a:gdLst>
                <a:gd name="T0" fmla="*/ 21 w 92"/>
                <a:gd name="T1" fmla="*/ 57 h 63"/>
                <a:gd name="T2" fmla="*/ 12 w 92"/>
                <a:gd name="T3" fmla="*/ 53 h 63"/>
                <a:gd name="T4" fmla="*/ 5 w 92"/>
                <a:gd name="T5" fmla="*/ 44 h 63"/>
                <a:gd name="T6" fmla="*/ 0 w 92"/>
                <a:gd name="T7" fmla="*/ 41 h 63"/>
                <a:gd name="T8" fmla="*/ 11 w 92"/>
                <a:gd name="T9" fmla="*/ 23 h 63"/>
                <a:gd name="T10" fmla="*/ 26 w 92"/>
                <a:gd name="T11" fmla="*/ 11 h 63"/>
                <a:gd name="T12" fmla="*/ 51 w 92"/>
                <a:gd name="T13" fmla="*/ 8 h 63"/>
                <a:gd name="T14" fmla="*/ 66 w 92"/>
                <a:gd name="T15" fmla="*/ 0 h 63"/>
                <a:gd name="T16" fmla="*/ 92 w 92"/>
                <a:gd name="T17" fmla="*/ 5 h 63"/>
                <a:gd name="T18" fmla="*/ 84 w 92"/>
                <a:gd name="T19" fmla="*/ 33 h 63"/>
                <a:gd name="T20" fmla="*/ 72 w 92"/>
                <a:gd name="T21" fmla="*/ 50 h 63"/>
                <a:gd name="T22" fmla="*/ 45 w 92"/>
                <a:gd name="T23" fmla="*/ 54 h 63"/>
                <a:gd name="T24" fmla="*/ 32 w 92"/>
                <a:gd name="T25" fmla="*/ 62 h 63"/>
                <a:gd name="T26" fmla="*/ 21 w 92"/>
                <a:gd name="T27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63">
                  <a:moveTo>
                    <a:pt x="21" y="57"/>
                  </a:moveTo>
                  <a:cubicBezTo>
                    <a:pt x="18" y="55"/>
                    <a:pt x="15" y="55"/>
                    <a:pt x="12" y="53"/>
                  </a:cubicBezTo>
                  <a:cubicBezTo>
                    <a:pt x="9" y="51"/>
                    <a:pt x="8" y="46"/>
                    <a:pt x="5" y="44"/>
                  </a:cubicBezTo>
                  <a:cubicBezTo>
                    <a:pt x="3" y="43"/>
                    <a:pt x="2" y="42"/>
                    <a:pt x="0" y="41"/>
                  </a:cubicBezTo>
                  <a:cubicBezTo>
                    <a:pt x="2" y="31"/>
                    <a:pt x="1" y="25"/>
                    <a:pt x="11" y="23"/>
                  </a:cubicBezTo>
                  <a:cubicBezTo>
                    <a:pt x="19" y="17"/>
                    <a:pt x="17" y="13"/>
                    <a:pt x="26" y="11"/>
                  </a:cubicBezTo>
                  <a:cubicBezTo>
                    <a:pt x="31" y="2"/>
                    <a:pt x="39" y="6"/>
                    <a:pt x="51" y="8"/>
                  </a:cubicBezTo>
                  <a:cubicBezTo>
                    <a:pt x="60" y="6"/>
                    <a:pt x="59" y="3"/>
                    <a:pt x="66" y="0"/>
                  </a:cubicBezTo>
                  <a:cubicBezTo>
                    <a:pt x="75" y="2"/>
                    <a:pt x="92" y="5"/>
                    <a:pt x="92" y="5"/>
                  </a:cubicBezTo>
                  <a:cubicBezTo>
                    <a:pt x="91" y="16"/>
                    <a:pt x="89" y="24"/>
                    <a:pt x="84" y="33"/>
                  </a:cubicBezTo>
                  <a:cubicBezTo>
                    <a:pt x="80" y="40"/>
                    <a:pt x="78" y="47"/>
                    <a:pt x="72" y="50"/>
                  </a:cubicBezTo>
                  <a:cubicBezTo>
                    <a:pt x="66" y="53"/>
                    <a:pt x="52" y="52"/>
                    <a:pt x="45" y="54"/>
                  </a:cubicBezTo>
                  <a:cubicBezTo>
                    <a:pt x="40" y="60"/>
                    <a:pt x="38" y="59"/>
                    <a:pt x="32" y="62"/>
                  </a:cubicBezTo>
                  <a:cubicBezTo>
                    <a:pt x="22" y="60"/>
                    <a:pt x="25" y="63"/>
                    <a:pt x="21" y="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3" name="Freeform 460"/>
            <p:cNvSpPr>
              <a:spLocks/>
            </p:cNvSpPr>
            <p:nvPr>
              <p:custDataLst>
                <p:tags r:id="rId22"/>
              </p:custDataLst>
            </p:nvPr>
          </p:nvSpPr>
          <p:spPr bwMode="gray">
            <a:xfrm>
              <a:off x="6605916" y="4085454"/>
              <a:ext cx="144316" cy="66484"/>
            </a:xfrm>
            <a:custGeom>
              <a:avLst/>
              <a:gdLst>
                <a:gd name="T0" fmla="*/ 90 w 91"/>
                <a:gd name="T1" fmla="*/ 35 h 48"/>
                <a:gd name="T2" fmla="*/ 91 w 91"/>
                <a:gd name="T3" fmla="*/ 18 h 48"/>
                <a:gd name="T4" fmla="*/ 51 w 91"/>
                <a:gd name="T5" fmla="*/ 11 h 48"/>
                <a:gd name="T6" fmla="*/ 25 w 91"/>
                <a:gd name="T7" fmla="*/ 12 h 48"/>
                <a:gd name="T8" fmla="*/ 4 w 91"/>
                <a:gd name="T9" fmla="*/ 24 h 48"/>
                <a:gd name="T10" fmla="*/ 10 w 91"/>
                <a:gd name="T11" fmla="*/ 45 h 48"/>
                <a:gd name="T12" fmla="*/ 25 w 91"/>
                <a:gd name="T13" fmla="*/ 36 h 48"/>
                <a:gd name="T14" fmla="*/ 49 w 91"/>
                <a:gd name="T15" fmla="*/ 35 h 48"/>
                <a:gd name="T16" fmla="*/ 90 w 91"/>
                <a:gd name="T17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8">
                  <a:moveTo>
                    <a:pt x="90" y="35"/>
                  </a:moveTo>
                  <a:cubicBezTo>
                    <a:pt x="91" y="27"/>
                    <a:pt x="90" y="26"/>
                    <a:pt x="91" y="18"/>
                  </a:cubicBezTo>
                  <a:cubicBezTo>
                    <a:pt x="88" y="0"/>
                    <a:pt x="66" y="10"/>
                    <a:pt x="51" y="11"/>
                  </a:cubicBezTo>
                  <a:cubicBezTo>
                    <a:pt x="42" y="8"/>
                    <a:pt x="34" y="10"/>
                    <a:pt x="25" y="12"/>
                  </a:cubicBezTo>
                  <a:cubicBezTo>
                    <a:pt x="16" y="19"/>
                    <a:pt x="17" y="23"/>
                    <a:pt x="4" y="24"/>
                  </a:cubicBezTo>
                  <a:cubicBezTo>
                    <a:pt x="0" y="30"/>
                    <a:pt x="4" y="40"/>
                    <a:pt x="10" y="45"/>
                  </a:cubicBezTo>
                  <a:cubicBezTo>
                    <a:pt x="13" y="48"/>
                    <a:pt x="19" y="38"/>
                    <a:pt x="25" y="36"/>
                  </a:cubicBezTo>
                  <a:cubicBezTo>
                    <a:pt x="31" y="34"/>
                    <a:pt x="38" y="35"/>
                    <a:pt x="49" y="35"/>
                  </a:cubicBezTo>
                  <a:cubicBezTo>
                    <a:pt x="63" y="27"/>
                    <a:pt x="66" y="32"/>
                    <a:pt x="90" y="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4" name="Freeform 461"/>
            <p:cNvSpPr>
              <a:spLocks/>
            </p:cNvSpPr>
            <p:nvPr>
              <p:custDataLst>
                <p:tags r:id="rId23"/>
              </p:custDataLst>
            </p:nvPr>
          </p:nvSpPr>
          <p:spPr bwMode="gray">
            <a:xfrm>
              <a:off x="6505381" y="4048160"/>
              <a:ext cx="155666" cy="77834"/>
            </a:xfrm>
            <a:custGeom>
              <a:avLst/>
              <a:gdLst>
                <a:gd name="T0" fmla="*/ 100 w 100"/>
                <a:gd name="T1" fmla="*/ 35 h 56"/>
                <a:gd name="T2" fmla="*/ 86 w 100"/>
                <a:gd name="T3" fmla="*/ 26 h 56"/>
                <a:gd name="T4" fmla="*/ 55 w 100"/>
                <a:gd name="T5" fmla="*/ 3 h 56"/>
                <a:gd name="T6" fmla="*/ 35 w 100"/>
                <a:gd name="T7" fmla="*/ 2 h 56"/>
                <a:gd name="T8" fmla="*/ 20 w 100"/>
                <a:gd name="T9" fmla="*/ 12 h 56"/>
                <a:gd name="T10" fmla="*/ 2 w 100"/>
                <a:gd name="T11" fmla="*/ 23 h 56"/>
                <a:gd name="T12" fmla="*/ 11 w 100"/>
                <a:gd name="T13" fmla="*/ 38 h 56"/>
                <a:gd name="T14" fmla="*/ 23 w 100"/>
                <a:gd name="T15" fmla="*/ 56 h 56"/>
                <a:gd name="T16" fmla="*/ 41 w 100"/>
                <a:gd name="T17" fmla="*/ 45 h 56"/>
                <a:gd name="T18" fmla="*/ 59 w 100"/>
                <a:gd name="T19" fmla="*/ 56 h 56"/>
                <a:gd name="T20" fmla="*/ 64 w 100"/>
                <a:gd name="T21" fmla="*/ 54 h 56"/>
                <a:gd name="T22" fmla="*/ 68 w 100"/>
                <a:gd name="T23" fmla="*/ 56 h 56"/>
                <a:gd name="T24" fmla="*/ 88 w 100"/>
                <a:gd name="T25" fmla="*/ 42 h 56"/>
                <a:gd name="T26" fmla="*/ 100 w 100"/>
                <a:gd name="T27" fmla="*/ 3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56">
                  <a:moveTo>
                    <a:pt x="100" y="35"/>
                  </a:moveTo>
                  <a:cubicBezTo>
                    <a:pt x="94" y="32"/>
                    <a:pt x="93" y="27"/>
                    <a:pt x="86" y="26"/>
                  </a:cubicBezTo>
                  <a:cubicBezTo>
                    <a:pt x="75" y="18"/>
                    <a:pt x="66" y="11"/>
                    <a:pt x="55" y="3"/>
                  </a:cubicBezTo>
                  <a:cubicBezTo>
                    <a:pt x="47" y="0"/>
                    <a:pt x="41" y="1"/>
                    <a:pt x="35" y="2"/>
                  </a:cubicBezTo>
                  <a:cubicBezTo>
                    <a:pt x="29" y="3"/>
                    <a:pt x="25" y="9"/>
                    <a:pt x="20" y="12"/>
                  </a:cubicBezTo>
                  <a:cubicBezTo>
                    <a:pt x="13" y="20"/>
                    <a:pt x="6" y="13"/>
                    <a:pt x="2" y="23"/>
                  </a:cubicBezTo>
                  <a:cubicBezTo>
                    <a:pt x="6" y="41"/>
                    <a:pt x="0" y="29"/>
                    <a:pt x="11" y="38"/>
                  </a:cubicBezTo>
                  <a:cubicBezTo>
                    <a:pt x="13" y="43"/>
                    <a:pt x="20" y="51"/>
                    <a:pt x="23" y="56"/>
                  </a:cubicBezTo>
                  <a:cubicBezTo>
                    <a:pt x="30" y="53"/>
                    <a:pt x="35" y="49"/>
                    <a:pt x="41" y="45"/>
                  </a:cubicBezTo>
                  <a:cubicBezTo>
                    <a:pt x="47" y="49"/>
                    <a:pt x="53" y="52"/>
                    <a:pt x="59" y="56"/>
                  </a:cubicBezTo>
                  <a:cubicBezTo>
                    <a:pt x="61" y="55"/>
                    <a:pt x="62" y="54"/>
                    <a:pt x="64" y="54"/>
                  </a:cubicBezTo>
                  <a:cubicBezTo>
                    <a:pt x="65" y="54"/>
                    <a:pt x="67" y="56"/>
                    <a:pt x="68" y="56"/>
                  </a:cubicBezTo>
                  <a:cubicBezTo>
                    <a:pt x="75" y="55"/>
                    <a:pt x="80" y="43"/>
                    <a:pt x="88" y="42"/>
                  </a:cubicBezTo>
                  <a:cubicBezTo>
                    <a:pt x="91" y="37"/>
                    <a:pt x="94" y="31"/>
                    <a:pt x="100" y="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5" name="Freeform 462"/>
            <p:cNvSpPr>
              <a:spLocks/>
            </p:cNvSpPr>
            <p:nvPr>
              <p:custDataLst>
                <p:tags r:id="rId24"/>
              </p:custDataLst>
            </p:nvPr>
          </p:nvSpPr>
          <p:spPr bwMode="gray">
            <a:xfrm>
              <a:off x="7046969" y="4445431"/>
              <a:ext cx="139451" cy="126478"/>
            </a:xfrm>
            <a:custGeom>
              <a:avLst/>
              <a:gdLst>
                <a:gd name="T0" fmla="*/ 89 w 89"/>
                <a:gd name="T1" fmla="*/ 6 h 92"/>
                <a:gd name="T2" fmla="*/ 62 w 89"/>
                <a:gd name="T3" fmla="*/ 12 h 92"/>
                <a:gd name="T4" fmla="*/ 50 w 89"/>
                <a:gd name="T5" fmla="*/ 15 h 92"/>
                <a:gd name="T6" fmla="*/ 8 w 89"/>
                <a:gd name="T7" fmla="*/ 16 h 92"/>
                <a:gd name="T8" fmla="*/ 10 w 89"/>
                <a:gd name="T9" fmla="*/ 54 h 92"/>
                <a:gd name="T10" fmla="*/ 5 w 89"/>
                <a:gd name="T11" fmla="*/ 78 h 92"/>
                <a:gd name="T12" fmla="*/ 19 w 89"/>
                <a:gd name="T13" fmla="*/ 85 h 92"/>
                <a:gd name="T14" fmla="*/ 28 w 89"/>
                <a:gd name="T15" fmla="*/ 82 h 92"/>
                <a:gd name="T16" fmla="*/ 55 w 89"/>
                <a:gd name="T17" fmla="*/ 70 h 92"/>
                <a:gd name="T18" fmla="*/ 73 w 89"/>
                <a:gd name="T19" fmla="*/ 52 h 92"/>
                <a:gd name="T20" fmla="*/ 82 w 89"/>
                <a:gd name="T21" fmla="*/ 39 h 92"/>
                <a:gd name="T22" fmla="*/ 89 w 89"/>
                <a:gd name="T23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92">
                  <a:moveTo>
                    <a:pt x="89" y="6"/>
                  </a:moveTo>
                  <a:cubicBezTo>
                    <a:pt x="77" y="4"/>
                    <a:pt x="69" y="0"/>
                    <a:pt x="62" y="12"/>
                  </a:cubicBezTo>
                  <a:cubicBezTo>
                    <a:pt x="60" y="21"/>
                    <a:pt x="58" y="16"/>
                    <a:pt x="50" y="15"/>
                  </a:cubicBezTo>
                  <a:cubicBezTo>
                    <a:pt x="36" y="15"/>
                    <a:pt x="22" y="14"/>
                    <a:pt x="8" y="16"/>
                  </a:cubicBezTo>
                  <a:cubicBezTo>
                    <a:pt x="3" y="17"/>
                    <a:pt x="0" y="48"/>
                    <a:pt x="10" y="54"/>
                  </a:cubicBezTo>
                  <a:cubicBezTo>
                    <a:pt x="17" y="63"/>
                    <a:pt x="12" y="71"/>
                    <a:pt x="5" y="78"/>
                  </a:cubicBezTo>
                  <a:cubicBezTo>
                    <a:pt x="8" y="84"/>
                    <a:pt x="13" y="84"/>
                    <a:pt x="19" y="85"/>
                  </a:cubicBezTo>
                  <a:cubicBezTo>
                    <a:pt x="23" y="92"/>
                    <a:pt x="21" y="86"/>
                    <a:pt x="28" y="82"/>
                  </a:cubicBezTo>
                  <a:cubicBezTo>
                    <a:pt x="30" y="68"/>
                    <a:pt x="42" y="72"/>
                    <a:pt x="55" y="70"/>
                  </a:cubicBezTo>
                  <a:cubicBezTo>
                    <a:pt x="65" y="63"/>
                    <a:pt x="58" y="59"/>
                    <a:pt x="73" y="52"/>
                  </a:cubicBezTo>
                  <a:cubicBezTo>
                    <a:pt x="76" y="48"/>
                    <a:pt x="79" y="43"/>
                    <a:pt x="82" y="39"/>
                  </a:cubicBezTo>
                  <a:cubicBezTo>
                    <a:pt x="84" y="27"/>
                    <a:pt x="78" y="14"/>
                    <a:pt x="89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6" name="Freeform 463"/>
            <p:cNvSpPr>
              <a:spLocks/>
            </p:cNvSpPr>
            <p:nvPr>
              <p:custDataLst>
                <p:tags r:id="rId25"/>
              </p:custDataLst>
            </p:nvPr>
          </p:nvSpPr>
          <p:spPr bwMode="gray">
            <a:xfrm>
              <a:off x="6969137" y="4482727"/>
              <a:ext cx="61617" cy="35674"/>
            </a:xfrm>
            <a:custGeom>
              <a:avLst/>
              <a:gdLst>
                <a:gd name="T0" fmla="*/ 0 w 39"/>
                <a:gd name="T1" fmla="*/ 12 h 25"/>
                <a:gd name="T2" fmla="*/ 30 w 39"/>
                <a:gd name="T3" fmla="*/ 0 h 25"/>
                <a:gd name="T4" fmla="*/ 29 w 39"/>
                <a:gd name="T5" fmla="*/ 8 h 25"/>
                <a:gd name="T6" fmla="*/ 21 w 39"/>
                <a:gd name="T7" fmla="*/ 21 h 25"/>
                <a:gd name="T8" fmla="*/ 2 w 39"/>
                <a:gd name="T9" fmla="*/ 23 h 25"/>
                <a:gd name="T10" fmla="*/ 0 w 39"/>
                <a:gd name="T1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5">
                  <a:moveTo>
                    <a:pt x="0" y="12"/>
                  </a:moveTo>
                  <a:cubicBezTo>
                    <a:pt x="17" y="9"/>
                    <a:pt x="18" y="9"/>
                    <a:pt x="30" y="0"/>
                  </a:cubicBezTo>
                  <a:cubicBezTo>
                    <a:pt x="39" y="3"/>
                    <a:pt x="35" y="5"/>
                    <a:pt x="29" y="8"/>
                  </a:cubicBezTo>
                  <a:cubicBezTo>
                    <a:pt x="35" y="16"/>
                    <a:pt x="29" y="19"/>
                    <a:pt x="21" y="21"/>
                  </a:cubicBezTo>
                  <a:cubicBezTo>
                    <a:pt x="14" y="25"/>
                    <a:pt x="10" y="24"/>
                    <a:pt x="2" y="23"/>
                  </a:cubicBezTo>
                  <a:cubicBezTo>
                    <a:pt x="0" y="14"/>
                    <a:pt x="0" y="18"/>
                    <a:pt x="0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7" name="Freeform 464"/>
            <p:cNvSpPr>
              <a:spLocks/>
            </p:cNvSpPr>
            <p:nvPr>
              <p:custDataLst>
                <p:tags r:id="rId26"/>
              </p:custDataLst>
            </p:nvPr>
          </p:nvSpPr>
          <p:spPr bwMode="gray">
            <a:xfrm>
              <a:off x="6806985" y="4307603"/>
              <a:ext cx="466998" cy="165395"/>
            </a:xfrm>
            <a:custGeom>
              <a:avLst/>
              <a:gdLst>
                <a:gd name="T0" fmla="*/ 61 w 297"/>
                <a:gd name="T1" fmla="*/ 24 h 120"/>
                <a:gd name="T2" fmla="*/ 44 w 297"/>
                <a:gd name="T3" fmla="*/ 9 h 120"/>
                <a:gd name="T4" fmla="*/ 29 w 297"/>
                <a:gd name="T5" fmla="*/ 0 h 120"/>
                <a:gd name="T6" fmla="*/ 19 w 297"/>
                <a:gd name="T7" fmla="*/ 10 h 120"/>
                <a:gd name="T8" fmla="*/ 2 w 297"/>
                <a:gd name="T9" fmla="*/ 42 h 120"/>
                <a:gd name="T10" fmla="*/ 5 w 297"/>
                <a:gd name="T11" fmla="*/ 64 h 120"/>
                <a:gd name="T12" fmla="*/ 20 w 297"/>
                <a:gd name="T13" fmla="*/ 63 h 120"/>
                <a:gd name="T14" fmla="*/ 22 w 297"/>
                <a:gd name="T15" fmla="*/ 85 h 120"/>
                <a:gd name="T16" fmla="*/ 53 w 297"/>
                <a:gd name="T17" fmla="*/ 115 h 120"/>
                <a:gd name="T18" fmla="*/ 68 w 297"/>
                <a:gd name="T19" fmla="*/ 120 h 120"/>
                <a:gd name="T20" fmla="*/ 82 w 297"/>
                <a:gd name="T21" fmla="*/ 109 h 120"/>
                <a:gd name="T22" fmla="*/ 109 w 297"/>
                <a:gd name="T23" fmla="*/ 115 h 120"/>
                <a:gd name="T24" fmla="*/ 133 w 297"/>
                <a:gd name="T25" fmla="*/ 111 h 120"/>
                <a:gd name="T26" fmla="*/ 167 w 297"/>
                <a:gd name="T27" fmla="*/ 114 h 120"/>
                <a:gd name="T28" fmla="*/ 182 w 297"/>
                <a:gd name="T29" fmla="*/ 114 h 120"/>
                <a:gd name="T30" fmla="*/ 211 w 297"/>
                <a:gd name="T31" fmla="*/ 114 h 120"/>
                <a:gd name="T32" fmla="*/ 222 w 297"/>
                <a:gd name="T33" fmla="*/ 103 h 120"/>
                <a:gd name="T34" fmla="*/ 232 w 297"/>
                <a:gd name="T35" fmla="*/ 102 h 120"/>
                <a:gd name="T36" fmla="*/ 248 w 297"/>
                <a:gd name="T37" fmla="*/ 103 h 120"/>
                <a:gd name="T38" fmla="*/ 269 w 297"/>
                <a:gd name="T39" fmla="*/ 108 h 120"/>
                <a:gd name="T40" fmla="*/ 272 w 297"/>
                <a:gd name="T41" fmla="*/ 103 h 120"/>
                <a:gd name="T42" fmla="*/ 284 w 297"/>
                <a:gd name="T43" fmla="*/ 105 h 120"/>
                <a:gd name="T44" fmla="*/ 274 w 297"/>
                <a:gd name="T45" fmla="*/ 45 h 120"/>
                <a:gd name="T46" fmla="*/ 262 w 297"/>
                <a:gd name="T47" fmla="*/ 21 h 120"/>
                <a:gd name="T48" fmla="*/ 230 w 297"/>
                <a:gd name="T49" fmla="*/ 28 h 120"/>
                <a:gd name="T50" fmla="*/ 193 w 297"/>
                <a:gd name="T51" fmla="*/ 30 h 120"/>
                <a:gd name="T52" fmla="*/ 164 w 297"/>
                <a:gd name="T53" fmla="*/ 15 h 120"/>
                <a:gd name="T54" fmla="*/ 146 w 297"/>
                <a:gd name="T55" fmla="*/ 6 h 120"/>
                <a:gd name="T56" fmla="*/ 98 w 297"/>
                <a:gd name="T57" fmla="*/ 15 h 120"/>
                <a:gd name="T58" fmla="*/ 86 w 297"/>
                <a:gd name="T59" fmla="*/ 22 h 120"/>
                <a:gd name="T60" fmla="*/ 61 w 297"/>
                <a:gd name="T6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7" h="120">
                  <a:moveTo>
                    <a:pt x="61" y="24"/>
                  </a:moveTo>
                  <a:cubicBezTo>
                    <a:pt x="46" y="21"/>
                    <a:pt x="50" y="20"/>
                    <a:pt x="44" y="9"/>
                  </a:cubicBezTo>
                  <a:cubicBezTo>
                    <a:pt x="39" y="5"/>
                    <a:pt x="33" y="0"/>
                    <a:pt x="29" y="0"/>
                  </a:cubicBezTo>
                  <a:cubicBezTo>
                    <a:pt x="25" y="0"/>
                    <a:pt x="23" y="3"/>
                    <a:pt x="19" y="10"/>
                  </a:cubicBezTo>
                  <a:cubicBezTo>
                    <a:pt x="22" y="30"/>
                    <a:pt x="17" y="33"/>
                    <a:pt x="2" y="42"/>
                  </a:cubicBezTo>
                  <a:cubicBezTo>
                    <a:pt x="1" y="50"/>
                    <a:pt x="0" y="57"/>
                    <a:pt x="5" y="64"/>
                  </a:cubicBezTo>
                  <a:cubicBezTo>
                    <a:pt x="12" y="63"/>
                    <a:pt x="14" y="59"/>
                    <a:pt x="20" y="63"/>
                  </a:cubicBezTo>
                  <a:cubicBezTo>
                    <a:pt x="19" y="71"/>
                    <a:pt x="11" y="83"/>
                    <a:pt x="22" y="85"/>
                  </a:cubicBezTo>
                  <a:cubicBezTo>
                    <a:pt x="27" y="108"/>
                    <a:pt x="27" y="113"/>
                    <a:pt x="53" y="115"/>
                  </a:cubicBezTo>
                  <a:cubicBezTo>
                    <a:pt x="58" y="117"/>
                    <a:pt x="63" y="118"/>
                    <a:pt x="68" y="120"/>
                  </a:cubicBezTo>
                  <a:cubicBezTo>
                    <a:pt x="74" y="117"/>
                    <a:pt x="77" y="114"/>
                    <a:pt x="82" y="109"/>
                  </a:cubicBezTo>
                  <a:cubicBezTo>
                    <a:pt x="90" y="113"/>
                    <a:pt x="109" y="115"/>
                    <a:pt x="109" y="115"/>
                  </a:cubicBezTo>
                  <a:cubicBezTo>
                    <a:pt x="118" y="114"/>
                    <a:pt x="124" y="112"/>
                    <a:pt x="133" y="111"/>
                  </a:cubicBezTo>
                  <a:cubicBezTo>
                    <a:pt x="143" y="110"/>
                    <a:pt x="159" y="114"/>
                    <a:pt x="167" y="114"/>
                  </a:cubicBezTo>
                  <a:cubicBezTo>
                    <a:pt x="175" y="114"/>
                    <a:pt x="175" y="114"/>
                    <a:pt x="182" y="114"/>
                  </a:cubicBezTo>
                  <a:cubicBezTo>
                    <a:pt x="189" y="114"/>
                    <a:pt x="204" y="116"/>
                    <a:pt x="211" y="114"/>
                  </a:cubicBezTo>
                  <a:cubicBezTo>
                    <a:pt x="218" y="112"/>
                    <a:pt x="219" y="105"/>
                    <a:pt x="222" y="103"/>
                  </a:cubicBezTo>
                  <a:cubicBezTo>
                    <a:pt x="225" y="101"/>
                    <a:pt x="228" y="102"/>
                    <a:pt x="232" y="102"/>
                  </a:cubicBezTo>
                  <a:cubicBezTo>
                    <a:pt x="236" y="102"/>
                    <a:pt x="242" y="102"/>
                    <a:pt x="248" y="103"/>
                  </a:cubicBezTo>
                  <a:cubicBezTo>
                    <a:pt x="254" y="104"/>
                    <a:pt x="265" y="108"/>
                    <a:pt x="269" y="108"/>
                  </a:cubicBezTo>
                  <a:cubicBezTo>
                    <a:pt x="273" y="108"/>
                    <a:pt x="270" y="103"/>
                    <a:pt x="272" y="103"/>
                  </a:cubicBezTo>
                  <a:cubicBezTo>
                    <a:pt x="274" y="103"/>
                    <a:pt x="284" y="115"/>
                    <a:pt x="284" y="105"/>
                  </a:cubicBezTo>
                  <a:cubicBezTo>
                    <a:pt x="297" y="84"/>
                    <a:pt x="292" y="59"/>
                    <a:pt x="274" y="45"/>
                  </a:cubicBezTo>
                  <a:cubicBezTo>
                    <a:pt x="268" y="29"/>
                    <a:pt x="274" y="33"/>
                    <a:pt x="262" y="21"/>
                  </a:cubicBezTo>
                  <a:cubicBezTo>
                    <a:pt x="246" y="22"/>
                    <a:pt x="243" y="25"/>
                    <a:pt x="230" y="28"/>
                  </a:cubicBezTo>
                  <a:cubicBezTo>
                    <a:pt x="218" y="34"/>
                    <a:pt x="208" y="31"/>
                    <a:pt x="193" y="30"/>
                  </a:cubicBezTo>
                  <a:cubicBezTo>
                    <a:pt x="183" y="26"/>
                    <a:pt x="175" y="17"/>
                    <a:pt x="164" y="15"/>
                  </a:cubicBezTo>
                  <a:cubicBezTo>
                    <a:pt x="158" y="11"/>
                    <a:pt x="153" y="7"/>
                    <a:pt x="146" y="6"/>
                  </a:cubicBezTo>
                  <a:cubicBezTo>
                    <a:pt x="117" y="7"/>
                    <a:pt x="116" y="4"/>
                    <a:pt x="98" y="15"/>
                  </a:cubicBezTo>
                  <a:cubicBezTo>
                    <a:pt x="94" y="20"/>
                    <a:pt x="92" y="21"/>
                    <a:pt x="86" y="22"/>
                  </a:cubicBezTo>
                  <a:cubicBezTo>
                    <a:pt x="76" y="27"/>
                    <a:pt x="83" y="24"/>
                    <a:pt x="61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8" name="Freeform 465"/>
            <p:cNvSpPr>
              <a:spLocks/>
            </p:cNvSpPr>
            <p:nvPr>
              <p:custDataLst>
                <p:tags r:id="rId27"/>
              </p:custDataLst>
            </p:nvPr>
          </p:nvSpPr>
          <p:spPr bwMode="gray">
            <a:xfrm>
              <a:off x="6503759" y="5162144"/>
              <a:ext cx="437811" cy="363221"/>
            </a:xfrm>
            <a:custGeom>
              <a:avLst/>
              <a:gdLst>
                <a:gd name="T0" fmla="*/ 8 w 278"/>
                <a:gd name="T1" fmla="*/ 170 h 262"/>
                <a:gd name="T2" fmla="*/ 0 w 278"/>
                <a:gd name="T3" fmla="*/ 156 h 262"/>
                <a:gd name="T4" fmla="*/ 15 w 278"/>
                <a:gd name="T5" fmla="*/ 141 h 262"/>
                <a:gd name="T6" fmla="*/ 33 w 278"/>
                <a:gd name="T7" fmla="*/ 141 h 262"/>
                <a:gd name="T8" fmla="*/ 53 w 278"/>
                <a:gd name="T9" fmla="*/ 135 h 262"/>
                <a:gd name="T10" fmla="*/ 68 w 278"/>
                <a:gd name="T11" fmla="*/ 107 h 262"/>
                <a:gd name="T12" fmla="*/ 84 w 278"/>
                <a:gd name="T13" fmla="*/ 90 h 262"/>
                <a:gd name="T14" fmla="*/ 84 w 278"/>
                <a:gd name="T15" fmla="*/ 72 h 262"/>
                <a:gd name="T16" fmla="*/ 92 w 278"/>
                <a:gd name="T17" fmla="*/ 53 h 262"/>
                <a:gd name="T18" fmla="*/ 98 w 278"/>
                <a:gd name="T19" fmla="*/ 18 h 262"/>
                <a:gd name="T20" fmla="*/ 108 w 278"/>
                <a:gd name="T21" fmla="*/ 0 h 262"/>
                <a:gd name="T22" fmla="*/ 144 w 278"/>
                <a:gd name="T23" fmla="*/ 14 h 262"/>
                <a:gd name="T24" fmla="*/ 158 w 278"/>
                <a:gd name="T25" fmla="*/ 12 h 262"/>
                <a:gd name="T26" fmla="*/ 188 w 278"/>
                <a:gd name="T27" fmla="*/ 5 h 262"/>
                <a:gd name="T28" fmla="*/ 209 w 278"/>
                <a:gd name="T29" fmla="*/ 0 h 262"/>
                <a:gd name="T30" fmla="*/ 233 w 278"/>
                <a:gd name="T31" fmla="*/ 6 h 262"/>
                <a:gd name="T32" fmla="*/ 261 w 278"/>
                <a:gd name="T33" fmla="*/ 12 h 262"/>
                <a:gd name="T34" fmla="*/ 272 w 278"/>
                <a:gd name="T35" fmla="*/ 24 h 262"/>
                <a:gd name="T36" fmla="*/ 278 w 278"/>
                <a:gd name="T37" fmla="*/ 39 h 262"/>
                <a:gd name="T38" fmla="*/ 264 w 278"/>
                <a:gd name="T39" fmla="*/ 65 h 262"/>
                <a:gd name="T40" fmla="*/ 258 w 278"/>
                <a:gd name="T41" fmla="*/ 90 h 262"/>
                <a:gd name="T42" fmla="*/ 249 w 278"/>
                <a:gd name="T43" fmla="*/ 110 h 262"/>
                <a:gd name="T44" fmla="*/ 257 w 278"/>
                <a:gd name="T45" fmla="*/ 171 h 262"/>
                <a:gd name="T46" fmla="*/ 272 w 278"/>
                <a:gd name="T47" fmla="*/ 182 h 262"/>
                <a:gd name="T48" fmla="*/ 243 w 278"/>
                <a:gd name="T49" fmla="*/ 204 h 262"/>
                <a:gd name="T50" fmla="*/ 237 w 278"/>
                <a:gd name="T51" fmla="*/ 255 h 262"/>
                <a:gd name="T52" fmla="*/ 219 w 278"/>
                <a:gd name="T53" fmla="*/ 249 h 262"/>
                <a:gd name="T54" fmla="*/ 197 w 278"/>
                <a:gd name="T55" fmla="*/ 245 h 262"/>
                <a:gd name="T56" fmla="*/ 169 w 278"/>
                <a:gd name="T57" fmla="*/ 240 h 262"/>
                <a:gd name="T58" fmla="*/ 150 w 278"/>
                <a:gd name="T59" fmla="*/ 236 h 262"/>
                <a:gd name="T60" fmla="*/ 146 w 278"/>
                <a:gd name="T61" fmla="*/ 227 h 262"/>
                <a:gd name="T62" fmla="*/ 148 w 278"/>
                <a:gd name="T63" fmla="*/ 209 h 262"/>
                <a:gd name="T64" fmla="*/ 141 w 278"/>
                <a:gd name="T65" fmla="*/ 195 h 262"/>
                <a:gd name="T66" fmla="*/ 128 w 278"/>
                <a:gd name="T67" fmla="*/ 186 h 262"/>
                <a:gd name="T68" fmla="*/ 109 w 278"/>
                <a:gd name="T69" fmla="*/ 189 h 262"/>
                <a:gd name="T70" fmla="*/ 90 w 278"/>
                <a:gd name="T71" fmla="*/ 194 h 262"/>
                <a:gd name="T72" fmla="*/ 68 w 278"/>
                <a:gd name="T73" fmla="*/ 176 h 262"/>
                <a:gd name="T74" fmla="*/ 63 w 278"/>
                <a:gd name="T75" fmla="*/ 165 h 262"/>
                <a:gd name="T76" fmla="*/ 44 w 278"/>
                <a:gd name="T77" fmla="*/ 164 h 262"/>
                <a:gd name="T78" fmla="*/ 8 w 278"/>
                <a:gd name="T79" fmla="*/ 17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262">
                  <a:moveTo>
                    <a:pt x="8" y="170"/>
                  </a:moveTo>
                  <a:cubicBezTo>
                    <a:pt x="5" y="163"/>
                    <a:pt x="7" y="160"/>
                    <a:pt x="0" y="156"/>
                  </a:cubicBezTo>
                  <a:cubicBezTo>
                    <a:pt x="1" y="151"/>
                    <a:pt x="10" y="143"/>
                    <a:pt x="15" y="141"/>
                  </a:cubicBezTo>
                  <a:cubicBezTo>
                    <a:pt x="20" y="139"/>
                    <a:pt x="27" y="142"/>
                    <a:pt x="33" y="141"/>
                  </a:cubicBezTo>
                  <a:cubicBezTo>
                    <a:pt x="39" y="137"/>
                    <a:pt x="46" y="137"/>
                    <a:pt x="53" y="135"/>
                  </a:cubicBezTo>
                  <a:cubicBezTo>
                    <a:pt x="62" y="128"/>
                    <a:pt x="52" y="117"/>
                    <a:pt x="68" y="107"/>
                  </a:cubicBezTo>
                  <a:cubicBezTo>
                    <a:pt x="77" y="92"/>
                    <a:pt x="66" y="95"/>
                    <a:pt x="84" y="90"/>
                  </a:cubicBezTo>
                  <a:cubicBezTo>
                    <a:pt x="89" y="84"/>
                    <a:pt x="87" y="79"/>
                    <a:pt x="84" y="72"/>
                  </a:cubicBezTo>
                  <a:cubicBezTo>
                    <a:pt x="86" y="57"/>
                    <a:pt x="87" y="63"/>
                    <a:pt x="92" y="53"/>
                  </a:cubicBezTo>
                  <a:cubicBezTo>
                    <a:pt x="87" y="40"/>
                    <a:pt x="91" y="30"/>
                    <a:pt x="98" y="18"/>
                  </a:cubicBezTo>
                  <a:cubicBezTo>
                    <a:pt x="99" y="10"/>
                    <a:pt x="100" y="4"/>
                    <a:pt x="108" y="0"/>
                  </a:cubicBezTo>
                  <a:cubicBezTo>
                    <a:pt x="122" y="2"/>
                    <a:pt x="130" y="13"/>
                    <a:pt x="144" y="14"/>
                  </a:cubicBezTo>
                  <a:cubicBezTo>
                    <a:pt x="151" y="18"/>
                    <a:pt x="149" y="15"/>
                    <a:pt x="158" y="12"/>
                  </a:cubicBezTo>
                  <a:cubicBezTo>
                    <a:pt x="169" y="4"/>
                    <a:pt x="170" y="6"/>
                    <a:pt x="188" y="5"/>
                  </a:cubicBezTo>
                  <a:cubicBezTo>
                    <a:pt x="196" y="3"/>
                    <a:pt x="202" y="0"/>
                    <a:pt x="209" y="0"/>
                  </a:cubicBezTo>
                  <a:cubicBezTo>
                    <a:pt x="216" y="0"/>
                    <a:pt x="224" y="4"/>
                    <a:pt x="233" y="6"/>
                  </a:cubicBezTo>
                  <a:cubicBezTo>
                    <a:pt x="245" y="12"/>
                    <a:pt x="243" y="11"/>
                    <a:pt x="261" y="12"/>
                  </a:cubicBezTo>
                  <a:cubicBezTo>
                    <a:pt x="267" y="15"/>
                    <a:pt x="268" y="19"/>
                    <a:pt x="272" y="24"/>
                  </a:cubicBezTo>
                  <a:cubicBezTo>
                    <a:pt x="273" y="30"/>
                    <a:pt x="274" y="34"/>
                    <a:pt x="278" y="39"/>
                  </a:cubicBezTo>
                  <a:cubicBezTo>
                    <a:pt x="276" y="50"/>
                    <a:pt x="269" y="57"/>
                    <a:pt x="264" y="65"/>
                  </a:cubicBezTo>
                  <a:cubicBezTo>
                    <a:pt x="262" y="75"/>
                    <a:pt x="267" y="89"/>
                    <a:pt x="258" y="90"/>
                  </a:cubicBezTo>
                  <a:cubicBezTo>
                    <a:pt x="257" y="102"/>
                    <a:pt x="259" y="106"/>
                    <a:pt x="249" y="110"/>
                  </a:cubicBezTo>
                  <a:cubicBezTo>
                    <a:pt x="251" y="130"/>
                    <a:pt x="248" y="153"/>
                    <a:pt x="257" y="171"/>
                  </a:cubicBezTo>
                  <a:cubicBezTo>
                    <a:pt x="258" y="177"/>
                    <a:pt x="266" y="179"/>
                    <a:pt x="272" y="182"/>
                  </a:cubicBezTo>
                  <a:cubicBezTo>
                    <a:pt x="276" y="206"/>
                    <a:pt x="263" y="202"/>
                    <a:pt x="243" y="204"/>
                  </a:cubicBezTo>
                  <a:cubicBezTo>
                    <a:pt x="236" y="216"/>
                    <a:pt x="245" y="248"/>
                    <a:pt x="237" y="255"/>
                  </a:cubicBezTo>
                  <a:cubicBezTo>
                    <a:pt x="233" y="262"/>
                    <a:pt x="226" y="251"/>
                    <a:pt x="219" y="249"/>
                  </a:cubicBezTo>
                  <a:cubicBezTo>
                    <a:pt x="212" y="247"/>
                    <a:pt x="205" y="247"/>
                    <a:pt x="197" y="245"/>
                  </a:cubicBezTo>
                  <a:cubicBezTo>
                    <a:pt x="189" y="243"/>
                    <a:pt x="177" y="242"/>
                    <a:pt x="169" y="240"/>
                  </a:cubicBezTo>
                  <a:cubicBezTo>
                    <a:pt x="162" y="238"/>
                    <a:pt x="154" y="238"/>
                    <a:pt x="150" y="236"/>
                  </a:cubicBezTo>
                  <a:cubicBezTo>
                    <a:pt x="146" y="234"/>
                    <a:pt x="146" y="231"/>
                    <a:pt x="146" y="227"/>
                  </a:cubicBezTo>
                  <a:cubicBezTo>
                    <a:pt x="142" y="222"/>
                    <a:pt x="149" y="214"/>
                    <a:pt x="148" y="209"/>
                  </a:cubicBezTo>
                  <a:cubicBezTo>
                    <a:pt x="147" y="204"/>
                    <a:pt x="144" y="199"/>
                    <a:pt x="141" y="195"/>
                  </a:cubicBezTo>
                  <a:cubicBezTo>
                    <a:pt x="136" y="193"/>
                    <a:pt x="140" y="191"/>
                    <a:pt x="128" y="186"/>
                  </a:cubicBezTo>
                  <a:cubicBezTo>
                    <a:pt x="123" y="185"/>
                    <a:pt x="115" y="188"/>
                    <a:pt x="109" y="189"/>
                  </a:cubicBezTo>
                  <a:cubicBezTo>
                    <a:pt x="103" y="190"/>
                    <a:pt x="97" y="196"/>
                    <a:pt x="90" y="194"/>
                  </a:cubicBezTo>
                  <a:cubicBezTo>
                    <a:pt x="75" y="192"/>
                    <a:pt x="74" y="187"/>
                    <a:pt x="68" y="176"/>
                  </a:cubicBezTo>
                  <a:cubicBezTo>
                    <a:pt x="63" y="172"/>
                    <a:pt x="67" y="167"/>
                    <a:pt x="63" y="165"/>
                  </a:cubicBezTo>
                  <a:cubicBezTo>
                    <a:pt x="59" y="163"/>
                    <a:pt x="53" y="163"/>
                    <a:pt x="44" y="164"/>
                  </a:cubicBezTo>
                  <a:cubicBezTo>
                    <a:pt x="35" y="165"/>
                    <a:pt x="15" y="169"/>
                    <a:pt x="8" y="1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19" name="Freeform 466"/>
            <p:cNvSpPr>
              <a:spLocks/>
            </p:cNvSpPr>
            <p:nvPr>
              <p:custDataLst>
                <p:tags r:id="rId28"/>
              </p:custDataLst>
            </p:nvPr>
          </p:nvSpPr>
          <p:spPr bwMode="gray">
            <a:xfrm>
              <a:off x="7006431" y="5170252"/>
              <a:ext cx="176746" cy="189718"/>
            </a:xfrm>
            <a:custGeom>
              <a:avLst/>
              <a:gdLst>
                <a:gd name="T0" fmla="*/ 3 w 113"/>
                <a:gd name="T1" fmla="*/ 88 h 138"/>
                <a:gd name="T2" fmla="*/ 24 w 113"/>
                <a:gd name="T3" fmla="*/ 94 h 138"/>
                <a:gd name="T4" fmla="*/ 37 w 113"/>
                <a:gd name="T5" fmla="*/ 99 h 138"/>
                <a:gd name="T6" fmla="*/ 51 w 113"/>
                <a:gd name="T7" fmla="*/ 117 h 138"/>
                <a:gd name="T8" fmla="*/ 81 w 113"/>
                <a:gd name="T9" fmla="*/ 138 h 138"/>
                <a:gd name="T10" fmla="*/ 99 w 113"/>
                <a:gd name="T11" fmla="*/ 114 h 138"/>
                <a:gd name="T12" fmla="*/ 105 w 113"/>
                <a:gd name="T13" fmla="*/ 99 h 138"/>
                <a:gd name="T14" fmla="*/ 105 w 113"/>
                <a:gd name="T15" fmla="*/ 72 h 138"/>
                <a:gd name="T16" fmla="*/ 105 w 113"/>
                <a:gd name="T17" fmla="*/ 27 h 138"/>
                <a:gd name="T18" fmla="*/ 106 w 113"/>
                <a:gd name="T19" fmla="*/ 15 h 138"/>
                <a:gd name="T20" fmla="*/ 60 w 113"/>
                <a:gd name="T21" fmla="*/ 16 h 138"/>
                <a:gd name="T22" fmla="*/ 34 w 113"/>
                <a:gd name="T23" fmla="*/ 6 h 138"/>
                <a:gd name="T24" fmla="*/ 12 w 113"/>
                <a:gd name="T25" fmla="*/ 3 h 138"/>
                <a:gd name="T26" fmla="*/ 13 w 113"/>
                <a:gd name="T27" fmla="*/ 27 h 138"/>
                <a:gd name="T28" fmla="*/ 18 w 113"/>
                <a:gd name="T29" fmla="*/ 52 h 138"/>
                <a:gd name="T30" fmla="*/ 3 w 113"/>
                <a:gd name="T31" fmla="*/ 66 h 138"/>
                <a:gd name="T32" fmla="*/ 3 w 113"/>
                <a:gd name="T33" fmla="*/ 8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38">
                  <a:moveTo>
                    <a:pt x="3" y="88"/>
                  </a:moveTo>
                  <a:cubicBezTo>
                    <a:pt x="10" y="90"/>
                    <a:pt x="17" y="93"/>
                    <a:pt x="24" y="94"/>
                  </a:cubicBezTo>
                  <a:cubicBezTo>
                    <a:pt x="28" y="96"/>
                    <a:pt x="33" y="97"/>
                    <a:pt x="37" y="99"/>
                  </a:cubicBezTo>
                  <a:cubicBezTo>
                    <a:pt x="40" y="106"/>
                    <a:pt x="44" y="115"/>
                    <a:pt x="51" y="117"/>
                  </a:cubicBezTo>
                  <a:cubicBezTo>
                    <a:pt x="58" y="123"/>
                    <a:pt x="73" y="138"/>
                    <a:pt x="81" y="138"/>
                  </a:cubicBezTo>
                  <a:cubicBezTo>
                    <a:pt x="91" y="135"/>
                    <a:pt x="87" y="116"/>
                    <a:pt x="99" y="114"/>
                  </a:cubicBezTo>
                  <a:cubicBezTo>
                    <a:pt x="100" y="108"/>
                    <a:pt x="101" y="104"/>
                    <a:pt x="105" y="99"/>
                  </a:cubicBezTo>
                  <a:cubicBezTo>
                    <a:pt x="106" y="90"/>
                    <a:pt x="104" y="81"/>
                    <a:pt x="105" y="72"/>
                  </a:cubicBezTo>
                  <a:cubicBezTo>
                    <a:pt x="107" y="60"/>
                    <a:pt x="105" y="36"/>
                    <a:pt x="105" y="27"/>
                  </a:cubicBezTo>
                  <a:cubicBezTo>
                    <a:pt x="105" y="18"/>
                    <a:pt x="113" y="17"/>
                    <a:pt x="106" y="15"/>
                  </a:cubicBezTo>
                  <a:cubicBezTo>
                    <a:pt x="94" y="16"/>
                    <a:pt x="72" y="17"/>
                    <a:pt x="60" y="16"/>
                  </a:cubicBezTo>
                  <a:cubicBezTo>
                    <a:pt x="49" y="7"/>
                    <a:pt x="49" y="7"/>
                    <a:pt x="34" y="6"/>
                  </a:cubicBezTo>
                  <a:cubicBezTo>
                    <a:pt x="28" y="5"/>
                    <a:pt x="15" y="0"/>
                    <a:pt x="12" y="3"/>
                  </a:cubicBezTo>
                  <a:cubicBezTo>
                    <a:pt x="9" y="6"/>
                    <a:pt x="12" y="19"/>
                    <a:pt x="13" y="27"/>
                  </a:cubicBezTo>
                  <a:cubicBezTo>
                    <a:pt x="14" y="34"/>
                    <a:pt x="20" y="46"/>
                    <a:pt x="18" y="52"/>
                  </a:cubicBezTo>
                  <a:cubicBezTo>
                    <a:pt x="16" y="58"/>
                    <a:pt x="5" y="60"/>
                    <a:pt x="3" y="66"/>
                  </a:cubicBezTo>
                  <a:cubicBezTo>
                    <a:pt x="0" y="75"/>
                    <a:pt x="3" y="78"/>
                    <a:pt x="3" y="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0" name="Freeform 467"/>
            <p:cNvSpPr>
              <a:spLocks/>
            </p:cNvSpPr>
            <p:nvPr>
              <p:custDataLst>
                <p:tags r:id="rId29"/>
              </p:custDataLst>
            </p:nvPr>
          </p:nvSpPr>
          <p:spPr bwMode="gray">
            <a:xfrm>
              <a:off x="6721044" y="5439425"/>
              <a:ext cx="285387" cy="202689"/>
            </a:xfrm>
            <a:custGeom>
              <a:avLst/>
              <a:gdLst>
                <a:gd name="T0" fmla="*/ 61 w 181"/>
                <a:gd name="T1" fmla="*/ 46 h 147"/>
                <a:gd name="T2" fmla="*/ 80 w 181"/>
                <a:gd name="T3" fmla="*/ 51 h 147"/>
                <a:gd name="T4" fmla="*/ 95 w 181"/>
                <a:gd name="T5" fmla="*/ 55 h 147"/>
                <a:gd name="T6" fmla="*/ 110 w 181"/>
                <a:gd name="T7" fmla="*/ 67 h 147"/>
                <a:gd name="T8" fmla="*/ 103 w 181"/>
                <a:gd name="T9" fmla="*/ 57 h 147"/>
                <a:gd name="T10" fmla="*/ 100 w 181"/>
                <a:gd name="T11" fmla="*/ 37 h 147"/>
                <a:gd name="T12" fmla="*/ 103 w 181"/>
                <a:gd name="T13" fmla="*/ 10 h 147"/>
                <a:gd name="T14" fmla="*/ 113 w 181"/>
                <a:gd name="T15" fmla="*/ 0 h 147"/>
                <a:gd name="T16" fmla="*/ 139 w 181"/>
                <a:gd name="T17" fmla="*/ 4 h 147"/>
                <a:gd name="T18" fmla="*/ 172 w 181"/>
                <a:gd name="T19" fmla="*/ 15 h 147"/>
                <a:gd name="T20" fmla="*/ 169 w 181"/>
                <a:gd name="T21" fmla="*/ 66 h 147"/>
                <a:gd name="T22" fmla="*/ 152 w 181"/>
                <a:gd name="T23" fmla="*/ 94 h 147"/>
                <a:gd name="T24" fmla="*/ 137 w 181"/>
                <a:gd name="T25" fmla="*/ 100 h 147"/>
                <a:gd name="T26" fmla="*/ 107 w 181"/>
                <a:gd name="T27" fmla="*/ 114 h 147"/>
                <a:gd name="T28" fmla="*/ 88 w 181"/>
                <a:gd name="T29" fmla="*/ 127 h 147"/>
                <a:gd name="T30" fmla="*/ 80 w 181"/>
                <a:gd name="T31" fmla="*/ 142 h 147"/>
                <a:gd name="T32" fmla="*/ 52 w 181"/>
                <a:gd name="T33" fmla="*/ 147 h 147"/>
                <a:gd name="T34" fmla="*/ 17 w 181"/>
                <a:gd name="T35" fmla="*/ 141 h 147"/>
                <a:gd name="T36" fmla="*/ 8 w 181"/>
                <a:gd name="T37" fmla="*/ 129 h 147"/>
                <a:gd name="T38" fmla="*/ 4 w 181"/>
                <a:gd name="T39" fmla="*/ 112 h 147"/>
                <a:gd name="T40" fmla="*/ 4 w 181"/>
                <a:gd name="T41" fmla="*/ 91 h 147"/>
                <a:gd name="T42" fmla="*/ 7 w 181"/>
                <a:gd name="T43" fmla="*/ 70 h 147"/>
                <a:gd name="T44" fmla="*/ 29 w 181"/>
                <a:gd name="T45" fmla="*/ 66 h 147"/>
                <a:gd name="T46" fmla="*/ 40 w 181"/>
                <a:gd name="T47" fmla="*/ 55 h 147"/>
                <a:gd name="T48" fmla="*/ 38 w 181"/>
                <a:gd name="T49" fmla="*/ 43 h 147"/>
                <a:gd name="T50" fmla="*/ 35 w 181"/>
                <a:gd name="T51" fmla="*/ 42 h 147"/>
                <a:gd name="T52" fmla="*/ 61 w 181"/>
                <a:gd name="T53" fmla="*/ 4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47">
                  <a:moveTo>
                    <a:pt x="61" y="46"/>
                  </a:moveTo>
                  <a:cubicBezTo>
                    <a:pt x="68" y="48"/>
                    <a:pt x="74" y="50"/>
                    <a:pt x="80" y="51"/>
                  </a:cubicBezTo>
                  <a:cubicBezTo>
                    <a:pt x="85" y="52"/>
                    <a:pt x="90" y="54"/>
                    <a:pt x="95" y="55"/>
                  </a:cubicBezTo>
                  <a:cubicBezTo>
                    <a:pt x="100" y="58"/>
                    <a:pt x="109" y="67"/>
                    <a:pt x="110" y="67"/>
                  </a:cubicBezTo>
                  <a:cubicBezTo>
                    <a:pt x="107" y="64"/>
                    <a:pt x="105" y="62"/>
                    <a:pt x="103" y="57"/>
                  </a:cubicBezTo>
                  <a:cubicBezTo>
                    <a:pt x="101" y="52"/>
                    <a:pt x="100" y="45"/>
                    <a:pt x="100" y="37"/>
                  </a:cubicBezTo>
                  <a:cubicBezTo>
                    <a:pt x="100" y="29"/>
                    <a:pt x="101" y="16"/>
                    <a:pt x="103" y="10"/>
                  </a:cubicBezTo>
                  <a:cubicBezTo>
                    <a:pt x="106" y="6"/>
                    <a:pt x="110" y="4"/>
                    <a:pt x="113" y="0"/>
                  </a:cubicBezTo>
                  <a:cubicBezTo>
                    <a:pt x="127" y="1"/>
                    <a:pt x="128" y="2"/>
                    <a:pt x="139" y="4"/>
                  </a:cubicBezTo>
                  <a:cubicBezTo>
                    <a:pt x="151" y="16"/>
                    <a:pt x="149" y="13"/>
                    <a:pt x="172" y="15"/>
                  </a:cubicBezTo>
                  <a:cubicBezTo>
                    <a:pt x="173" y="28"/>
                    <a:pt x="181" y="57"/>
                    <a:pt x="169" y="66"/>
                  </a:cubicBezTo>
                  <a:cubicBezTo>
                    <a:pt x="167" y="84"/>
                    <a:pt x="169" y="91"/>
                    <a:pt x="152" y="94"/>
                  </a:cubicBezTo>
                  <a:cubicBezTo>
                    <a:pt x="147" y="97"/>
                    <a:pt x="143" y="99"/>
                    <a:pt x="137" y="100"/>
                  </a:cubicBezTo>
                  <a:cubicBezTo>
                    <a:pt x="127" y="105"/>
                    <a:pt x="117" y="109"/>
                    <a:pt x="107" y="114"/>
                  </a:cubicBezTo>
                  <a:cubicBezTo>
                    <a:pt x="100" y="123"/>
                    <a:pt x="100" y="126"/>
                    <a:pt x="88" y="127"/>
                  </a:cubicBezTo>
                  <a:cubicBezTo>
                    <a:pt x="85" y="134"/>
                    <a:pt x="89" y="140"/>
                    <a:pt x="80" y="142"/>
                  </a:cubicBezTo>
                  <a:cubicBezTo>
                    <a:pt x="71" y="146"/>
                    <a:pt x="61" y="143"/>
                    <a:pt x="52" y="147"/>
                  </a:cubicBezTo>
                  <a:cubicBezTo>
                    <a:pt x="40" y="145"/>
                    <a:pt x="27" y="147"/>
                    <a:pt x="17" y="141"/>
                  </a:cubicBezTo>
                  <a:cubicBezTo>
                    <a:pt x="14" y="136"/>
                    <a:pt x="10" y="134"/>
                    <a:pt x="8" y="129"/>
                  </a:cubicBezTo>
                  <a:cubicBezTo>
                    <a:pt x="7" y="123"/>
                    <a:pt x="5" y="118"/>
                    <a:pt x="4" y="112"/>
                  </a:cubicBezTo>
                  <a:cubicBezTo>
                    <a:pt x="3" y="106"/>
                    <a:pt x="0" y="99"/>
                    <a:pt x="4" y="91"/>
                  </a:cubicBezTo>
                  <a:cubicBezTo>
                    <a:pt x="5" y="84"/>
                    <a:pt x="3" y="74"/>
                    <a:pt x="7" y="70"/>
                  </a:cubicBezTo>
                  <a:cubicBezTo>
                    <a:pt x="11" y="66"/>
                    <a:pt x="24" y="68"/>
                    <a:pt x="29" y="66"/>
                  </a:cubicBezTo>
                  <a:cubicBezTo>
                    <a:pt x="33" y="63"/>
                    <a:pt x="39" y="59"/>
                    <a:pt x="40" y="55"/>
                  </a:cubicBezTo>
                  <a:cubicBezTo>
                    <a:pt x="41" y="51"/>
                    <a:pt x="39" y="45"/>
                    <a:pt x="38" y="43"/>
                  </a:cubicBezTo>
                  <a:cubicBezTo>
                    <a:pt x="36" y="34"/>
                    <a:pt x="32" y="50"/>
                    <a:pt x="35" y="42"/>
                  </a:cubicBezTo>
                  <a:cubicBezTo>
                    <a:pt x="39" y="41"/>
                    <a:pt x="56" y="45"/>
                    <a:pt x="61" y="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1" name="Freeform 468"/>
            <p:cNvSpPr>
              <a:spLocks/>
            </p:cNvSpPr>
            <p:nvPr>
              <p:custDataLst>
                <p:tags r:id="rId30"/>
              </p:custDataLst>
            </p:nvPr>
          </p:nvSpPr>
          <p:spPr bwMode="gray">
            <a:xfrm>
              <a:off x="7165341" y="5019449"/>
              <a:ext cx="254579" cy="282145"/>
            </a:xfrm>
            <a:custGeom>
              <a:avLst/>
              <a:gdLst>
                <a:gd name="T0" fmla="*/ 7 w 163"/>
                <a:gd name="T1" fmla="*/ 205 h 205"/>
                <a:gd name="T2" fmla="*/ 35 w 163"/>
                <a:gd name="T3" fmla="*/ 179 h 205"/>
                <a:gd name="T4" fmla="*/ 55 w 163"/>
                <a:gd name="T5" fmla="*/ 161 h 205"/>
                <a:gd name="T6" fmla="*/ 75 w 163"/>
                <a:gd name="T7" fmla="*/ 145 h 205"/>
                <a:gd name="T8" fmla="*/ 87 w 163"/>
                <a:gd name="T9" fmla="*/ 137 h 205"/>
                <a:gd name="T10" fmla="*/ 119 w 163"/>
                <a:gd name="T11" fmla="*/ 97 h 205"/>
                <a:gd name="T12" fmla="*/ 127 w 163"/>
                <a:gd name="T13" fmla="*/ 73 h 205"/>
                <a:gd name="T14" fmla="*/ 147 w 163"/>
                <a:gd name="T15" fmla="*/ 43 h 205"/>
                <a:gd name="T16" fmla="*/ 159 w 163"/>
                <a:gd name="T17" fmla="*/ 27 h 205"/>
                <a:gd name="T18" fmla="*/ 157 w 163"/>
                <a:gd name="T19" fmla="*/ 5 h 205"/>
                <a:gd name="T20" fmla="*/ 133 w 163"/>
                <a:gd name="T21" fmla="*/ 7 h 205"/>
                <a:gd name="T22" fmla="*/ 85 w 163"/>
                <a:gd name="T23" fmla="*/ 15 h 205"/>
                <a:gd name="T24" fmla="*/ 39 w 163"/>
                <a:gd name="T25" fmla="*/ 3 h 205"/>
                <a:gd name="T26" fmla="*/ 27 w 163"/>
                <a:gd name="T27" fmla="*/ 9 h 205"/>
                <a:gd name="T28" fmla="*/ 41 w 163"/>
                <a:gd name="T29" fmla="*/ 23 h 205"/>
                <a:gd name="T30" fmla="*/ 67 w 163"/>
                <a:gd name="T31" fmla="*/ 47 h 205"/>
                <a:gd name="T32" fmla="*/ 85 w 163"/>
                <a:gd name="T33" fmla="*/ 53 h 205"/>
                <a:gd name="T34" fmla="*/ 91 w 163"/>
                <a:gd name="T35" fmla="*/ 55 h 205"/>
                <a:gd name="T36" fmla="*/ 107 w 163"/>
                <a:gd name="T37" fmla="*/ 69 h 205"/>
                <a:gd name="T38" fmla="*/ 89 w 163"/>
                <a:gd name="T39" fmla="*/ 81 h 205"/>
                <a:gd name="T40" fmla="*/ 69 w 163"/>
                <a:gd name="T41" fmla="*/ 101 h 205"/>
                <a:gd name="T42" fmla="*/ 51 w 163"/>
                <a:gd name="T43" fmla="*/ 107 h 205"/>
                <a:gd name="T44" fmla="*/ 10 w 163"/>
                <a:gd name="T45" fmla="*/ 122 h 205"/>
                <a:gd name="T46" fmla="*/ 7 w 163"/>
                <a:gd name="T4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205">
                  <a:moveTo>
                    <a:pt x="7" y="205"/>
                  </a:moveTo>
                  <a:cubicBezTo>
                    <a:pt x="14" y="198"/>
                    <a:pt x="27" y="182"/>
                    <a:pt x="35" y="179"/>
                  </a:cubicBezTo>
                  <a:cubicBezTo>
                    <a:pt x="40" y="172"/>
                    <a:pt x="48" y="166"/>
                    <a:pt x="55" y="161"/>
                  </a:cubicBezTo>
                  <a:cubicBezTo>
                    <a:pt x="58" y="152"/>
                    <a:pt x="67" y="150"/>
                    <a:pt x="75" y="145"/>
                  </a:cubicBezTo>
                  <a:cubicBezTo>
                    <a:pt x="79" y="142"/>
                    <a:pt x="87" y="137"/>
                    <a:pt x="87" y="137"/>
                  </a:cubicBezTo>
                  <a:cubicBezTo>
                    <a:pt x="96" y="123"/>
                    <a:pt x="109" y="112"/>
                    <a:pt x="119" y="97"/>
                  </a:cubicBezTo>
                  <a:cubicBezTo>
                    <a:pt x="124" y="90"/>
                    <a:pt x="122" y="80"/>
                    <a:pt x="127" y="73"/>
                  </a:cubicBezTo>
                  <a:cubicBezTo>
                    <a:pt x="134" y="63"/>
                    <a:pt x="138" y="52"/>
                    <a:pt x="147" y="43"/>
                  </a:cubicBezTo>
                  <a:cubicBezTo>
                    <a:pt x="150" y="35"/>
                    <a:pt x="155" y="34"/>
                    <a:pt x="159" y="27"/>
                  </a:cubicBezTo>
                  <a:cubicBezTo>
                    <a:pt x="158" y="20"/>
                    <a:pt x="163" y="9"/>
                    <a:pt x="157" y="5"/>
                  </a:cubicBezTo>
                  <a:cubicBezTo>
                    <a:pt x="151" y="0"/>
                    <a:pt x="141" y="6"/>
                    <a:pt x="133" y="7"/>
                  </a:cubicBezTo>
                  <a:cubicBezTo>
                    <a:pt x="115" y="10"/>
                    <a:pt x="107" y="13"/>
                    <a:pt x="85" y="15"/>
                  </a:cubicBezTo>
                  <a:cubicBezTo>
                    <a:pt x="53" y="36"/>
                    <a:pt x="57" y="9"/>
                    <a:pt x="39" y="3"/>
                  </a:cubicBezTo>
                  <a:cubicBezTo>
                    <a:pt x="36" y="4"/>
                    <a:pt x="28" y="6"/>
                    <a:pt x="27" y="9"/>
                  </a:cubicBezTo>
                  <a:cubicBezTo>
                    <a:pt x="25" y="15"/>
                    <a:pt x="41" y="23"/>
                    <a:pt x="41" y="23"/>
                  </a:cubicBezTo>
                  <a:cubicBezTo>
                    <a:pt x="48" y="34"/>
                    <a:pt x="55" y="42"/>
                    <a:pt x="67" y="47"/>
                  </a:cubicBezTo>
                  <a:cubicBezTo>
                    <a:pt x="73" y="50"/>
                    <a:pt x="79" y="51"/>
                    <a:pt x="85" y="53"/>
                  </a:cubicBezTo>
                  <a:cubicBezTo>
                    <a:pt x="87" y="54"/>
                    <a:pt x="91" y="55"/>
                    <a:pt x="91" y="55"/>
                  </a:cubicBezTo>
                  <a:cubicBezTo>
                    <a:pt x="94" y="65"/>
                    <a:pt x="101" y="60"/>
                    <a:pt x="107" y="69"/>
                  </a:cubicBezTo>
                  <a:cubicBezTo>
                    <a:pt x="99" y="72"/>
                    <a:pt x="96" y="77"/>
                    <a:pt x="89" y="81"/>
                  </a:cubicBezTo>
                  <a:cubicBezTo>
                    <a:pt x="84" y="88"/>
                    <a:pt x="76" y="96"/>
                    <a:pt x="69" y="101"/>
                  </a:cubicBezTo>
                  <a:cubicBezTo>
                    <a:pt x="63" y="106"/>
                    <a:pt x="60" y="104"/>
                    <a:pt x="51" y="107"/>
                  </a:cubicBezTo>
                  <a:cubicBezTo>
                    <a:pt x="41" y="110"/>
                    <a:pt x="17" y="106"/>
                    <a:pt x="10" y="122"/>
                  </a:cubicBezTo>
                  <a:cubicBezTo>
                    <a:pt x="0" y="139"/>
                    <a:pt x="4" y="195"/>
                    <a:pt x="7" y="2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2" name="Freeform 469"/>
            <p:cNvSpPr>
              <a:spLocks/>
            </p:cNvSpPr>
            <p:nvPr>
              <p:custDataLst>
                <p:tags r:id="rId31"/>
              </p:custDataLst>
            </p:nvPr>
          </p:nvSpPr>
          <p:spPr bwMode="gray">
            <a:xfrm>
              <a:off x="6914004" y="5178360"/>
              <a:ext cx="123237" cy="118371"/>
            </a:xfrm>
            <a:custGeom>
              <a:avLst/>
              <a:gdLst>
                <a:gd name="T0" fmla="*/ 9 w 79"/>
                <a:gd name="T1" fmla="*/ 13 h 86"/>
                <a:gd name="T2" fmla="*/ 48 w 79"/>
                <a:gd name="T3" fmla="*/ 6 h 86"/>
                <a:gd name="T4" fmla="*/ 69 w 79"/>
                <a:gd name="T5" fmla="*/ 1 h 86"/>
                <a:gd name="T6" fmla="*/ 74 w 79"/>
                <a:gd name="T7" fmla="*/ 25 h 86"/>
                <a:gd name="T8" fmla="*/ 77 w 79"/>
                <a:gd name="T9" fmla="*/ 46 h 86"/>
                <a:gd name="T10" fmla="*/ 63 w 79"/>
                <a:gd name="T11" fmla="*/ 60 h 86"/>
                <a:gd name="T12" fmla="*/ 56 w 79"/>
                <a:gd name="T13" fmla="*/ 81 h 86"/>
                <a:gd name="T14" fmla="*/ 3 w 79"/>
                <a:gd name="T15" fmla="*/ 78 h 86"/>
                <a:gd name="T16" fmla="*/ 14 w 79"/>
                <a:gd name="T17" fmla="*/ 40 h 86"/>
                <a:gd name="T18" fmla="*/ 9 w 79"/>
                <a:gd name="T19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86">
                  <a:moveTo>
                    <a:pt x="9" y="13"/>
                  </a:moveTo>
                  <a:cubicBezTo>
                    <a:pt x="21" y="4"/>
                    <a:pt x="27" y="7"/>
                    <a:pt x="48" y="6"/>
                  </a:cubicBezTo>
                  <a:cubicBezTo>
                    <a:pt x="54" y="3"/>
                    <a:pt x="62" y="0"/>
                    <a:pt x="69" y="1"/>
                  </a:cubicBezTo>
                  <a:cubicBezTo>
                    <a:pt x="73" y="8"/>
                    <a:pt x="70" y="18"/>
                    <a:pt x="74" y="25"/>
                  </a:cubicBezTo>
                  <a:cubicBezTo>
                    <a:pt x="75" y="32"/>
                    <a:pt x="79" y="41"/>
                    <a:pt x="77" y="46"/>
                  </a:cubicBezTo>
                  <a:cubicBezTo>
                    <a:pt x="75" y="52"/>
                    <a:pt x="66" y="54"/>
                    <a:pt x="63" y="60"/>
                  </a:cubicBezTo>
                  <a:cubicBezTo>
                    <a:pt x="59" y="67"/>
                    <a:pt x="63" y="79"/>
                    <a:pt x="56" y="81"/>
                  </a:cubicBezTo>
                  <a:cubicBezTo>
                    <a:pt x="39" y="86"/>
                    <a:pt x="3" y="78"/>
                    <a:pt x="3" y="78"/>
                  </a:cubicBezTo>
                  <a:cubicBezTo>
                    <a:pt x="0" y="64"/>
                    <a:pt x="2" y="49"/>
                    <a:pt x="14" y="40"/>
                  </a:cubicBezTo>
                  <a:cubicBezTo>
                    <a:pt x="18" y="31"/>
                    <a:pt x="14" y="20"/>
                    <a:pt x="9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3" name="Freeform 474"/>
            <p:cNvSpPr>
              <a:spLocks/>
            </p:cNvSpPr>
            <p:nvPr>
              <p:custDataLst>
                <p:tags r:id="rId32"/>
              </p:custDataLst>
            </p:nvPr>
          </p:nvSpPr>
          <p:spPr bwMode="gray">
            <a:xfrm>
              <a:off x="6226479" y="4771358"/>
              <a:ext cx="371330" cy="251335"/>
            </a:xfrm>
            <a:custGeom>
              <a:avLst/>
              <a:gdLst>
                <a:gd name="T0" fmla="*/ 219 w 237"/>
                <a:gd name="T1" fmla="*/ 20 h 183"/>
                <a:gd name="T2" fmla="*/ 201 w 237"/>
                <a:gd name="T3" fmla="*/ 8 h 183"/>
                <a:gd name="T4" fmla="*/ 183 w 237"/>
                <a:gd name="T5" fmla="*/ 3 h 183"/>
                <a:gd name="T6" fmla="*/ 156 w 237"/>
                <a:gd name="T7" fmla="*/ 14 h 183"/>
                <a:gd name="T8" fmla="*/ 134 w 237"/>
                <a:gd name="T9" fmla="*/ 24 h 183"/>
                <a:gd name="T10" fmla="*/ 120 w 237"/>
                <a:gd name="T11" fmla="*/ 33 h 183"/>
                <a:gd name="T12" fmla="*/ 111 w 237"/>
                <a:gd name="T13" fmla="*/ 45 h 183"/>
                <a:gd name="T14" fmla="*/ 102 w 237"/>
                <a:gd name="T15" fmla="*/ 53 h 183"/>
                <a:gd name="T16" fmla="*/ 77 w 237"/>
                <a:gd name="T17" fmla="*/ 72 h 183"/>
                <a:gd name="T18" fmla="*/ 57 w 237"/>
                <a:gd name="T19" fmla="*/ 69 h 183"/>
                <a:gd name="T20" fmla="*/ 59 w 237"/>
                <a:gd name="T21" fmla="*/ 80 h 183"/>
                <a:gd name="T22" fmla="*/ 60 w 237"/>
                <a:gd name="T23" fmla="*/ 119 h 183"/>
                <a:gd name="T24" fmla="*/ 44 w 237"/>
                <a:gd name="T25" fmla="*/ 128 h 183"/>
                <a:gd name="T26" fmla="*/ 26 w 237"/>
                <a:gd name="T27" fmla="*/ 128 h 183"/>
                <a:gd name="T28" fmla="*/ 0 w 237"/>
                <a:gd name="T29" fmla="*/ 137 h 183"/>
                <a:gd name="T30" fmla="*/ 6 w 237"/>
                <a:gd name="T31" fmla="*/ 143 h 183"/>
                <a:gd name="T32" fmla="*/ 11 w 237"/>
                <a:gd name="T33" fmla="*/ 159 h 183"/>
                <a:gd name="T34" fmla="*/ 29 w 237"/>
                <a:gd name="T35" fmla="*/ 174 h 183"/>
                <a:gd name="T36" fmla="*/ 47 w 237"/>
                <a:gd name="T37" fmla="*/ 179 h 183"/>
                <a:gd name="T38" fmla="*/ 51 w 237"/>
                <a:gd name="T39" fmla="*/ 182 h 183"/>
                <a:gd name="T40" fmla="*/ 54 w 237"/>
                <a:gd name="T41" fmla="*/ 171 h 183"/>
                <a:gd name="T42" fmla="*/ 69 w 237"/>
                <a:gd name="T43" fmla="*/ 159 h 183"/>
                <a:gd name="T44" fmla="*/ 89 w 237"/>
                <a:gd name="T45" fmla="*/ 158 h 183"/>
                <a:gd name="T46" fmla="*/ 128 w 237"/>
                <a:gd name="T47" fmla="*/ 167 h 183"/>
                <a:gd name="T48" fmla="*/ 146 w 237"/>
                <a:gd name="T49" fmla="*/ 162 h 183"/>
                <a:gd name="T50" fmla="*/ 162 w 237"/>
                <a:gd name="T51" fmla="*/ 164 h 183"/>
                <a:gd name="T52" fmla="*/ 173 w 237"/>
                <a:gd name="T53" fmla="*/ 159 h 183"/>
                <a:gd name="T54" fmla="*/ 177 w 237"/>
                <a:gd name="T55" fmla="*/ 161 h 183"/>
                <a:gd name="T56" fmla="*/ 192 w 237"/>
                <a:gd name="T57" fmla="*/ 164 h 183"/>
                <a:gd name="T58" fmla="*/ 200 w 237"/>
                <a:gd name="T59" fmla="*/ 143 h 183"/>
                <a:gd name="T60" fmla="*/ 209 w 237"/>
                <a:gd name="T61" fmla="*/ 132 h 183"/>
                <a:gd name="T62" fmla="*/ 215 w 237"/>
                <a:gd name="T63" fmla="*/ 122 h 183"/>
                <a:gd name="T64" fmla="*/ 224 w 237"/>
                <a:gd name="T65" fmla="*/ 116 h 183"/>
                <a:gd name="T66" fmla="*/ 230 w 237"/>
                <a:gd name="T67" fmla="*/ 98 h 183"/>
                <a:gd name="T68" fmla="*/ 237 w 237"/>
                <a:gd name="T69" fmla="*/ 78 h 183"/>
                <a:gd name="T70" fmla="*/ 233 w 237"/>
                <a:gd name="T71" fmla="*/ 51 h 183"/>
                <a:gd name="T72" fmla="*/ 222 w 237"/>
                <a:gd name="T73" fmla="*/ 26 h 183"/>
                <a:gd name="T74" fmla="*/ 219 w 237"/>
                <a:gd name="T75" fmla="*/ 2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7" h="183">
                  <a:moveTo>
                    <a:pt x="219" y="20"/>
                  </a:moveTo>
                  <a:cubicBezTo>
                    <a:pt x="215" y="17"/>
                    <a:pt x="207" y="11"/>
                    <a:pt x="201" y="8"/>
                  </a:cubicBezTo>
                  <a:cubicBezTo>
                    <a:pt x="195" y="5"/>
                    <a:pt x="190" y="2"/>
                    <a:pt x="183" y="3"/>
                  </a:cubicBezTo>
                  <a:cubicBezTo>
                    <a:pt x="175" y="0"/>
                    <a:pt x="156" y="14"/>
                    <a:pt x="156" y="14"/>
                  </a:cubicBezTo>
                  <a:cubicBezTo>
                    <a:pt x="148" y="17"/>
                    <a:pt x="140" y="21"/>
                    <a:pt x="134" y="24"/>
                  </a:cubicBezTo>
                  <a:cubicBezTo>
                    <a:pt x="128" y="27"/>
                    <a:pt x="124" y="30"/>
                    <a:pt x="120" y="33"/>
                  </a:cubicBezTo>
                  <a:cubicBezTo>
                    <a:pt x="116" y="39"/>
                    <a:pt x="119" y="43"/>
                    <a:pt x="111" y="45"/>
                  </a:cubicBezTo>
                  <a:cubicBezTo>
                    <a:pt x="109" y="53"/>
                    <a:pt x="111" y="52"/>
                    <a:pt x="102" y="53"/>
                  </a:cubicBezTo>
                  <a:cubicBezTo>
                    <a:pt x="96" y="56"/>
                    <a:pt x="84" y="69"/>
                    <a:pt x="77" y="72"/>
                  </a:cubicBezTo>
                  <a:cubicBezTo>
                    <a:pt x="70" y="75"/>
                    <a:pt x="60" y="68"/>
                    <a:pt x="57" y="69"/>
                  </a:cubicBezTo>
                  <a:cubicBezTo>
                    <a:pt x="54" y="71"/>
                    <a:pt x="59" y="72"/>
                    <a:pt x="59" y="80"/>
                  </a:cubicBezTo>
                  <a:cubicBezTo>
                    <a:pt x="59" y="88"/>
                    <a:pt x="63" y="111"/>
                    <a:pt x="60" y="119"/>
                  </a:cubicBezTo>
                  <a:cubicBezTo>
                    <a:pt x="57" y="127"/>
                    <a:pt x="50" y="127"/>
                    <a:pt x="44" y="128"/>
                  </a:cubicBezTo>
                  <a:cubicBezTo>
                    <a:pt x="38" y="139"/>
                    <a:pt x="33" y="127"/>
                    <a:pt x="26" y="128"/>
                  </a:cubicBezTo>
                  <a:cubicBezTo>
                    <a:pt x="19" y="129"/>
                    <a:pt x="3" y="135"/>
                    <a:pt x="0" y="137"/>
                  </a:cubicBezTo>
                  <a:cubicBezTo>
                    <a:pt x="1" y="140"/>
                    <a:pt x="5" y="140"/>
                    <a:pt x="6" y="143"/>
                  </a:cubicBezTo>
                  <a:cubicBezTo>
                    <a:pt x="8" y="146"/>
                    <a:pt x="7" y="154"/>
                    <a:pt x="11" y="159"/>
                  </a:cubicBezTo>
                  <a:cubicBezTo>
                    <a:pt x="15" y="164"/>
                    <a:pt x="23" y="171"/>
                    <a:pt x="29" y="174"/>
                  </a:cubicBezTo>
                  <a:cubicBezTo>
                    <a:pt x="35" y="177"/>
                    <a:pt x="41" y="177"/>
                    <a:pt x="47" y="179"/>
                  </a:cubicBezTo>
                  <a:cubicBezTo>
                    <a:pt x="48" y="180"/>
                    <a:pt x="49" y="183"/>
                    <a:pt x="51" y="182"/>
                  </a:cubicBezTo>
                  <a:cubicBezTo>
                    <a:pt x="53" y="181"/>
                    <a:pt x="54" y="172"/>
                    <a:pt x="54" y="171"/>
                  </a:cubicBezTo>
                  <a:cubicBezTo>
                    <a:pt x="56" y="165"/>
                    <a:pt x="63" y="160"/>
                    <a:pt x="69" y="159"/>
                  </a:cubicBezTo>
                  <a:cubicBezTo>
                    <a:pt x="76" y="157"/>
                    <a:pt x="82" y="159"/>
                    <a:pt x="89" y="158"/>
                  </a:cubicBezTo>
                  <a:cubicBezTo>
                    <a:pt x="102" y="160"/>
                    <a:pt x="114" y="166"/>
                    <a:pt x="128" y="167"/>
                  </a:cubicBezTo>
                  <a:cubicBezTo>
                    <a:pt x="137" y="169"/>
                    <a:pt x="139" y="162"/>
                    <a:pt x="146" y="162"/>
                  </a:cubicBezTo>
                  <a:cubicBezTo>
                    <a:pt x="152" y="162"/>
                    <a:pt x="158" y="164"/>
                    <a:pt x="162" y="164"/>
                  </a:cubicBezTo>
                  <a:cubicBezTo>
                    <a:pt x="166" y="164"/>
                    <a:pt x="171" y="159"/>
                    <a:pt x="173" y="159"/>
                  </a:cubicBezTo>
                  <a:cubicBezTo>
                    <a:pt x="174" y="158"/>
                    <a:pt x="175" y="161"/>
                    <a:pt x="177" y="161"/>
                  </a:cubicBezTo>
                  <a:cubicBezTo>
                    <a:pt x="183" y="160"/>
                    <a:pt x="187" y="167"/>
                    <a:pt x="192" y="164"/>
                  </a:cubicBezTo>
                  <a:cubicBezTo>
                    <a:pt x="197" y="161"/>
                    <a:pt x="197" y="147"/>
                    <a:pt x="200" y="143"/>
                  </a:cubicBezTo>
                  <a:cubicBezTo>
                    <a:pt x="202" y="135"/>
                    <a:pt x="205" y="139"/>
                    <a:pt x="209" y="132"/>
                  </a:cubicBezTo>
                  <a:cubicBezTo>
                    <a:pt x="211" y="128"/>
                    <a:pt x="213" y="125"/>
                    <a:pt x="215" y="122"/>
                  </a:cubicBezTo>
                  <a:cubicBezTo>
                    <a:pt x="217" y="119"/>
                    <a:pt x="221" y="120"/>
                    <a:pt x="224" y="116"/>
                  </a:cubicBezTo>
                  <a:cubicBezTo>
                    <a:pt x="225" y="110"/>
                    <a:pt x="227" y="104"/>
                    <a:pt x="230" y="98"/>
                  </a:cubicBezTo>
                  <a:cubicBezTo>
                    <a:pt x="231" y="92"/>
                    <a:pt x="237" y="86"/>
                    <a:pt x="237" y="78"/>
                  </a:cubicBezTo>
                  <a:cubicBezTo>
                    <a:pt x="237" y="70"/>
                    <a:pt x="235" y="60"/>
                    <a:pt x="233" y="51"/>
                  </a:cubicBezTo>
                  <a:cubicBezTo>
                    <a:pt x="231" y="42"/>
                    <a:pt x="224" y="31"/>
                    <a:pt x="222" y="26"/>
                  </a:cubicBezTo>
                  <a:cubicBezTo>
                    <a:pt x="221" y="21"/>
                    <a:pt x="205" y="6"/>
                    <a:pt x="219" y="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4" name="Freeform 475"/>
            <p:cNvSpPr>
              <a:spLocks/>
            </p:cNvSpPr>
            <p:nvPr>
              <p:custDataLst>
                <p:tags r:id="rId33"/>
              </p:custDataLst>
            </p:nvPr>
          </p:nvSpPr>
          <p:spPr bwMode="gray">
            <a:xfrm>
              <a:off x="6226479" y="5009722"/>
              <a:ext cx="85942" cy="134587"/>
            </a:xfrm>
            <a:custGeom>
              <a:avLst/>
              <a:gdLst>
                <a:gd name="T0" fmla="*/ 32 w 55"/>
                <a:gd name="T1" fmla="*/ 4 h 98"/>
                <a:gd name="T2" fmla="*/ 26 w 55"/>
                <a:gd name="T3" fmla="*/ 12 h 98"/>
                <a:gd name="T4" fmla="*/ 18 w 55"/>
                <a:gd name="T5" fmla="*/ 18 h 98"/>
                <a:gd name="T6" fmla="*/ 18 w 55"/>
                <a:gd name="T7" fmla="*/ 34 h 98"/>
                <a:gd name="T8" fmla="*/ 34 w 55"/>
                <a:gd name="T9" fmla="*/ 92 h 98"/>
                <a:gd name="T10" fmla="*/ 52 w 55"/>
                <a:gd name="T11" fmla="*/ 36 h 98"/>
                <a:gd name="T12" fmla="*/ 50 w 55"/>
                <a:gd name="T13" fmla="*/ 18 h 98"/>
                <a:gd name="T14" fmla="*/ 43 w 55"/>
                <a:gd name="T15" fmla="*/ 7 h 98"/>
                <a:gd name="T16" fmla="*/ 32 w 55"/>
                <a:gd name="T17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98">
                  <a:moveTo>
                    <a:pt x="32" y="4"/>
                  </a:moveTo>
                  <a:cubicBezTo>
                    <a:pt x="28" y="0"/>
                    <a:pt x="28" y="10"/>
                    <a:pt x="26" y="12"/>
                  </a:cubicBezTo>
                  <a:cubicBezTo>
                    <a:pt x="24" y="14"/>
                    <a:pt x="19" y="14"/>
                    <a:pt x="18" y="18"/>
                  </a:cubicBezTo>
                  <a:cubicBezTo>
                    <a:pt x="13" y="26"/>
                    <a:pt x="9" y="28"/>
                    <a:pt x="18" y="34"/>
                  </a:cubicBezTo>
                  <a:cubicBezTo>
                    <a:pt x="27" y="60"/>
                    <a:pt x="0" y="98"/>
                    <a:pt x="34" y="92"/>
                  </a:cubicBezTo>
                  <a:cubicBezTo>
                    <a:pt x="45" y="60"/>
                    <a:pt x="34" y="63"/>
                    <a:pt x="52" y="36"/>
                  </a:cubicBezTo>
                  <a:cubicBezTo>
                    <a:pt x="55" y="24"/>
                    <a:pt x="51" y="23"/>
                    <a:pt x="50" y="18"/>
                  </a:cubicBezTo>
                  <a:cubicBezTo>
                    <a:pt x="49" y="13"/>
                    <a:pt x="46" y="9"/>
                    <a:pt x="43" y="7"/>
                  </a:cubicBezTo>
                  <a:cubicBezTo>
                    <a:pt x="40" y="5"/>
                    <a:pt x="35" y="3"/>
                    <a:pt x="32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5" name="Freeform 476"/>
            <p:cNvSpPr>
              <a:spLocks/>
            </p:cNvSpPr>
            <p:nvPr>
              <p:custDataLst>
                <p:tags r:id="rId34"/>
              </p:custDataLst>
            </p:nvPr>
          </p:nvSpPr>
          <p:spPr bwMode="gray">
            <a:xfrm>
              <a:off x="6215128" y="5037287"/>
              <a:ext cx="43780" cy="107020"/>
            </a:xfrm>
            <a:custGeom>
              <a:avLst/>
              <a:gdLst>
                <a:gd name="T0" fmla="*/ 18 w 28"/>
                <a:gd name="T1" fmla="*/ 0 h 78"/>
                <a:gd name="T2" fmla="*/ 0 w 28"/>
                <a:gd name="T3" fmla="*/ 21 h 78"/>
                <a:gd name="T4" fmla="*/ 10 w 28"/>
                <a:gd name="T5" fmla="*/ 50 h 78"/>
                <a:gd name="T6" fmla="*/ 10 w 28"/>
                <a:gd name="T7" fmla="*/ 63 h 78"/>
                <a:gd name="T8" fmla="*/ 16 w 28"/>
                <a:gd name="T9" fmla="*/ 76 h 78"/>
                <a:gd name="T10" fmla="*/ 24 w 28"/>
                <a:gd name="T11" fmla="*/ 74 h 78"/>
                <a:gd name="T12" fmla="*/ 27 w 28"/>
                <a:gd name="T13" fmla="*/ 24 h 78"/>
                <a:gd name="T14" fmla="*/ 18 w 28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8">
                  <a:moveTo>
                    <a:pt x="18" y="0"/>
                  </a:moveTo>
                  <a:cubicBezTo>
                    <a:pt x="7" y="4"/>
                    <a:pt x="3" y="11"/>
                    <a:pt x="0" y="21"/>
                  </a:cubicBezTo>
                  <a:cubicBezTo>
                    <a:pt x="1" y="30"/>
                    <a:pt x="8" y="41"/>
                    <a:pt x="10" y="50"/>
                  </a:cubicBezTo>
                  <a:cubicBezTo>
                    <a:pt x="11" y="54"/>
                    <a:pt x="10" y="63"/>
                    <a:pt x="10" y="63"/>
                  </a:cubicBezTo>
                  <a:cubicBezTo>
                    <a:pt x="11" y="68"/>
                    <a:pt x="13" y="72"/>
                    <a:pt x="16" y="76"/>
                  </a:cubicBezTo>
                  <a:cubicBezTo>
                    <a:pt x="18" y="78"/>
                    <a:pt x="24" y="77"/>
                    <a:pt x="24" y="74"/>
                  </a:cubicBezTo>
                  <a:cubicBezTo>
                    <a:pt x="24" y="65"/>
                    <a:pt x="28" y="36"/>
                    <a:pt x="27" y="24"/>
                  </a:cubicBezTo>
                  <a:cubicBezTo>
                    <a:pt x="26" y="12"/>
                    <a:pt x="20" y="5"/>
                    <a:pt x="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6" name="Freeform 478"/>
            <p:cNvSpPr>
              <a:spLocks/>
            </p:cNvSpPr>
            <p:nvPr>
              <p:custDataLst>
                <p:tags r:id="rId35"/>
              </p:custDataLst>
            </p:nvPr>
          </p:nvSpPr>
          <p:spPr bwMode="gray">
            <a:xfrm>
              <a:off x="5860015" y="5004857"/>
              <a:ext cx="181611" cy="108642"/>
            </a:xfrm>
            <a:custGeom>
              <a:avLst/>
              <a:gdLst>
                <a:gd name="T0" fmla="*/ 28 w 116"/>
                <a:gd name="T1" fmla="*/ 48 h 79"/>
                <a:gd name="T2" fmla="*/ 6 w 116"/>
                <a:gd name="T3" fmla="*/ 30 h 79"/>
                <a:gd name="T4" fmla="*/ 6 w 116"/>
                <a:gd name="T5" fmla="*/ 24 h 79"/>
                <a:gd name="T6" fmla="*/ 17 w 116"/>
                <a:gd name="T7" fmla="*/ 15 h 79"/>
                <a:gd name="T8" fmla="*/ 30 w 116"/>
                <a:gd name="T9" fmla="*/ 2 h 79"/>
                <a:gd name="T10" fmla="*/ 49 w 116"/>
                <a:gd name="T11" fmla="*/ 7 h 79"/>
                <a:gd name="T12" fmla="*/ 76 w 116"/>
                <a:gd name="T13" fmla="*/ 10 h 79"/>
                <a:gd name="T14" fmla="*/ 102 w 116"/>
                <a:gd name="T15" fmla="*/ 26 h 79"/>
                <a:gd name="T16" fmla="*/ 110 w 116"/>
                <a:gd name="T17" fmla="*/ 38 h 79"/>
                <a:gd name="T18" fmla="*/ 112 w 116"/>
                <a:gd name="T19" fmla="*/ 56 h 79"/>
                <a:gd name="T20" fmla="*/ 113 w 116"/>
                <a:gd name="T21" fmla="*/ 76 h 79"/>
                <a:gd name="T22" fmla="*/ 91 w 116"/>
                <a:gd name="T23" fmla="*/ 79 h 79"/>
                <a:gd name="T24" fmla="*/ 72 w 116"/>
                <a:gd name="T25" fmla="*/ 68 h 79"/>
                <a:gd name="T26" fmla="*/ 69 w 116"/>
                <a:gd name="T27" fmla="*/ 58 h 79"/>
                <a:gd name="T28" fmla="*/ 68 w 116"/>
                <a:gd name="T29" fmla="*/ 49 h 79"/>
                <a:gd name="T30" fmla="*/ 65 w 116"/>
                <a:gd name="T31" fmla="*/ 39 h 79"/>
                <a:gd name="T32" fmla="*/ 46 w 116"/>
                <a:gd name="T33" fmla="*/ 40 h 79"/>
                <a:gd name="T34" fmla="*/ 38 w 116"/>
                <a:gd name="T35" fmla="*/ 46 h 79"/>
                <a:gd name="T36" fmla="*/ 28 w 116"/>
                <a:gd name="T37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79">
                  <a:moveTo>
                    <a:pt x="28" y="48"/>
                  </a:moveTo>
                  <a:cubicBezTo>
                    <a:pt x="25" y="31"/>
                    <a:pt x="23" y="32"/>
                    <a:pt x="6" y="30"/>
                  </a:cubicBezTo>
                  <a:cubicBezTo>
                    <a:pt x="0" y="24"/>
                    <a:pt x="11" y="31"/>
                    <a:pt x="6" y="24"/>
                  </a:cubicBezTo>
                  <a:cubicBezTo>
                    <a:pt x="7" y="21"/>
                    <a:pt x="13" y="19"/>
                    <a:pt x="17" y="15"/>
                  </a:cubicBezTo>
                  <a:cubicBezTo>
                    <a:pt x="21" y="11"/>
                    <a:pt x="25" y="3"/>
                    <a:pt x="30" y="2"/>
                  </a:cubicBezTo>
                  <a:cubicBezTo>
                    <a:pt x="35" y="0"/>
                    <a:pt x="41" y="6"/>
                    <a:pt x="49" y="7"/>
                  </a:cubicBezTo>
                  <a:cubicBezTo>
                    <a:pt x="57" y="8"/>
                    <a:pt x="67" y="7"/>
                    <a:pt x="76" y="10"/>
                  </a:cubicBezTo>
                  <a:cubicBezTo>
                    <a:pt x="85" y="13"/>
                    <a:pt x="96" y="21"/>
                    <a:pt x="102" y="26"/>
                  </a:cubicBezTo>
                  <a:cubicBezTo>
                    <a:pt x="104" y="30"/>
                    <a:pt x="110" y="38"/>
                    <a:pt x="110" y="38"/>
                  </a:cubicBezTo>
                  <a:cubicBezTo>
                    <a:pt x="108" y="44"/>
                    <a:pt x="112" y="56"/>
                    <a:pt x="112" y="56"/>
                  </a:cubicBezTo>
                  <a:cubicBezTo>
                    <a:pt x="111" y="61"/>
                    <a:pt x="116" y="72"/>
                    <a:pt x="113" y="76"/>
                  </a:cubicBezTo>
                  <a:cubicBezTo>
                    <a:pt x="111" y="79"/>
                    <a:pt x="91" y="79"/>
                    <a:pt x="91" y="79"/>
                  </a:cubicBezTo>
                  <a:cubicBezTo>
                    <a:pt x="79" y="77"/>
                    <a:pt x="82" y="71"/>
                    <a:pt x="72" y="68"/>
                  </a:cubicBezTo>
                  <a:cubicBezTo>
                    <a:pt x="68" y="65"/>
                    <a:pt x="71" y="63"/>
                    <a:pt x="69" y="58"/>
                  </a:cubicBezTo>
                  <a:cubicBezTo>
                    <a:pt x="68" y="55"/>
                    <a:pt x="69" y="52"/>
                    <a:pt x="68" y="49"/>
                  </a:cubicBezTo>
                  <a:cubicBezTo>
                    <a:pt x="67" y="46"/>
                    <a:pt x="69" y="41"/>
                    <a:pt x="65" y="39"/>
                  </a:cubicBezTo>
                  <a:cubicBezTo>
                    <a:pt x="61" y="35"/>
                    <a:pt x="50" y="39"/>
                    <a:pt x="46" y="40"/>
                  </a:cubicBezTo>
                  <a:cubicBezTo>
                    <a:pt x="42" y="41"/>
                    <a:pt x="41" y="45"/>
                    <a:pt x="38" y="46"/>
                  </a:cubicBezTo>
                  <a:cubicBezTo>
                    <a:pt x="33" y="53"/>
                    <a:pt x="32" y="52"/>
                    <a:pt x="28" y="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7" name="Freeform 479"/>
            <p:cNvSpPr>
              <a:spLocks/>
            </p:cNvSpPr>
            <p:nvPr>
              <p:custDataLst>
                <p:tags r:id="rId36"/>
              </p:custDataLst>
            </p:nvPr>
          </p:nvSpPr>
          <p:spPr bwMode="gray">
            <a:xfrm>
              <a:off x="6095135" y="4956211"/>
              <a:ext cx="179989" cy="110264"/>
            </a:xfrm>
            <a:custGeom>
              <a:avLst/>
              <a:gdLst>
                <a:gd name="T0" fmla="*/ 77 w 114"/>
                <a:gd name="T1" fmla="*/ 0 h 80"/>
                <a:gd name="T2" fmla="*/ 34 w 114"/>
                <a:gd name="T3" fmla="*/ 13 h 80"/>
                <a:gd name="T4" fmla="*/ 18 w 114"/>
                <a:gd name="T5" fmla="*/ 27 h 80"/>
                <a:gd name="T6" fmla="*/ 0 w 114"/>
                <a:gd name="T7" fmla="*/ 55 h 80"/>
                <a:gd name="T8" fmla="*/ 12 w 114"/>
                <a:gd name="T9" fmla="*/ 77 h 80"/>
                <a:gd name="T10" fmla="*/ 24 w 114"/>
                <a:gd name="T11" fmla="*/ 75 h 80"/>
                <a:gd name="T12" fmla="*/ 40 w 114"/>
                <a:gd name="T13" fmla="*/ 63 h 80"/>
                <a:gd name="T14" fmla="*/ 80 w 114"/>
                <a:gd name="T15" fmla="*/ 61 h 80"/>
                <a:gd name="T16" fmla="*/ 110 w 114"/>
                <a:gd name="T17" fmla="*/ 55 h 80"/>
                <a:gd name="T18" fmla="*/ 100 w 114"/>
                <a:gd name="T19" fmla="*/ 31 h 80"/>
                <a:gd name="T20" fmla="*/ 86 w 114"/>
                <a:gd name="T21" fmla="*/ 9 h 80"/>
                <a:gd name="T22" fmla="*/ 77 w 114"/>
                <a:gd name="T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80">
                  <a:moveTo>
                    <a:pt x="77" y="0"/>
                  </a:moveTo>
                  <a:cubicBezTo>
                    <a:pt x="58" y="2"/>
                    <a:pt x="54" y="11"/>
                    <a:pt x="34" y="13"/>
                  </a:cubicBezTo>
                  <a:cubicBezTo>
                    <a:pt x="31" y="26"/>
                    <a:pt x="30" y="24"/>
                    <a:pt x="18" y="27"/>
                  </a:cubicBezTo>
                  <a:cubicBezTo>
                    <a:pt x="7" y="35"/>
                    <a:pt x="12" y="51"/>
                    <a:pt x="0" y="55"/>
                  </a:cubicBezTo>
                  <a:cubicBezTo>
                    <a:pt x="2" y="67"/>
                    <a:pt x="0" y="73"/>
                    <a:pt x="12" y="77"/>
                  </a:cubicBezTo>
                  <a:cubicBezTo>
                    <a:pt x="15" y="80"/>
                    <a:pt x="19" y="77"/>
                    <a:pt x="24" y="75"/>
                  </a:cubicBezTo>
                  <a:cubicBezTo>
                    <a:pt x="29" y="73"/>
                    <a:pt x="31" y="65"/>
                    <a:pt x="40" y="63"/>
                  </a:cubicBezTo>
                  <a:cubicBezTo>
                    <a:pt x="53" y="62"/>
                    <a:pt x="67" y="62"/>
                    <a:pt x="80" y="61"/>
                  </a:cubicBezTo>
                  <a:cubicBezTo>
                    <a:pt x="98" y="55"/>
                    <a:pt x="88" y="57"/>
                    <a:pt x="110" y="55"/>
                  </a:cubicBezTo>
                  <a:cubicBezTo>
                    <a:pt x="114" y="44"/>
                    <a:pt x="111" y="35"/>
                    <a:pt x="100" y="31"/>
                  </a:cubicBezTo>
                  <a:cubicBezTo>
                    <a:pt x="94" y="22"/>
                    <a:pt x="95" y="15"/>
                    <a:pt x="86" y="9"/>
                  </a:cubicBezTo>
                  <a:cubicBezTo>
                    <a:pt x="81" y="2"/>
                    <a:pt x="71" y="0"/>
                    <a:pt x="7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8" name="Freeform 480"/>
            <p:cNvSpPr>
              <a:spLocks/>
            </p:cNvSpPr>
            <p:nvPr>
              <p:custDataLst>
                <p:tags r:id="rId37"/>
              </p:custDataLst>
            </p:nvPr>
          </p:nvSpPr>
          <p:spPr bwMode="gray">
            <a:xfrm>
              <a:off x="7217230" y="4879999"/>
              <a:ext cx="238364" cy="128101"/>
            </a:xfrm>
            <a:custGeom>
              <a:avLst/>
              <a:gdLst>
                <a:gd name="T0" fmla="*/ 3 w 151"/>
                <a:gd name="T1" fmla="*/ 27 h 91"/>
                <a:gd name="T2" fmla="*/ 17 w 151"/>
                <a:gd name="T3" fmla="*/ 69 h 91"/>
                <a:gd name="T4" fmla="*/ 39 w 151"/>
                <a:gd name="T5" fmla="*/ 89 h 91"/>
                <a:gd name="T6" fmla="*/ 52 w 151"/>
                <a:gd name="T7" fmla="*/ 84 h 91"/>
                <a:gd name="T8" fmla="*/ 84 w 151"/>
                <a:gd name="T9" fmla="*/ 71 h 91"/>
                <a:gd name="T10" fmla="*/ 108 w 151"/>
                <a:gd name="T11" fmla="*/ 60 h 91"/>
                <a:gd name="T12" fmla="*/ 129 w 151"/>
                <a:gd name="T13" fmla="*/ 53 h 91"/>
                <a:gd name="T14" fmla="*/ 138 w 151"/>
                <a:gd name="T15" fmla="*/ 41 h 91"/>
                <a:gd name="T16" fmla="*/ 148 w 151"/>
                <a:gd name="T17" fmla="*/ 24 h 91"/>
                <a:gd name="T18" fmla="*/ 129 w 151"/>
                <a:gd name="T19" fmla="*/ 0 h 91"/>
                <a:gd name="T20" fmla="*/ 115 w 151"/>
                <a:gd name="T21" fmla="*/ 2 h 91"/>
                <a:gd name="T22" fmla="*/ 88 w 151"/>
                <a:gd name="T23" fmla="*/ 3 h 91"/>
                <a:gd name="T24" fmla="*/ 73 w 151"/>
                <a:gd name="T25" fmla="*/ 6 h 91"/>
                <a:gd name="T26" fmla="*/ 54 w 151"/>
                <a:gd name="T27" fmla="*/ 41 h 91"/>
                <a:gd name="T28" fmla="*/ 40 w 151"/>
                <a:gd name="T29" fmla="*/ 33 h 91"/>
                <a:gd name="T30" fmla="*/ 22 w 151"/>
                <a:gd name="T31" fmla="*/ 26 h 91"/>
                <a:gd name="T32" fmla="*/ 10 w 151"/>
                <a:gd name="T33" fmla="*/ 24 h 91"/>
                <a:gd name="T34" fmla="*/ 3 w 151"/>
                <a:gd name="T35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1" h="91">
                  <a:moveTo>
                    <a:pt x="3" y="27"/>
                  </a:moveTo>
                  <a:cubicBezTo>
                    <a:pt x="0" y="42"/>
                    <a:pt x="12" y="55"/>
                    <a:pt x="17" y="69"/>
                  </a:cubicBezTo>
                  <a:cubicBezTo>
                    <a:pt x="17" y="79"/>
                    <a:pt x="33" y="87"/>
                    <a:pt x="39" y="89"/>
                  </a:cubicBezTo>
                  <a:cubicBezTo>
                    <a:pt x="45" y="91"/>
                    <a:pt x="45" y="87"/>
                    <a:pt x="52" y="84"/>
                  </a:cubicBezTo>
                  <a:cubicBezTo>
                    <a:pt x="68" y="74"/>
                    <a:pt x="60" y="76"/>
                    <a:pt x="84" y="71"/>
                  </a:cubicBezTo>
                  <a:cubicBezTo>
                    <a:pt x="90" y="61"/>
                    <a:pt x="97" y="62"/>
                    <a:pt x="108" y="60"/>
                  </a:cubicBezTo>
                  <a:cubicBezTo>
                    <a:pt x="114" y="56"/>
                    <a:pt x="122" y="54"/>
                    <a:pt x="129" y="53"/>
                  </a:cubicBezTo>
                  <a:cubicBezTo>
                    <a:pt x="134" y="49"/>
                    <a:pt x="135" y="46"/>
                    <a:pt x="138" y="41"/>
                  </a:cubicBezTo>
                  <a:cubicBezTo>
                    <a:pt x="140" y="31"/>
                    <a:pt x="151" y="35"/>
                    <a:pt x="148" y="24"/>
                  </a:cubicBezTo>
                  <a:cubicBezTo>
                    <a:pt x="147" y="14"/>
                    <a:pt x="139" y="5"/>
                    <a:pt x="129" y="0"/>
                  </a:cubicBezTo>
                  <a:cubicBezTo>
                    <a:pt x="124" y="1"/>
                    <a:pt x="120" y="2"/>
                    <a:pt x="115" y="2"/>
                  </a:cubicBezTo>
                  <a:cubicBezTo>
                    <a:pt x="106" y="3"/>
                    <a:pt x="97" y="2"/>
                    <a:pt x="88" y="3"/>
                  </a:cubicBezTo>
                  <a:cubicBezTo>
                    <a:pt x="83" y="3"/>
                    <a:pt x="73" y="6"/>
                    <a:pt x="73" y="6"/>
                  </a:cubicBezTo>
                  <a:cubicBezTo>
                    <a:pt x="67" y="16"/>
                    <a:pt x="64" y="33"/>
                    <a:pt x="54" y="41"/>
                  </a:cubicBezTo>
                  <a:cubicBezTo>
                    <a:pt x="48" y="40"/>
                    <a:pt x="45" y="35"/>
                    <a:pt x="40" y="33"/>
                  </a:cubicBezTo>
                  <a:cubicBezTo>
                    <a:pt x="36" y="32"/>
                    <a:pt x="22" y="26"/>
                    <a:pt x="22" y="26"/>
                  </a:cubicBezTo>
                  <a:cubicBezTo>
                    <a:pt x="17" y="17"/>
                    <a:pt x="19" y="22"/>
                    <a:pt x="10" y="24"/>
                  </a:cubicBezTo>
                  <a:cubicBezTo>
                    <a:pt x="5" y="26"/>
                    <a:pt x="7" y="26"/>
                    <a:pt x="3" y="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29" name="Freeform 481"/>
            <p:cNvSpPr>
              <a:spLocks/>
            </p:cNvSpPr>
            <p:nvPr>
              <p:custDataLst>
                <p:tags r:id="rId38"/>
              </p:custDataLst>
            </p:nvPr>
          </p:nvSpPr>
          <p:spPr bwMode="gray">
            <a:xfrm>
              <a:off x="7053456" y="4891352"/>
              <a:ext cx="171881" cy="145937"/>
            </a:xfrm>
            <a:custGeom>
              <a:avLst/>
              <a:gdLst>
                <a:gd name="T0" fmla="*/ 36 w 110"/>
                <a:gd name="T1" fmla="*/ 0 h 104"/>
                <a:gd name="T2" fmla="*/ 60 w 110"/>
                <a:gd name="T3" fmla="*/ 18 h 104"/>
                <a:gd name="T4" fmla="*/ 91 w 110"/>
                <a:gd name="T5" fmla="*/ 46 h 104"/>
                <a:gd name="T6" fmla="*/ 109 w 110"/>
                <a:gd name="T7" fmla="*/ 96 h 104"/>
                <a:gd name="T8" fmla="*/ 94 w 110"/>
                <a:gd name="T9" fmla="*/ 100 h 104"/>
                <a:gd name="T10" fmla="*/ 84 w 110"/>
                <a:gd name="T11" fmla="*/ 91 h 104"/>
                <a:gd name="T12" fmla="*/ 87 w 110"/>
                <a:gd name="T13" fmla="*/ 78 h 104"/>
                <a:gd name="T14" fmla="*/ 82 w 110"/>
                <a:gd name="T15" fmla="*/ 54 h 104"/>
                <a:gd name="T16" fmla="*/ 13 w 110"/>
                <a:gd name="T17" fmla="*/ 54 h 104"/>
                <a:gd name="T18" fmla="*/ 36 w 110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4">
                  <a:moveTo>
                    <a:pt x="36" y="0"/>
                  </a:moveTo>
                  <a:cubicBezTo>
                    <a:pt x="57" y="2"/>
                    <a:pt x="40" y="13"/>
                    <a:pt x="60" y="18"/>
                  </a:cubicBezTo>
                  <a:cubicBezTo>
                    <a:pt x="67" y="26"/>
                    <a:pt x="84" y="36"/>
                    <a:pt x="91" y="46"/>
                  </a:cubicBezTo>
                  <a:cubicBezTo>
                    <a:pt x="99" y="59"/>
                    <a:pt x="108" y="87"/>
                    <a:pt x="109" y="96"/>
                  </a:cubicBezTo>
                  <a:cubicBezTo>
                    <a:pt x="110" y="104"/>
                    <a:pt x="98" y="101"/>
                    <a:pt x="94" y="100"/>
                  </a:cubicBezTo>
                  <a:cubicBezTo>
                    <a:pt x="90" y="99"/>
                    <a:pt x="85" y="95"/>
                    <a:pt x="84" y="91"/>
                  </a:cubicBezTo>
                  <a:cubicBezTo>
                    <a:pt x="83" y="87"/>
                    <a:pt x="87" y="84"/>
                    <a:pt x="87" y="78"/>
                  </a:cubicBezTo>
                  <a:cubicBezTo>
                    <a:pt x="87" y="72"/>
                    <a:pt x="94" y="58"/>
                    <a:pt x="82" y="54"/>
                  </a:cubicBezTo>
                  <a:cubicBezTo>
                    <a:pt x="61" y="65"/>
                    <a:pt x="36" y="59"/>
                    <a:pt x="13" y="54"/>
                  </a:cubicBezTo>
                  <a:cubicBezTo>
                    <a:pt x="0" y="33"/>
                    <a:pt x="15" y="7"/>
                    <a:pt x="3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0" name="Freeform 482"/>
            <p:cNvSpPr>
              <a:spLocks/>
            </p:cNvSpPr>
            <p:nvPr>
              <p:custDataLst>
                <p:tags r:id="rId39"/>
              </p:custDataLst>
            </p:nvPr>
          </p:nvSpPr>
          <p:spPr bwMode="gray">
            <a:xfrm>
              <a:off x="5830826" y="4703253"/>
              <a:ext cx="285387" cy="262686"/>
            </a:xfrm>
            <a:custGeom>
              <a:avLst/>
              <a:gdLst>
                <a:gd name="T0" fmla="*/ 176 w 182"/>
                <a:gd name="T1" fmla="*/ 26 h 190"/>
                <a:gd name="T2" fmla="*/ 156 w 182"/>
                <a:gd name="T3" fmla="*/ 28 h 190"/>
                <a:gd name="T4" fmla="*/ 156 w 182"/>
                <a:gd name="T5" fmla="*/ 82 h 190"/>
                <a:gd name="T6" fmla="*/ 166 w 182"/>
                <a:gd name="T7" fmla="*/ 174 h 190"/>
                <a:gd name="T8" fmla="*/ 62 w 182"/>
                <a:gd name="T9" fmla="*/ 178 h 190"/>
                <a:gd name="T10" fmla="*/ 29 w 182"/>
                <a:gd name="T11" fmla="*/ 161 h 190"/>
                <a:gd name="T12" fmla="*/ 6 w 182"/>
                <a:gd name="T13" fmla="*/ 160 h 190"/>
                <a:gd name="T14" fmla="*/ 6 w 182"/>
                <a:gd name="T15" fmla="*/ 128 h 190"/>
                <a:gd name="T16" fmla="*/ 0 w 182"/>
                <a:gd name="T17" fmla="*/ 104 h 190"/>
                <a:gd name="T18" fmla="*/ 56 w 182"/>
                <a:gd name="T19" fmla="*/ 84 h 190"/>
                <a:gd name="T20" fmla="*/ 54 w 182"/>
                <a:gd name="T21" fmla="*/ 62 h 190"/>
                <a:gd name="T22" fmla="*/ 72 w 182"/>
                <a:gd name="T23" fmla="*/ 48 h 190"/>
                <a:gd name="T24" fmla="*/ 74 w 182"/>
                <a:gd name="T25" fmla="*/ 12 h 190"/>
                <a:gd name="T26" fmla="*/ 118 w 182"/>
                <a:gd name="T27" fmla="*/ 12 h 190"/>
                <a:gd name="T28" fmla="*/ 134 w 182"/>
                <a:gd name="T29" fmla="*/ 0 h 190"/>
                <a:gd name="T30" fmla="*/ 158 w 182"/>
                <a:gd name="T31" fmla="*/ 14 h 190"/>
                <a:gd name="T32" fmla="*/ 176 w 182"/>
                <a:gd name="T33" fmla="*/ 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190">
                  <a:moveTo>
                    <a:pt x="176" y="26"/>
                  </a:moveTo>
                  <a:cubicBezTo>
                    <a:pt x="169" y="27"/>
                    <a:pt x="162" y="26"/>
                    <a:pt x="156" y="28"/>
                  </a:cubicBezTo>
                  <a:cubicBezTo>
                    <a:pt x="139" y="34"/>
                    <a:pt x="155" y="64"/>
                    <a:pt x="156" y="82"/>
                  </a:cubicBezTo>
                  <a:cubicBezTo>
                    <a:pt x="150" y="98"/>
                    <a:pt x="182" y="158"/>
                    <a:pt x="166" y="174"/>
                  </a:cubicBezTo>
                  <a:cubicBezTo>
                    <a:pt x="150" y="190"/>
                    <a:pt x="85" y="180"/>
                    <a:pt x="62" y="178"/>
                  </a:cubicBezTo>
                  <a:cubicBezTo>
                    <a:pt x="52" y="175"/>
                    <a:pt x="41" y="162"/>
                    <a:pt x="29" y="161"/>
                  </a:cubicBezTo>
                  <a:cubicBezTo>
                    <a:pt x="20" y="160"/>
                    <a:pt x="15" y="161"/>
                    <a:pt x="6" y="160"/>
                  </a:cubicBezTo>
                  <a:cubicBezTo>
                    <a:pt x="8" y="144"/>
                    <a:pt x="11" y="143"/>
                    <a:pt x="6" y="128"/>
                  </a:cubicBezTo>
                  <a:cubicBezTo>
                    <a:pt x="3" y="120"/>
                    <a:pt x="0" y="104"/>
                    <a:pt x="0" y="104"/>
                  </a:cubicBezTo>
                  <a:cubicBezTo>
                    <a:pt x="4" y="75"/>
                    <a:pt x="19" y="87"/>
                    <a:pt x="56" y="84"/>
                  </a:cubicBezTo>
                  <a:cubicBezTo>
                    <a:pt x="61" y="74"/>
                    <a:pt x="60" y="71"/>
                    <a:pt x="54" y="62"/>
                  </a:cubicBezTo>
                  <a:cubicBezTo>
                    <a:pt x="57" y="50"/>
                    <a:pt x="60" y="50"/>
                    <a:pt x="72" y="48"/>
                  </a:cubicBezTo>
                  <a:cubicBezTo>
                    <a:pt x="73" y="36"/>
                    <a:pt x="65" y="19"/>
                    <a:pt x="74" y="12"/>
                  </a:cubicBezTo>
                  <a:cubicBezTo>
                    <a:pt x="81" y="4"/>
                    <a:pt x="104" y="12"/>
                    <a:pt x="118" y="12"/>
                  </a:cubicBezTo>
                  <a:cubicBezTo>
                    <a:pt x="128" y="10"/>
                    <a:pt x="127" y="0"/>
                    <a:pt x="134" y="0"/>
                  </a:cubicBezTo>
                  <a:cubicBezTo>
                    <a:pt x="141" y="0"/>
                    <a:pt x="151" y="10"/>
                    <a:pt x="158" y="14"/>
                  </a:cubicBezTo>
                  <a:cubicBezTo>
                    <a:pt x="163" y="22"/>
                    <a:pt x="167" y="24"/>
                    <a:pt x="176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1" name="Freeform 483"/>
            <p:cNvSpPr>
              <a:spLocks/>
            </p:cNvSpPr>
            <p:nvPr>
              <p:custDataLst>
                <p:tags r:id="rId40"/>
              </p:custDataLst>
            </p:nvPr>
          </p:nvSpPr>
          <p:spPr bwMode="gray">
            <a:xfrm>
              <a:off x="7424785" y="4742170"/>
              <a:ext cx="184854" cy="183231"/>
            </a:xfrm>
            <a:custGeom>
              <a:avLst/>
              <a:gdLst>
                <a:gd name="T0" fmla="*/ 53 w 120"/>
                <a:gd name="T1" fmla="*/ 37 h 131"/>
                <a:gd name="T2" fmla="*/ 69 w 120"/>
                <a:gd name="T3" fmla="*/ 0 h 131"/>
                <a:gd name="T4" fmla="*/ 113 w 120"/>
                <a:gd name="T5" fmla="*/ 22 h 131"/>
                <a:gd name="T6" fmla="*/ 120 w 120"/>
                <a:gd name="T7" fmla="*/ 40 h 131"/>
                <a:gd name="T8" fmla="*/ 111 w 120"/>
                <a:gd name="T9" fmla="*/ 64 h 131"/>
                <a:gd name="T10" fmla="*/ 90 w 120"/>
                <a:gd name="T11" fmla="*/ 75 h 131"/>
                <a:gd name="T12" fmla="*/ 75 w 120"/>
                <a:gd name="T13" fmla="*/ 99 h 131"/>
                <a:gd name="T14" fmla="*/ 51 w 120"/>
                <a:gd name="T15" fmla="*/ 118 h 131"/>
                <a:gd name="T16" fmla="*/ 30 w 120"/>
                <a:gd name="T17" fmla="*/ 127 h 131"/>
                <a:gd name="T18" fmla="*/ 14 w 120"/>
                <a:gd name="T19" fmla="*/ 120 h 131"/>
                <a:gd name="T20" fmla="*/ 3 w 120"/>
                <a:gd name="T21" fmla="*/ 102 h 131"/>
                <a:gd name="T22" fmla="*/ 26 w 120"/>
                <a:gd name="T23" fmla="*/ 88 h 131"/>
                <a:gd name="T24" fmla="*/ 41 w 120"/>
                <a:gd name="T25" fmla="*/ 75 h 131"/>
                <a:gd name="T26" fmla="*/ 53 w 120"/>
                <a:gd name="T27" fmla="*/ 3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31">
                  <a:moveTo>
                    <a:pt x="53" y="37"/>
                  </a:moveTo>
                  <a:cubicBezTo>
                    <a:pt x="55" y="24"/>
                    <a:pt x="58" y="9"/>
                    <a:pt x="69" y="0"/>
                  </a:cubicBezTo>
                  <a:cubicBezTo>
                    <a:pt x="76" y="20"/>
                    <a:pt x="95" y="19"/>
                    <a:pt x="113" y="22"/>
                  </a:cubicBezTo>
                  <a:cubicBezTo>
                    <a:pt x="114" y="31"/>
                    <a:pt x="115" y="33"/>
                    <a:pt x="120" y="40"/>
                  </a:cubicBezTo>
                  <a:cubicBezTo>
                    <a:pt x="119" y="51"/>
                    <a:pt x="117" y="55"/>
                    <a:pt x="111" y="64"/>
                  </a:cubicBezTo>
                  <a:cubicBezTo>
                    <a:pt x="109" y="74"/>
                    <a:pt x="99" y="73"/>
                    <a:pt x="90" y="75"/>
                  </a:cubicBezTo>
                  <a:cubicBezTo>
                    <a:pt x="87" y="91"/>
                    <a:pt x="93" y="96"/>
                    <a:pt x="75" y="99"/>
                  </a:cubicBezTo>
                  <a:cubicBezTo>
                    <a:pt x="74" y="108"/>
                    <a:pt x="61" y="116"/>
                    <a:pt x="51" y="118"/>
                  </a:cubicBezTo>
                  <a:cubicBezTo>
                    <a:pt x="43" y="122"/>
                    <a:pt x="39" y="126"/>
                    <a:pt x="30" y="127"/>
                  </a:cubicBezTo>
                  <a:cubicBezTo>
                    <a:pt x="22" y="131"/>
                    <a:pt x="20" y="124"/>
                    <a:pt x="14" y="120"/>
                  </a:cubicBezTo>
                  <a:cubicBezTo>
                    <a:pt x="10" y="113"/>
                    <a:pt x="7" y="109"/>
                    <a:pt x="3" y="102"/>
                  </a:cubicBezTo>
                  <a:cubicBezTo>
                    <a:pt x="0" y="88"/>
                    <a:pt x="16" y="89"/>
                    <a:pt x="26" y="88"/>
                  </a:cubicBezTo>
                  <a:cubicBezTo>
                    <a:pt x="32" y="83"/>
                    <a:pt x="33" y="77"/>
                    <a:pt x="41" y="75"/>
                  </a:cubicBezTo>
                  <a:cubicBezTo>
                    <a:pt x="56" y="64"/>
                    <a:pt x="54" y="59"/>
                    <a:pt x="53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2" name="Freeform 484"/>
            <p:cNvSpPr>
              <a:spLocks/>
            </p:cNvSpPr>
            <p:nvPr>
              <p:custDataLst>
                <p:tags r:id="rId41"/>
              </p:custDataLst>
            </p:nvPr>
          </p:nvSpPr>
          <p:spPr bwMode="gray">
            <a:xfrm>
              <a:off x="7415055" y="4700011"/>
              <a:ext cx="121614" cy="100533"/>
            </a:xfrm>
            <a:custGeom>
              <a:avLst/>
              <a:gdLst>
                <a:gd name="T0" fmla="*/ 7 w 78"/>
                <a:gd name="T1" fmla="*/ 44 h 73"/>
                <a:gd name="T2" fmla="*/ 43 w 78"/>
                <a:gd name="T3" fmla="*/ 39 h 73"/>
                <a:gd name="T4" fmla="*/ 59 w 78"/>
                <a:gd name="T5" fmla="*/ 18 h 73"/>
                <a:gd name="T6" fmla="*/ 74 w 78"/>
                <a:gd name="T7" fmla="*/ 0 h 73"/>
                <a:gd name="T8" fmla="*/ 76 w 78"/>
                <a:gd name="T9" fmla="*/ 32 h 73"/>
                <a:gd name="T10" fmla="*/ 67 w 78"/>
                <a:gd name="T11" fmla="*/ 38 h 73"/>
                <a:gd name="T12" fmla="*/ 64 w 78"/>
                <a:gd name="T13" fmla="*/ 54 h 73"/>
                <a:gd name="T14" fmla="*/ 53 w 78"/>
                <a:gd name="T15" fmla="*/ 69 h 73"/>
                <a:gd name="T16" fmla="*/ 14 w 78"/>
                <a:gd name="T17" fmla="*/ 66 h 73"/>
                <a:gd name="T18" fmla="*/ 5 w 78"/>
                <a:gd name="T19" fmla="*/ 57 h 73"/>
                <a:gd name="T20" fmla="*/ 4 w 78"/>
                <a:gd name="T21" fmla="*/ 47 h 73"/>
                <a:gd name="T22" fmla="*/ 7 w 78"/>
                <a:gd name="T23" fmla="*/ 4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3">
                  <a:moveTo>
                    <a:pt x="7" y="44"/>
                  </a:moveTo>
                  <a:cubicBezTo>
                    <a:pt x="21" y="34"/>
                    <a:pt x="3" y="46"/>
                    <a:pt x="43" y="39"/>
                  </a:cubicBezTo>
                  <a:cubicBezTo>
                    <a:pt x="47" y="38"/>
                    <a:pt x="55" y="21"/>
                    <a:pt x="59" y="18"/>
                  </a:cubicBezTo>
                  <a:cubicBezTo>
                    <a:pt x="65" y="19"/>
                    <a:pt x="76" y="3"/>
                    <a:pt x="74" y="0"/>
                  </a:cubicBezTo>
                  <a:cubicBezTo>
                    <a:pt x="75" y="1"/>
                    <a:pt x="76" y="31"/>
                    <a:pt x="76" y="32"/>
                  </a:cubicBezTo>
                  <a:cubicBezTo>
                    <a:pt x="72" y="48"/>
                    <a:pt x="78" y="36"/>
                    <a:pt x="67" y="38"/>
                  </a:cubicBezTo>
                  <a:cubicBezTo>
                    <a:pt x="65" y="42"/>
                    <a:pt x="66" y="49"/>
                    <a:pt x="64" y="54"/>
                  </a:cubicBezTo>
                  <a:cubicBezTo>
                    <a:pt x="62" y="59"/>
                    <a:pt x="61" y="67"/>
                    <a:pt x="53" y="69"/>
                  </a:cubicBezTo>
                  <a:cubicBezTo>
                    <a:pt x="45" y="73"/>
                    <a:pt x="22" y="68"/>
                    <a:pt x="14" y="66"/>
                  </a:cubicBezTo>
                  <a:cubicBezTo>
                    <a:pt x="6" y="64"/>
                    <a:pt x="7" y="60"/>
                    <a:pt x="5" y="57"/>
                  </a:cubicBezTo>
                  <a:cubicBezTo>
                    <a:pt x="3" y="53"/>
                    <a:pt x="0" y="51"/>
                    <a:pt x="4" y="47"/>
                  </a:cubicBezTo>
                  <a:cubicBezTo>
                    <a:pt x="7" y="44"/>
                    <a:pt x="9" y="46"/>
                    <a:pt x="7" y="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3" name="Freeform 485"/>
            <p:cNvSpPr>
              <a:spLocks/>
            </p:cNvSpPr>
            <p:nvPr>
              <p:custDataLst>
                <p:tags r:id="rId42"/>
              </p:custDataLst>
            </p:nvPr>
          </p:nvSpPr>
          <p:spPr bwMode="gray">
            <a:xfrm>
              <a:off x="7384247" y="4711362"/>
              <a:ext cx="47025" cy="43783"/>
            </a:xfrm>
            <a:custGeom>
              <a:avLst/>
              <a:gdLst>
                <a:gd name="T0" fmla="*/ 11 w 30"/>
                <a:gd name="T1" fmla="*/ 9 h 32"/>
                <a:gd name="T2" fmla="*/ 24 w 30"/>
                <a:gd name="T3" fmla="*/ 0 h 32"/>
                <a:gd name="T4" fmla="*/ 15 w 30"/>
                <a:gd name="T5" fmla="*/ 20 h 32"/>
                <a:gd name="T6" fmla="*/ 11 w 30"/>
                <a:gd name="T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2">
                  <a:moveTo>
                    <a:pt x="11" y="9"/>
                  </a:moveTo>
                  <a:cubicBezTo>
                    <a:pt x="12" y="0"/>
                    <a:pt x="16" y="3"/>
                    <a:pt x="24" y="0"/>
                  </a:cubicBezTo>
                  <a:cubicBezTo>
                    <a:pt x="29" y="13"/>
                    <a:pt x="30" y="32"/>
                    <a:pt x="15" y="20"/>
                  </a:cubicBezTo>
                  <a:cubicBezTo>
                    <a:pt x="11" y="14"/>
                    <a:pt x="0" y="7"/>
                    <a:pt x="11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4" name="Freeform 487"/>
            <p:cNvSpPr>
              <a:spLocks/>
            </p:cNvSpPr>
            <p:nvPr>
              <p:custDataLst>
                <p:tags r:id="rId43"/>
              </p:custDataLst>
            </p:nvPr>
          </p:nvSpPr>
          <p:spPr bwMode="gray">
            <a:xfrm>
              <a:off x="6495652" y="5385915"/>
              <a:ext cx="288631" cy="261066"/>
            </a:xfrm>
            <a:custGeom>
              <a:avLst/>
              <a:gdLst>
                <a:gd name="T0" fmla="*/ 0 w 183"/>
                <a:gd name="T1" fmla="*/ 174 h 190"/>
                <a:gd name="T2" fmla="*/ 10 w 183"/>
                <a:gd name="T3" fmla="*/ 129 h 190"/>
                <a:gd name="T4" fmla="*/ 15 w 183"/>
                <a:gd name="T5" fmla="*/ 112 h 190"/>
                <a:gd name="T6" fmla="*/ 28 w 183"/>
                <a:gd name="T7" fmla="*/ 97 h 190"/>
                <a:gd name="T8" fmla="*/ 22 w 183"/>
                <a:gd name="T9" fmla="*/ 69 h 190"/>
                <a:gd name="T10" fmla="*/ 22 w 183"/>
                <a:gd name="T11" fmla="*/ 34 h 190"/>
                <a:gd name="T12" fmla="*/ 12 w 183"/>
                <a:gd name="T13" fmla="*/ 16 h 190"/>
                <a:gd name="T14" fmla="*/ 30 w 183"/>
                <a:gd name="T15" fmla="*/ 4 h 190"/>
                <a:gd name="T16" fmla="*/ 60 w 183"/>
                <a:gd name="T17" fmla="*/ 1 h 190"/>
                <a:gd name="T18" fmla="*/ 70 w 183"/>
                <a:gd name="T19" fmla="*/ 3 h 190"/>
                <a:gd name="T20" fmla="*/ 79 w 183"/>
                <a:gd name="T21" fmla="*/ 28 h 190"/>
                <a:gd name="T22" fmla="*/ 103 w 183"/>
                <a:gd name="T23" fmla="*/ 31 h 190"/>
                <a:gd name="T24" fmla="*/ 123 w 183"/>
                <a:gd name="T25" fmla="*/ 25 h 190"/>
                <a:gd name="T26" fmla="*/ 144 w 183"/>
                <a:gd name="T27" fmla="*/ 30 h 190"/>
                <a:gd name="T28" fmla="*/ 151 w 183"/>
                <a:gd name="T29" fmla="*/ 42 h 190"/>
                <a:gd name="T30" fmla="*/ 150 w 183"/>
                <a:gd name="T31" fmla="*/ 58 h 190"/>
                <a:gd name="T32" fmla="*/ 157 w 183"/>
                <a:gd name="T33" fmla="*/ 78 h 190"/>
                <a:gd name="T34" fmla="*/ 180 w 183"/>
                <a:gd name="T35" fmla="*/ 81 h 190"/>
                <a:gd name="T36" fmla="*/ 175 w 183"/>
                <a:gd name="T37" fmla="*/ 103 h 190"/>
                <a:gd name="T38" fmla="*/ 151 w 183"/>
                <a:gd name="T39" fmla="*/ 109 h 190"/>
                <a:gd name="T40" fmla="*/ 145 w 183"/>
                <a:gd name="T41" fmla="*/ 139 h 190"/>
                <a:gd name="T42" fmla="*/ 151 w 183"/>
                <a:gd name="T43" fmla="*/ 178 h 190"/>
                <a:gd name="T44" fmla="*/ 97 w 183"/>
                <a:gd name="T45" fmla="*/ 180 h 190"/>
                <a:gd name="T46" fmla="*/ 37 w 183"/>
                <a:gd name="T47" fmla="*/ 183 h 190"/>
                <a:gd name="T48" fmla="*/ 0 w 183"/>
                <a:gd name="T49" fmla="*/ 1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190">
                  <a:moveTo>
                    <a:pt x="0" y="174"/>
                  </a:moveTo>
                  <a:cubicBezTo>
                    <a:pt x="1" y="156"/>
                    <a:pt x="0" y="143"/>
                    <a:pt x="10" y="129"/>
                  </a:cubicBezTo>
                  <a:cubicBezTo>
                    <a:pt x="8" y="120"/>
                    <a:pt x="6" y="118"/>
                    <a:pt x="15" y="112"/>
                  </a:cubicBezTo>
                  <a:cubicBezTo>
                    <a:pt x="19" y="107"/>
                    <a:pt x="23" y="101"/>
                    <a:pt x="28" y="97"/>
                  </a:cubicBezTo>
                  <a:cubicBezTo>
                    <a:pt x="26" y="87"/>
                    <a:pt x="28" y="77"/>
                    <a:pt x="22" y="69"/>
                  </a:cubicBezTo>
                  <a:cubicBezTo>
                    <a:pt x="20" y="57"/>
                    <a:pt x="20" y="47"/>
                    <a:pt x="22" y="34"/>
                  </a:cubicBezTo>
                  <a:cubicBezTo>
                    <a:pt x="17" y="28"/>
                    <a:pt x="19" y="21"/>
                    <a:pt x="12" y="16"/>
                  </a:cubicBezTo>
                  <a:cubicBezTo>
                    <a:pt x="13" y="10"/>
                    <a:pt x="22" y="6"/>
                    <a:pt x="30" y="4"/>
                  </a:cubicBezTo>
                  <a:cubicBezTo>
                    <a:pt x="38" y="2"/>
                    <a:pt x="53" y="1"/>
                    <a:pt x="60" y="1"/>
                  </a:cubicBezTo>
                  <a:cubicBezTo>
                    <a:pt x="63" y="2"/>
                    <a:pt x="68" y="0"/>
                    <a:pt x="70" y="3"/>
                  </a:cubicBezTo>
                  <a:cubicBezTo>
                    <a:pt x="73" y="6"/>
                    <a:pt x="74" y="23"/>
                    <a:pt x="79" y="28"/>
                  </a:cubicBezTo>
                  <a:cubicBezTo>
                    <a:pt x="84" y="33"/>
                    <a:pt x="96" y="32"/>
                    <a:pt x="103" y="31"/>
                  </a:cubicBezTo>
                  <a:cubicBezTo>
                    <a:pt x="118" y="29"/>
                    <a:pt x="112" y="33"/>
                    <a:pt x="123" y="25"/>
                  </a:cubicBezTo>
                  <a:cubicBezTo>
                    <a:pt x="133" y="26"/>
                    <a:pt x="139" y="21"/>
                    <a:pt x="144" y="30"/>
                  </a:cubicBezTo>
                  <a:cubicBezTo>
                    <a:pt x="149" y="34"/>
                    <a:pt x="150" y="37"/>
                    <a:pt x="151" y="42"/>
                  </a:cubicBezTo>
                  <a:cubicBezTo>
                    <a:pt x="152" y="47"/>
                    <a:pt x="149" y="52"/>
                    <a:pt x="150" y="58"/>
                  </a:cubicBezTo>
                  <a:cubicBezTo>
                    <a:pt x="153" y="65"/>
                    <a:pt x="152" y="74"/>
                    <a:pt x="157" y="78"/>
                  </a:cubicBezTo>
                  <a:cubicBezTo>
                    <a:pt x="162" y="82"/>
                    <a:pt x="177" y="77"/>
                    <a:pt x="180" y="81"/>
                  </a:cubicBezTo>
                  <a:cubicBezTo>
                    <a:pt x="183" y="85"/>
                    <a:pt x="180" y="98"/>
                    <a:pt x="175" y="103"/>
                  </a:cubicBezTo>
                  <a:cubicBezTo>
                    <a:pt x="168" y="107"/>
                    <a:pt x="159" y="108"/>
                    <a:pt x="151" y="109"/>
                  </a:cubicBezTo>
                  <a:cubicBezTo>
                    <a:pt x="146" y="115"/>
                    <a:pt x="145" y="128"/>
                    <a:pt x="145" y="139"/>
                  </a:cubicBezTo>
                  <a:cubicBezTo>
                    <a:pt x="145" y="150"/>
                    <a:pt x="159" y="171"/>
                    <a:pt x="151" y="178"/>
                  </a:cubicBezTo>
                  <a:cubicBezTo>
                    <a:pt x="143" y="190"/>
                    <a:pt x="118" y="179"/>
                    <a:pt x="97" y="180"/>
                  </a:cubicBezTo>
                  <a:cubicBezTo>
                    <a:pt x="77" y="170"/>
                    <a:pt x="59" y="185"/>
                    <a:pt x="37" y="183"/>
                  </a:cubicBezTo>
                  <a:cubicBezTo>
                    <a:pt x="19" y="176"/>
                    <a:pt x="31" y="167"/>
                    <a:pt x="0" y="1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5" name="Freeform 488"/>
            <p:cNvSpPr>
              <a:spLocks/>
            </p:cNvSpPr>
            <p:nvPr>
              <p:custDataLst>
                <p:tags r:id="rId44"/>
              </p:custDataLst>
            </p:nvPr>
          </p:nvSpPr>
          <p:spPr bwMode="gray">
            <a:xfrm>
              <a:off x="6427547" y="5030800"/>
              <a:ext cx="167017" cy="201069"/>
            </a:xfrm>
            <a:custGeom>
              <a:avLst/>
              <a:gdLst>
                <a:gd name="T0" fmla="*/ 17 w 106"/>
                <a:gd name="T1" fmla="*/ 143 h 146"/>
                <a:gd name="T2" fmla="*/ 6 w 106"/>
                <a:gd name="T3" fmla="*/ 119 h 146"/>
                <a:gd name="T4" fmla="*/ 0 w 106"/>
                <a:gd name="T5" fmla="*/ 96 h 146"/>
                <a:gd name="T6" fmla="*/ 17 w 106"/>
                <a:gd name="T7" fmla="*/ 77 h 146"/>
                <a:gd name="T8" fmla="*/ 30 w 106"/>
                <a:gd name="T9" fmla="*/ 68 h 146"/>
                <a:gd name="T10" fmla="*/ 42 w 106"/>
                <a:gd name="T11" fmla="*/ 72 h 146"/>
                <a:gd name="T12" fmla="*/ 54 w 106"/>
                <a:gd name="T13" fmla="*/ 47 h 146"/>
                <a:gd name="T14" fmla="*/ 62 w 106"/>
                <a:gd name="T15" fmla="*/ 33 h 146"/>
                <a:gd name="T16" fmla="*/ 68 w 106"/>
                <a:gd name="T17" fmla="*/ 18 h 146"/>
                <a:gd name="T18" fmla="*/ 80 w 106"/>
                <a:gd name="T19" fmla="*/ 2 h 146"/>
                <a:gd name="T20" fmla="*/ 89 w 106"/>
                <a:gd name="T21" fmla="*/ 6 h 146"/>
                <a:gd name="T22" fmla="*/ 96 w 106"/>
                <a:gd name="T23" fmla="*/ 18 h 146"/>
                <a:gd name="T24" fmla="*/ 83 w 106"/>
                <a:gd name="T25" fmla="*/ 27 h 146"/>
                <a:gd name="T26" fmla="*/ 98 w 106"/>
                <a:gd name="T27" fmla="*/ 60 h 146"/>
                <a:gd name="T28" fmla="*/ 89 w 106"/>
                <a:gd name="T29" fmla="*/ 72 h 146"/>
                <a:gd name="T30" fmla="*/ 92 w 106"/>
                <a:gd name="T31" fmla="*/ 98 h 146"/>
                <a:gd name="T32" fmla="*/ 96 w 106"/>
                <a:gd name="T33" fmla="*/ 113 h 146"/>
                <a:gd name="T34" fmla="*/ 95 w 106"/>
                <a:gd name="T35" fmla="*/ 120 h 146"/>
                <a:gd name="T36" fmla="*/ 104 w 106"/>
                <a:gd name="T37" fmla="*/ 126 h 146"/>
                <a:gd name="T38" fmla="*/ 80 w 106"/>
                <a:gd name="T39" fmla="*/ 140 h 146"/>
                <a:gd name="T40" fmla="*/ 17 w 106"/>
                <a:gd name="T41" fmla="*/ 1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146">
                  <a:moveTo>
                    <a:pt x="17" y="143"/>
                  </a:moveTo>
                  <a:cubicBezTo>
                    <a:pt x="15" y="127"/>
                    <a:pt x="20" y="122"/>
                    <a:pt x="6" y="119"/>
                  </a:cubicBezTo>
                  <a:cubicBezTo>
                    <a:pt x="2" y="112"/>
                    <a:pt x="0" y="96"/>
                    <a:pt x="0" y="96"/>
                  </a:cubicBezTo>
                  <a:cubicBezTo>
                    <a:pt x="2" y="78"/>
                    <a:pt x="0" y="79"/>
                    <a:pt x="17" y="77"/>
                  </a:cubicBezTo>
                  <a:cubicBezTo>
                    <a:pt x="21" y="70"/>
                    <a:pt x="22" y="69"/>
                    <a:pt x="30" y="68"/>
                  </a:cubicBezTo>
                  <a:cubicBezTo>
                    <a:pt x="36" y="72"/>
                    <a:pt x="36" y="77"/>
                    <a:pt x="42" y="72"/>
                  </a:cubicBezTo>
                  <a:cubicBezTo>
                    <a:pt x="47" y="57"/>
                    <a:pt x="42" y="56"/>
                    <a:pt x="54" y="47"/>
                  </a:cubicBezTo>
                  <a:cubicBezTo>
                    <a:pt x="57" y="40"/>
                    <a:pt x="55" y="37"/>
                    <a:pt x="62" y="33"/>
                  </a:cubicBezTo>
                  <a:cubicBezTo>
                    <a:pt x="63" y="27"/>
                    <a:pt x="66" y="24"/>
                    <a:pt x="68" y="18"/>
                  </a:cubicBezTo>
                  <a:cubicBezTo>
                    <a:pt x="69" y="1"/>
                    <a:pt x="69" y="9"/>
                    <a:pt x="80" y="2"/>
                  </a:cubicBezTo>
                  <a:cubicBezTo>
                    <a:pt x="84" y="0"/>
                    <a:pt x="86" y="3"/>
                    <a:pt x="89" y="6"/>
                  </a:cubicBezTo>
                  <a:cubicBezTo>
                    <a:pt x="92" y="9"/>
                    <a:pt x="97" y="15"/>
                    <a:pt x="96" y="18"/>
                  </a:cubicBezTo>
                  <a:cubicBezTo>
                    <a:pt x="90" y="21"/>
                    <a:pt x="90" y="26"/>
                    <a:pt x="83" y="27"/>
                  </a:cubicBezTo>
                  <a:cubicBezTo>
                    <a:pt x="83" y="34"/>
                    <a:pt x="97" y="53"/>
                    <a:pt x="98" y="60"/>
                  </a:cubicBezTo>
                  <a:cubicBezTo>
                    <a:pt x="99" y="67"/>
                    <a:pt x="90" y="66"/>
                    <a:pt x="89" y="72"/>
                  </a:cubicBezTo>
                  <a:cubicBezTo>
                    <a:pt x="87" y="80"/>
                    <a:pt x="92" y="92"/>
                    <a:pt x="92" y="98"/>
                  </a:cubicBezTo>
                  <a:cubicBezTo>
                    <a:pt x="93" y="105"/>
                    <a:pt x="96" y="109"/>
                    <a:pt x="96" y="113"/>
                  </a:cubicBezTo>
                  <a:cubicBezTo>
                    <a:pt x="97" y="121"/>
                    <a:pt x="94" y="118"/>
                    <a:pt x="95" y="120"/>
                  </a:cubicBezTo>
                  <a:cubicBezTo>
                    <a:pt x="96" y="122"/>
                    <a:pt x="106" y="123"/>
                    <a:pt x="104" y="126"/>
                  </a:cubicBezTo>
                  <a:cubicBezTo>
                    <a:pt x="101" y="146"/>
                    <a:pt x="100" y="141"/>
                    <a:pt x="80" y="140"/>
                  </a:cubicBezTo>
                  <a:cubicBezTo>
                    <a:pt x="57" y="131"/>
                    <a:pt x="77" y="138"/>
                    <a:pt x="17" y="1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6" name="Freeform 489"/>
            <p:cNvSpPr>
              <a:spLocks/>
            </p:cNvSpPr>
            <p:nvPr>
              <p:custDataLst>
                <p:tags r:id="rId45"/>
              </p:custDataLst>
            </p:nvPr>
          </p:nvSpPr>
          <p:spPr bwMode="gray">
            <a:xfrm>
              <a:off x="6281610" y="4987021"/>
              <a:ext cx="277281" cy="188097"/>
            </a:xfrm>
            <a:custGeom>
              <a:avLst/>
              <a:gdLst>
                <a:gd name="T0" fmla="*/ 88 w 178"/>
                <a:gd name="T1" fmla="*/ 130 h 135"/>
                <a:gd name="T2" fmla="*/ 48 w 178"/>
                <a:gd name="T3" fmla="*/ 132 h 135"/>
                <a:gd name="T4" fmla="*/ 33 w 178"/>
                <a:gd name="T5" fmla="*/ 109 h 135"/>
                <a:gd name="T6" fmla="*/ 6 w 178"/>
                <a:gd name="T7" fmla="*/ 102 h 135"/>
                <a:gd name="T8" fmla="*/ 15 w 178"/>
                <a:gd name="T9" fmla="*/ 61 h 135"/>
                <a:gd name="T10" fmla="*/ 19 w 178"/>
                <a:gd name="T11" fmla="*/ 24 h 135"/>
                <a:gd name="T12" fmla="*/ 25 w 178"/>
                <a:gd name="T13" fmla="*/ 6 h 135"/>
                <a:gd name="T14" fmla="*/ 31 w 178"/>
                <a:gd name="T15" fmla="*/ 3 h 135"/>
                <a:gd name="T16" fmla="*/ 45 w 178"/>
                <a:gd name="T17" fmla="*/ 0 h 135"/>
                <a:gd name="T18" fmla="*/ 70 w 178"/>
                <a:gd name="T19" fmla="*/ 4 h 135"/>
                <a:gd name="T20" fmla="*/ 90 w 178"/>
                <a:gd name="T21" fmla="*/ 9 h 135"/>
                <a:gd name="T22" fmla="*/ 99 w 178"/>
                <a:gd name="T23" fmla="*/ 9 h 135"/>
                <a:gd name="T24" fmla="*/ 115 w 178"/>
                <a:gd name="T25" fmla="*/ 4 h 135"/>
                <a:gd name="T26" fmla="*/ 133 w 178"/>
                <a:gd name="T27" fmla="*/ 3 h 135"/>
                <a:gd name="T28" fmla="*/ 148 w 178"/>
                <a:gd name="T29" fmla="*/ 6 h 135"/>
                <a:gd name="T30" fmla="*/ 160 w 178"/>
                <a:gd name="T31" fmla="*/ 4 h 135"/>
                <a:gd name="T32" fmla="*/ 171 w 178"/>
                <a:gd name="T33" fmla="*/ 13 h 135"/>
                <a:gd name="T34" fmla="*/ 178 w 178"/>
                <a:gd name="T35" fmla="*/ 27 h 135"/>
                <a:gd name="T36" fmla="*/ 166 w 178"/>
                <a:gd name="T37" fmla="*/ 37 h 135"/>
                <a:gd name="T38" fmla="*/ 160 w 178"/>
                <a:gd name="T39" fmla="*/ 52 h 135"/>
                <a:gd name="T40" fmla="*/ 156 w 178"/>
                <a:gd name="T41" fmla="*/ 63 h 135"/>
                <a:gd name="T42" fmla="*/ 151 w 178"/>
                <a:gd name="T43" fmla="*/ 78 h 135"/>
                <a:gd name="T44" fmla="*/ 141 w 178"/>
                <a:gd name="T45" fmla="*/ 85 h 135"/>
                <a:gd name="T46" fmla="*/ 136 w 178"/>
                <a:gd name="T47" fmla="*/ 100 h 135"/>
                <a:gd name="T48" fmla="*/ 121 w 178"/>
                <a:gd name="T49" fmla="*/ 103 h 135"/>
                <a:gd name="T50" fmla="*/ 109 w 178"/>
                <a:gd name="T51" fmla="*/ 105 h 135"/>
                <a:gd name="T52" fmla="*/ 94 w 178"/>
                <a:gd name="T53" fmla="*/ 112 h 135"/>
                <a:gd name="T54" fmla="*/ 88 w 178"/>
                <a:gd name="T55" fmla="*/ 1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8" h="135">
                  <a:moveTo>
                    <a:pt x="88" y="130"/>
                  </a:moveTo>
                  <a:cubicBezTo>
                    <a:pt x="65" y="135"/>
                    <a:pt x="78" y="133"/>
                    <a:pt x="48" y="132"/>
                  </a:cubicBezTo>
                  <a:cubicBezTo>
                    <a:pt x="46" y="113"/>
                    <a:pt x="49" y="113"/>
                    <a:pt x="33" y="109"/>
                  </a:cubicBezTo>
                  <a:cubicBezTo>
                    <a:pt x="26" y="100"/>
                    <a:pt x="18" y="103"/>
                    <a:pt x="6" y="102"/>
                  </a:cubicBezTo>
                  <a:cubicBezTo>
                    <a:pt x="7" y="82"/>
                    <a:pt x="0" y="70"/>
                    <a:pt x="15" y="61"/>
                  </a:cubicBezTo>
                  <a:cubicBezTo>
                    <a:pt x="24" y="50"/>
                    <a:pt x="14" y="37"/>
                    <a:pt x="19" y="24"/>
                  </a:cubicBezTo>
                  <a:cubicBezTo>
                    <a:pt x="21" y="15"/>
                    <a:pt x="21" y="10"/>
                    <a:pt x="25" y="6"/>
                  </a:cubicBezTo>
                  <a:cubicBezTo>
                    <a:pt x="27" y="3"/>
                    <a:pt x="28" y="4"/>
                    <a:pt x="31" y="3"/>
                  </a:cubicBezTo>
                  <a:cubicBezTo>
                    <a:pt x="34" y="2"/>
                    <a:pt x="39" y="0"/>
                    <a:pt x="45" y="0"/>
                  </a:cubicBezTo>
                  <a:cubicBezTo>
                    <a:pt x="52" y="0"/>
                    <a:pt x="63" y="3"/>
                    <a:pt x="70" y="4"/>
                  </a:cubicBezTo>
                  <a:cubicBezTo>
                    <a:pt x="77" y="6"/>
                    <a:pt x="85" y="8"/>
                    <a:pt x="90" y="9"/>
                  </a:cubicBezTo>
                  <a:cubicBezTo>
                    <a:pt x="95" y="10"/>
                    <a:pt x="95" y="10"/>
                    <a:pt x="99" y="9"/>
                  </a:cubicBezTo>
                  <a:cubicBezTo>
                    <a:pt x="103" y="9"/>
                    <a:pt x="109" y="4"/>
                    <a:pt x="115" y="4"/>
                  </a:cubicBezTo>
                  <a:cubicBezTo>
                    <a:pt x="121" y="3"/>
                    <a:pt x="128" y="3"/>
                    <a:pt x="133" y="3"/>
                  </a:cubicBezTo>
                  <a:cubicBezTo>
                    <a:pt x="141" y="2"/>
                    <a:pt x="144" y="6"/>
                    <a:pt x="148" y="6"/>
                  </a:cubicBezTo>
                  <a:cubicBezTo>
                    <a:pt x="152" y="6"/>
                    <a:pt x="156" y="3"/>
                    <a:pt x="160" y="4"/>
                  </a:cubicBezTo>
                  <a:cubicBezTo>
                    <a:pt x="164" y="5"/>
                    <a:pt x="168" y="9"/>
                    <a:pt x="171" y="13"/>
                  </a:cubicBezTo>
                  <a:cubicBezTo>
                    <a:pt x="172" y="20"/>
                    <a:pt x="172" y="23"/>
                    <a:pt x="178" y="27"/>
                  </a:cubicBezTo>
                  <a:cubicBezTo>
                    <a:pt x="174" y="32"/>
                    <a:pt x="171" y="34"/>
                    <a:pt x="166" y="37"/>
                  </a:cubicBezTo>
                  <a:cubicBezTo>
                    <a:pt x="165" y="43"/>
                    <a:pt x="164" y="47"/>
                    <a:pt x="160" y="52"/>
                  </a:cubicBezTo>
                  <a:cubicBezTo>
                    <a:pt x="159" y="59"/>
                    <a:pt x="162" y="59"/>
                    <a:pt x="156" y="63"/>
                  </a:cubicBezTo>
                  <a:cubicBezTo>
                    <a:pt x="155" y="69"/>
                    <a:pt x="153" y="73"/>
                    <a:pt x="151" y="78"/>
                  </a:cubicBezTo>
                  <a:cubicBezTo>
                    <a:pt x="149" y="83"/>
                    <a:pt x="143" y="81"/>
                    <a:pt x="141" y="85"/>
                  </a:cubicBezTo>
                  <a:cubicBezTo>
                    <a:pt x="139" y="89"/>
                    <a:pt x="139" y="97"/>
                    <a:pt x="136" y="100"/>
                  </a:cubicBezTo>
                  <a:cubicBezTo>
                    <a:pt x="131" y="110"/>
                    <a:pt x="136" y="106"/>
                    <a:pt x="121" y="103"/>
                  </a:cubicBezTo>
                  <a:cubicBezTo>
                    <a:pt x="115" y="99"/>
                    <a:pt x="116" y="104"/>
                    <a:pt x="109" y="105"/>
                  </a:cubicBezTo>
                  <a:cubicBezTo>
                    <a:pt x="108" y="112"/>
                    <a:pt x="101" y="111"/>
                    <a:pt x="94" y="112"/>
                  </a:cubicBezTo>
                  <a:cubicBezTo>
                    <a:pt x="93" y="125"/>
                    <a:pt x="92" y="124"/>
                    <a:pt x="88" y="1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7" name="Freeform 492"/>
            <p:cNvSpPr>
              <a:spLocks/>
            </p:cNvSpPr>
            <p:nvPr>
              <p:custDataLst>
                <p:tags r:id="rId46"/>
              </p:custDataLst>
            </p:nvPr>
          </p:nvSpPr>
          <p:spPr bwMode="gray">
            <a:xfrm>
              <a:off x="6135674" y="5035666"/>
              <a:ext cx="100535" cy="128101"/>
            </a:xfrm>
            <a:custGeom>
              <a:avLst/>
              <a:gdLst>
                <a:gd name="T0" fmla="*/ 65 w 65"/>
                <a:gd name="T1" fmla="*/ 0 h 94"/>
                <a:gd name="T2" fmla="*/ 14 w 65"/>
                <a:gd name="T3" fmla="*/ 6 h 94"/>
                <a:gd name="T4" fmla="*/ 18 w 65"/>
                <a:gd name="T5" fmla="*/ 48 h 94"/>
                <a:gd name="T6" fmla="*/ 10 w 65"/>
                <a:gd name="T7" fmla="*/ 70 h 94"/>
                <a:gd name="T8" fmla="*/ 28 w 65"/>
                <a:gd name="T9" fmla="*/ 94 h 94"/>
                <a:gd name="T10" fmla="*/ 58 w 65"/>
                <a:gd name="T11" fmla="*/ 86 h 94"/>
                <a:gd name="T12" fmla="*/ 57 w 65"/>
                <a:gd name="T13" fmla="*/ 50 h 94"/>
                <a:gd name="T14" fmla="*/ 51 w 65"/>
                <a:gd name="T15" fmla="*/ 23 h 94"/>
                <a:gd name="T16" fmla="*/ 65 w 65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94">
                  <a:moveTo>
                    <a:pt x="65" y="0"/>
                  </a:moveTo>
                  <a:cubicBezTo>
                    <a:pt x="48" y="1"/>
                    <a:pt x="31" y="3"/>
                    <a:pt x="14" y="6"/>
                  </a:cubicBezTo>
                  <a:cubicBezTo>
                    <a:pt x="0" y="8"/>
                    <a:pt x="18" y="48"/>
                    <a:pt x="18" y="48"/>
                  </a:cubicBezTo>
                  <a:cubicBezTo>
                    <a:pt x="15" y="56"/>
                    <a:pt x="12" y="61"/>
                    <a:pt x="10" y="70"/>
                  </a:cubicBezTo>
                  <a:cubicBezTo>
                    <a:pt x="12" y="83"/>
                    <a:pt x="16" y="90"/>
                    <a:pt x="28" y="94"/>
                  </a:cubicBezTo>
                  <a:cubicBezTo>
                    <a:pt x="44" y="92"/>
                    <a:pt x="45" y="90"/>
                    <a:pt x="58" y="86"/>
                  </a:cubicBezTo>
                  <a:cubicBezTo>
                    <a:pt x="63" y="79"/>
                    <a:pt x="58" y="60"/>
                    <a:pt x="57" y="50"/>
                  </a:cubicBezTo>
                  <a:cubicBezTo>
                    <a:pt x="56" y="40"/>
                    <a:pt x="50" y="31"/>
                    <a:pt x="51" y="23"/>
                  </a:cubicBezTo>
                  <a:cubicBezTo>
                    <a:pt x="53" y="16"/>
                    <a:pt x="62" y="6"/>
                    <a:pt x="6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8" name="Freeform 493"/>
            <p:cNvSpPr>
              <a:spLocks/>
            </p:cNvSpPr>
            <p:nvPr>
              <p:custDataLst>
                <p:tags r:id="rId47"/>
              </p:custDataLst>
            </p:nvPr>
          </p:nvSpPr>
          <p:spPr bwMode="gray">
            <a:xfrm>
              <a:off x="6023788" y="5050260"/>
              <a:ext cx="145937" cy="126478"/>
            </a:xfrm>
            <a:custGeom>
              <a:avLst/>
              <a:gdLst>
                <a:gd name="T0" fmla="*/ 75 w 95"/>
                <a:gd name="T1" fmla="*/ 0 h 90"/>
                <a:gd name="T2" fmla="*/ 62 w 95"/>
                <a:gd name="T3" fmla="*/ 11 h 90"/>
                <a:gd name="T4" fmla="*/ 51 w 95"/>
                <a:gd name="T5" fmla="*/ 2 h 90"/>
                <a:gd name="T6" fmla="*/ 18 w 95"/>
                <a:gd name="T7" fmla="*/ 2 h 90"/>
                <a:gd name="T8" fmla="*/ 6 w 95"/>
                <a:gd name="T9" fmla="*/ 4 h 90"/>
                <a:gd name="T10" fmla="*/ 9 w 95"/>
                <a:gd name="T11" fmla="*/ 36 h 90"/>
                <a:gd name="T12" fmla="*/ 0 w 95"/>
                <a:gd name="T13" fmla="*/ 50 h 90"/>
                <a:gd name="T14" fmla="*/ 12 w 95"/>
                <a:gd name="T15" fmla="*/ 70 h 90"/>
                <a:gd name="T16" fmla="*/ 24 w 95"/>
                <a:gd name="T17" fmla="*/ 90 h 90"/>
                <a:gd name="T18" fmla="*/ 64 w 95"/>
                <a:gd name="T19" fmla="*/ 76 h 90"/>
                <a:gd name="T20" fmla="*/ 82 w 95"/>
                <a:gd name="T21" fmla="*/ 58 h 90"/>
                <a:gd name="T22" fmla="*/ 89 w 95"/>
                <a:gd name="T23" fmla="*/ 41 h 90"/>
                <a:gd name="T24" fmla="*/ 90 w 95"/>
                <a:gd name="T25" fmla="*/ 30 h 90"/>
                <a:gd name="T26" fmla="*/ 83 w 95"/>
                <a:gd name="T27" fmla="*/ 15 h 90"/>
                <a:gd name="T28" fmla="*/ 75 w 9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90">
                  <a:moveTo>
                    <a:pt x="75" y="0"/>
                  </a:moveTo>
                  <a:cubicBezTo>
                    <a:pt x="67" y="11"/>
                    <a:pt x="78" y="3"/>
                    <a:pt x="62" y="11"/>
                  </a:cubicBezTo>
                  <a:cubicBezTo>
                    <a:pt x="58" y="10"/>
                    <a:pt x="58" y="3"/>
                    <a:pt x="51" y="2"/>
                  </a:cubicBezTo>
                  <a:cubicBezTo>
                    <a:pt x="44" y="1"/>
                    <a:pt x="25" y="2"/>
                    <a:pt x="18" y="2"/>
                  </a:cubicBezTo>
                  <a:cubicBezTo>
                    <a:pt x="14" y="3"/>
                    <a:pt x="9" y="1"/>
                    <a:pt x="6" y="4"/>
                  </a:cubicBezTo>
                  <a:cubicBezTo>
                    <a:pt x="5" y="5"/>
                    <a:pt x="7" y="30"/>
                    <a:pt x="9" y="36"/>
                  </a:cubicBezTo>
                  <a:cubicBezTo>
                    <a:pt x="6" y="44"/>
                    <a:pt x="4" y="43"/>
                    <a:pt x="0" y="50"/>
                  </a:cubicBezTo>
                  <a:cubicBezTo>
                    <a:pt x="4" y="61"/>
                    <a:pt x="0" y="67"/>
                    <a:pt x="12" y="70"/>
                  </a:cubicBezTo>
                  <a:cubicBezTo>
                    <a:pt x="18" y="78"/>
                    <a:pt x="14" y="87"/>
                    <a:pt x="24" y="90"/>
                  </a:cubicBezTo>
                  <a:cubicBezTo>
                    <a:pt x="42" y="72"/>
                    <a:pt x="18" y="79"/>
                    <a:pt x="64" y="76"/>
                  </a:cubicBezTo>
                  <a:cubicBezTo>
                    <a:pt x="82" y="80"/>
                    <a:pt x="95" y="78"/>
                    <a:pt x="82" y="58"/>
                  </a:cubicBezTo>
                  <a:cubicBezTo>
                    <a:pt x="85" y="53"/>
                    <a:pt x="88" y="46"/>
                    <a:pt x="89" y="41"/>
                  </a:cubicBezTo>
                  <a:cubicBezTo>
                    <a:pt x="90" y="36"/>
                    <a:pt x="91" y="34"/>
                    <a:pt x="90" y="30"/>
                  </a:cubicBezTo>
                  <a:cubicBezTo>
                    <a:pt x="90" y="23"/>
                    <a:pt x="85" y="19"/>
                    <a:pt x="83" y="15"/>
                  </a:cubicBezTo>
                  <a:cubicBezTo>
                    <a:pt x="80" y="10"/>
                    <a:pt x="81" y="5"/>
                    <a:pt x="7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39" name="Freeform 494"/>
            <p:cNvSpPr>
              <a:spLocks/>
            </p:cNvSpPr>
            <p:nvPr>
              <p:custDataLst>
                <p:tags r:id="rId48"/>
              </p:custDataLst>
            </p:nvPr>
          </p:nvSpPr>
          <p:spPr bwMode="gray">
            <a:xfrm>
              <a:off x="6596185" y="5731298"/>
              <a:ext cx="382680" cy="306467"/>
            </a:xfrm>
            <a:custGeom>
              <a:avLst/>
              <a:gdLst>
                <a:gd name="T0" fmla="*/ 15 w 244"/>
                <a:gd name="T1" fmla="*/ 100 h 222"/>
                <a:gd name="T2" fmla="*/ 16 w 244"/>
                <a:gd name="T3" fmla="*/ 128 h 222"/>
                <a:gd name="T4" fmla="*/ 30 w 244"/>
                <a:gd name="T5" fmla="*/ 149 h 222"/>
                <a:gd name="T6" fmla="*/ 37 w 244"/>
                <a:gd name="T7" fmla="*/ 193 h 222"/>
                <a:gd name="T8" fmla="*/ 51 w 244"/>
                <a:gd name="T9" fmla="*/ 205 h 222"/>
                <a:gd name="T10" fmla="*/ 84 w 244"/>
                <a:gd name="T11" fmla="*/ 206 h 222"/>
                <a:gd name="T12" fmla="*/ 144 w 244"/>
                <a:gd name="T13" fmla="*/ 199 h 222"/>
                <a:gd name="T14" fmla="*/ 166 w 244"/>
                <a:gd name="T15" fmla="*/ 194 h 222"/>
                <a:gd name="T16" fmla="*/ 177 w 244"/>
                <a:gd name="T17" fmla="*/ 182 h 222"/>
                <a:gd name="T18" fmla="*/ 192 w 244"/>
                <a:gd name="T19" fmla="*/ 167 h 222"/>
                <a:gd name="T20" fmla="*/ 207 w 244"/>
                <a:gd name="T21" fmla="*/ 152 h 222"/>
                <a:gd name="T22" fmla="*/ 216 w 244"/>
                <a:gd name="T23" fmla="*/ 139 h 222"/>
                <a:gd name="T24" fmla="*/ 243 w 244"/>
                <a:gd name="T25" fmla="*/ 112 h 222"/>
                <a:gd name="T26" fmla="*/ 244 w 244"/>
                <a:gd name="T27" fmla="*/ 83 h 222"/>
                <a:gd name="T28" fmla="*/ 235 w 244"/>
                <a:gd name="T29" fmla="*/ 71 h 222"/>
                <a:gd name="T30" fmla="*/ 241 w 244"/>
                <a:gd name="T31" fmla="*/ 52 h 222"/>
                <a:gd name="T32" fmla="*/ 231 w 244"/>
                <a:gd name="T33" fmla="*/ 41 h 222"/>
                <a:gd name="T34" fmla="*/ 231 w 244"/>
                <a:gd name="T35" fmla="*/ 22 h 222"/>
                <a:gd name="T36" fmla="*/ 223 w 244"/>
                <a:gd name="T37" fmla="*/ 14 h 222"/>
                <a:gd name="T38" fmla="*/ 213 w 244"/>
                <a:gd name="T39" fmla="*/ 2 h 222"/>
                <a:gd name="T40" fmla="*/ 191 w 244"/>
                <a:gd name="T41" fmla="*/ 3 h 222"/>
                <a:gd name="T42" fmla="*/ 169 w 244"/>
                <a:gd name="T43" fmla="*/ 11 h 222"/>
                <a:gd name="T44" fmla="*/ 163 w 244"/>
                <a:gd name="T45" fmla="*/ 26 h 222"/>
                <a:gd name="T46" fmla="*/ 156 w 244"/>
                <a:gd name="T47" fmla="*/ 37 h 222"/>
                <a:gd name="T48" fmla="*/ 157 w 244"/>
                <a:gd name="T49" fmla="*/ 40 h 222"/>
                <a:gd name="T50" fmla="*/ 145 w 244"/>
                <a:gd name="T51" fmla="*/ 47 h 222"/>
                <a:gd name="T52" fmla="*/ 132 w 244"/>
                <a:gd name="T53" fmla="*/ 50 h 222"/>
                <a:gd name="T54" fmla="*/ 115 w 244"/>
                <a:gd name="T55" fmla="*/ 56 h 222"/>
                <a:gd name="T56" fmla="*/ 91 w 244"/>
                <a:gd name="T57" fmla="*/ 64 h 222"/>
                <a:gd name="T58" fmla="*/ 70 w 244"/>
                <a:gd name="T59" fmla="*/ 77 h 222"/>
                <a:gd name="T60" fmla="*/ 64 w 244"/>
                <a:gd name="T61" fmla="*/ 89 h 222"/>
                <a:gd name="T62" fmla="*/ 52 w 244"/>
                <a:gd name="T63" fmla="*/ 106 h 222"/>
                <a:gd name="T64" fmla="*/ 36 w 244"/>
                <a:gd name="T65" fmla="*/ 111 h 222"/>
                <a:gd name="T66" fmla="*/ 24 w 244"/>
                <a:gd name="T67" fmla="*/ 110 h 222"/>
                <a:gd name="T68" fmla="*/ 15 w 244"/>
                <a:gd name="T69" fmla="*/ 10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222">
                  <a:moveTo>
                    <a:pt x="15" y="100"/>
                  </a:moveTo>
                  <a:cubicBezTo>
                    <a:pt x="0" y="102"/>
                    <a:pt x="7" y="122"/>
                    <a:pt x="16" y="128"/>
                  </a:cubicBezTo>
                  <a:cubicBezTo>
                    <a:pt x="22" y="138"/>
                    <a:pt x="20" y="143"/>
                    <a:pt x="30" y="149"/>
                  </a:cubicBezTo>
                  <a:cubicBezTo>
                    <a:pt x="33" y="164"/>
                    <a:pt x="22" y="185"/>
                    <a:pt x="37" y="193"/>
                  </a:cubicBezTo>
                  <a:cubicBezTo>
                    <a:pt x="40" y="203"/>
                    <a:pt x="41" y="203"/>
                    <a:pt x="51" y="205"/>
                  </a:cubicBezTo>
                  <a:cubicBezTo>
                    <a:pt x="53" y="222"/>
                    <a:pt x="73" y="208"/>
                    <a:pt x="84" y="206"/>
                  </a:cubicBezTo>
                  <a:cubicBezTo>
                    <a:pt x="103" y="197"/>
                    <a:pt x="167" y="216"/>
                    <a:pt x="144" y="199"/>
                  </a:cubicBezTo>
                  <a:cubicBezTo>
                    <a:pt x="155" y="191"/>
                    <a:pt x="138" y="202"/>
                    <a:pt x="166" y="194"/>
                  </a:cubicBezTo>
                  <a:cubicBezTo>
                    <a:pt x="168" y="193"/>
                    <a:pt x="174" y="184"/>
                    <a:pt x="177" y="182"/>
                  </a:cubicBezTo>
                  <a:cubicBezTo>
                    <a:pt x="181" y="176"/>
                    <a:pt x="186" y="171"/>
                    <a:pt x="192" y="167"/>
                  </a:cubicBezTo>
                  <a:cubicBezTo>
                    <a:pt x="198" y="160"/>
                    <a:pt x="199" y="155"/>
                    <a:pt x="207" y="152"/>
                  </a:cubicBezTo>
                  <a:cubicBezTo>
                    <a:pt x="210" y="148"/>
                    <a:pt x="213" y="143"/>
                    <a:pt x="216" y="139"/>
                  </a:cubicBezTo>
                  <a:cubicBezTo>
                    <a:pt x="217" y="125"/>
                    <a:pt x="229" y="113"/>
                    <a:pt x="243" y="112"/>
                  </a:cubicBezTo>
                  <a:cubicBezTo>
                    <a:pt x="239" y="102"/>
                    <a:pt x="242" y="93"/>
                    <a:pt x="244" y="83"/>
                  </a:cubicBezTo>
                  <a:cubicBezTo>
                    <a:pt x="240" y="78"/>
                    <a:pt x="237" y="77"/>
                    <a:pt x="235" y="71"/>
                  </a:cubicBezTo>
                  <a:cubicBezTo>
                    <a:pt x="234" y="66"/>
                    <a:pt x="243" y="61"/>
                    <a:pt x="241" y="52"/>
                  </a:cubicBezTo>
                  <a:cubicBezTo>
                    <a:pt x="240" y="47"/>
                    <a:pt x="233" y="46"/>
                    <a:pt x="231" y="41"/>
                  </a:cubicBezTo>
                  <a:cubicBezTo>
                    <a:pt x="229" y="36"/>
                    <a:pt x="232" y="26"/>
                    <a:pt x="231" y="22"/>
                  </a:cubicBezTo>
                  <a:cubicBezTo>
                    <a:pt x="230" y="18"/>
                    <a:pt x="226" y="17"/>
                    <a:pt x="223" y="14"/>
                  </a:cubicBezTo>
                  <a:cubicBezTo>
                    <a:pt x="222" y="6"/>
                    <a:pt x="221" y="5"/>
                    <a:pt x="213" y="2"/>
                  </a:cubicBezTo>
                  <a:cubicBezTo>
                    <a:pt x="208" y="0"/>
                    <a:pt x="198" y="2"/>
                    <a:pt x="191" y="3"/>
                  </a:cubicBezTo>
                  <a:cubicBezTo>
                    <a:pt x="184" y="4"/>
                    <a:pt x="174" y="7"/>
                    <a:pt x="169" y="11"/>
                  </a:cubicBezTo>
                  <a:cubicBezTo>
                    <a:pt x="166" y="16"/>
                    <a:pt x="166" y="21"/>
                    <a:pt x="163" y="26"/>
                  </a:cubicBezTo>
                  <a:cubicBezTo>
                    <a:pt x="161" y="30"/>
                    <a:pt x="157" y="35"/>
                    <a:pt x="156" y="37"/>
                  </a:cubicBezTo>
                  <a:cubicBezTo>
                    <a:pt x="155" y="39"/>
                    <a:pt x="159" y="38"/>
                    <a:pt x="157" y="40"/>
                  </a:cubicBezTo>
                  <a:cubicBezTo>
                    <a:pt x="155" y="42"/>
                    <a:pt x="149" y="45"/>
                    <a:pt x="145" y="47"/>
                  </a:cubicBezTo>
                  <a:cubicBezTo>
                    <a:pt x="141" y="53"/>
                    <a:pt x="139" y="49"/>
                    <a:pt x="132" y="50"/>
                  </a:cubicBezTo>
                  <a:cubicBezTo>
                    <a:pt x="126" y="55"/>
                    <a:pt x="122" y="59"/>
                    <a:pt x="115" y="56"/>
                  </a:cubicBezTo>
                  <a:cubicBezTo>
                    <a:pt x="108" y="49"/>
                    <a:pt x="99" y="59"/>
                    <a:pt x="91" y="64"/>
                  </a:cubicBezTo>
                  <a:cubicBezTo>
                    <a:pt x="86" y="70"/>
                    <a:pt x="76" y="73"/>
                    <a:pt x="70" y="77"/>
                  </a:cubicBezTo>
                  <a:cubicBezTo>
                    <a:pt x="64" y="81"/>
                    <a:pt x="67" y="84"/>
                    <a:pt x="64" y="89"/>
                  </a:cubicBezTo>
                  <a:cubicBezTo>
                    <a:pt x="61" y="94"/>
                    <a:pt x="55" y="102"/>
                    <a:pt x="52" y="106"/>
                  </a:cubicBezTo>
                  <a:cubicBezTo>
                    <a:pt x="47" y="110"/>
                    <a:pt x="41" y="110"/>
                    <a:pt x="36" y="111"/>
                  </a:cubicBezTo>
                  <a:cubicBezTo>
                    <a:pt x="31" y="112"/>
                    <a:pt x="27" y="112"/>
                    <a:pt x="24" y="110"/>
                  </a:cubicBezTo>
                  <a:cubicBezTo>
                    <a:pt x="20" y="107"/>
                    <a:pt x="19" y="104"/>
                    <a:pt x="15" y="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0" name="Freeform 495"/>
            <p:cNvSpPr>
              <a:spLocks/>
            </p:cNvSpPr>
            <p:nvPr>
              <p:custDataLst>
                <p:tags r:id="rId49"/>
              </p:custDataLst>
            </p:nvPr>
          </p:nvSpPr>
          <p:spPr bwMode="gray">
            <a:xfrm>
              <a:off x="6841037" y="5873994"/>
              <a:ext cx="68104" cy="71347"/>
            </a:xfrm>
            <a:custGeom>
              <a:avLst/>
              <a:gdLst>
                <a:gd name="T0" fmla="*/ 21 w 43"/>
                <a:gd name="T1" fmla="*/ 5 h 51"/>
                <a:gd name="T2" fmla="*/ 7 w 43"/>
                <a:gd name="T3" fmla="*/ 12 h 51"/>
                <a:gd name="T4" fmla="*/ 9 w 43"/>
                <a:gd name="T5" fmla="*/ 23 h 51"/>
                <a:gd name="T6" fmla="*/ 10 w 43"/>
                <a:gd name="T7" fmla="*/ 39 h 51"/>
                <a:gd name="T8" fmla="*/ 36 w 43"/>
                <a:gd name="T9" fmla="*/ 27 h 51"/>
                <a:gd name="T10" fmla="*/ 25 w 43"/>
                <a:gd name="T11" fmla="*/ 0 h 51"/>
                <a:gd name="T12" fmla="*/ 21 w 43"/>
                <a:gd name="T13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1">
                  <a:moveTo>
                    <a:pt x="21" y="5"/>
                  </a:moveTo>
                  <a:cubicBezTo>
                    <a:pt x="12" y="7"/>
                    <a:pt x="16" y="10"/>
                    <a:pt x="7" y="12"/>
                  </a:cubicBezTo>
                  <a:cubicBezTo>
                    <a:pt x="0" y="16"/>
                    <a:pt x="3" y="20"/>
                    <a:pt x="9" y="23"/>
                  </a:cubicBezTo>
                  <a:cubicBezTo>
                    <a:pt x="9" y="28"/>
                    <a:pt x="6" y="36"/>
                    <a:pt x="10" y="39"/>
                  </a:cubicBezTo>
                  <a:cubicBezTo>
                    <a:pt x="24" y="51"/>
                    <a:pt x="28" y="30"/>
                    <a:pt x="36" y="27"/>
                  </a:cubicBezTo>
                  <a:cubicBezTo>
                    <a:pt x="43" y="13"/>
                    <a:pt x="39" y="6"/>
                    <a:pt x="25" y="0"/>
                  </a:cubicBezTo>
                  <a:cubicBezTo>
                    <a:pt x="23" y="1"/>
                    <a:pt x="8" y="8"/>
                    <a:pt x="21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1" name="Freeform 496"/>
            <p:cNvSpPr>
              <a:spLocks/>
            </p:cNvSpPr>
            <p:nvPr>
              <p:custDataLst>
                <p:tags r:id="rId50"/>
              </p:custDataLst>
            </p:nvPr>
          </p:nvSpPr>
          <p:spPr bwMode="gray">
            <a:xfrm>
              <a:off x="6487545" y="5617792"/>
              <a:ext cx="243228" cy="267550"/>
            </a:xfrm>
            <a:custGeom>
              <a:avLst/>
              <a:gdLst>
                <a:gd name="T0" fmla="*/ 75 w 154"/>
                <a:gd name="T1" fmla="*/ 191 h 194"/>
                <a:gd name="T2" fmla="*/ 60 w 154"/>
                <a:gd name="T3" fmla="*/ 179 h 194"/>
                <a:gd name="T4" fmla="*/ 53 w 154"/>
                <a:gd name="T5" fmla="*/ 165 h 194"/>
                <a:gd name="T6" fmla="*/ 47 w 154"/>
                <a:gd name="T7" fmla="*/ 120 h 194"/>
                <a:gd name="T8" fmla="*/ 24 w 154"/>
                <a:gd name="T9" fmla="*/ 51 h 194"/>
                <a:gd name="T10" fmla="*/ 8 w 154"/>
                <a:gd name="T11" fmla="*/ 24 h 194"/>
                <a:gd name="T12" fmla="*/ 0 w 154"/>
                <a:gd name="T13" fmla="*/ 11 h 194"/>
                <a:gd name="T14" fmla="*/ 24 w 154"/>
                <a:gd name="T15" fmla="*/ 0 h 194"/>
                <a:gd name="T16" fmla="*/ 39 w 154"/>
                <a:gd name="T17" fmla="*/ 11 h 194"/>
                <a:gd name="T18" fmla="*/ 101 w 154"/>
                <a:gd name="T19" fmla="*/ 8 h 194"/>
                <a:gd name="T20" fmla="*/ 107 w 154"/>
                <a:gd name="T21" fmla="*/ 12 h 194"/>
                <a:gd name="T22" fmla="*/ 141 w 154"/>
                <a:gd name="T23" fmla="*/ 20 h 194"/>
                <a:gd name="T24" fmla="*/ 125 w 154"/>
                <a:gd name="T25" fmla="*/ 84 h 194"/>
                <a:gd name="T26" fmla="*/ 128 w 154"/>
                <a:gd name="T27" fmla="*/ 131 h 194"/>
                <a:gd name="T28" fmla="*/ 137 w 154"/>
                <a:gd name="T29" fmla="*/ 156 h 194"/>
                <a:gd name="T30" fmla="*/ 131 w 154"/>
                <a:gd name="T31" fmla="*/ 167 h 194"/>
                <a:gd name="T32" fmla="*/ 111 w 154"/>
                <a:gd name="T33" fmla="*/ 192 h 194"/>
                <a:gd name="T34" fmla="*/ 81 w 154"/>
                <a:gd name="T35" fmla="*/ 185 h 194"/>
                <a:gd name="T36" fmla="*/ 75 w 154"/>
                <a:gd name="T37" fmla="*/ 1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94">
                  <a:moveTo>
                    <a:pt x="75" y="191"/>
                  </a:moveTo>
                  <a:cubicBezTo>
                    <a:pt x="70" y="184"/>
                    <a:pt x="69" y="181"/>
                    <a:pt x="60" y="179"/>
                  </a:cubicBezTo>
                  <a:cubicBezTo>
                    <a:pt x="59" y="173"/>
                    <a:pt x="56" y="170"/>
                    <a:pt x="53" y="165"/>
                  </a:cubicBezTo>
                  <a:cubicBezTo>
                    <a:pt x="51" y="150"/>
                    <a:pt x="55" y="133"/>
                    <a:pt x="47" y="120"/>
                  </a:cubicBezTo>
                  <a:cubicBezTo>
                    <a:pt x="45" y="82"/>
                    <a:pt x="41" y="80"/>
                    <a:pt x="24" y="51"/>
                  </a:cubicBezTo>
                  <a:cubicBezTo>
                    <a:pt x="22" y="38"/>
                    <a:pt x="18" y="32"/>
                    <a:pt x="8" y="24"/>
                  </a:cubicBezTo>
                  <a:cubicBezTo>
                    <a:pt x="6" y="19"/>
                    <a:pt x="3" y="15"/>
                    <a:pt x="0" y="11"/>
                  </a:cubicBezTo>
                  <a:cubicBezTo>
                    <a:pt x="3" y="3"/>
                    <a:pt x="16" y="4"/>
                    <a:pt x="24" y="0"/>
                  </a:cubicBezTo>
                  <a:cubicBezTo>
                    <a:pt x="29" y="2"/>
                    <a:pt x="34" y="9"/>
                    <a:pt x="39" y="11"/>
                  </a:cubicBezTo>
                  <a:cubicBezTo>
                    <a:pt x="52" y="13"/>
                    <a:pt x="84" y="7"/>
                    <a:pt x="101" y="8"/>
                  </a:cubicBezTo>
                  <a:cubicBezTo>
                    <a:pt x="112" y="8"/>
                    <a:pt x="100" y="10"/>
                    <a:pt x="107" y="12"/>
                  </a:cubicBezTo>
                  <a:cubicBezTo>
                    <a:pt x="114" y="14"/>
                    <a:pt x="138" y="8"/>
                    <a:pt x="141" y="20"/>
                  </a:cubicBezTo>
                  <a:cubicBezTo>
                    <a:pt x="140" y="43"/>
                    <a:pt x="154" y="81"/>
                    <a:pt x="125" y="84"/>
                  </a:cubicBezTo>
                  <a:cubicBezTo>
                    <a:pt x="123" y="103"/>
                    <a:pt x="127" y="117"/>
                    <a:pt x="128" y="131"/>
                  </a:cubicBezTo>
                  <a:cubicBezTo>
                    <a:pt x="130" y="143"/>
                    <a:pt x="137" y="150"/>
                    <a:pt x="137" y="156"/>
                  </a:cubicBezTo>
                  <a:cubicBezTo>
                    <a:pt x="137" y="162"/>
                    <a:pt x="135" y="161"/>
                    <a:pt x="131" y="167"/>
                  </a:cubicBezTo>
                  <a:cubicBezTo>
                    <a:pt x="127" y="173"/>
                    <a:pt x="119" y="189"/>
                    <a:pt x="111" y="192"/>
                  </a:cubicBezTo>
                  <a:cubicBezTo>
                    <a:pt x="93" y="191"/>
                    <a:pt x="92" y="194"/>
                    <a:pt x="81" y="185"/>
                  </a:cubicBezTo>
                  <a:cubicBezTo>
                    <a:pt x="77" y="186"/>
                    <a:pt x="66" y="187"/>
                    <a:pt x="75" y="19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2" name="Freeform 497"/>
            <p:cNvSpPr>
              <a:spLocks/>
            </p:cNvSpPr>
            <p:nvPr>
              <p:custDataLst>
                <p:tags r:id="rId51"/>
              </p:custDataLst>
            </p:nvPr>
          </p:nvSpPr>
          <p:spPr bwMode="gray">
            <a:xfrm>
              <a:off x="6683748" y="5625899"/>
              <a:ext cx="233501" cy="223770"/>
            </a:xfrm>
            <a:custGeom>
              <a:avLst/>
              <a:gdLst>
                <a:gd name="T0" fmla="*/ 20 w 149"/>
                <a:gd name="T1" fmla="*/ 11 h 161"/>
                <a:gd name="T2" fmla="*/ 20 w 149"/>
                <a:gd name="T3" fmla="*/ 21 h 161"/>
                <a:gd name="T4" fmla="*/ 20 w 149"/>
                <a:gd name="T5" fmla="*/ 35 h 161"/>
                <a:gd name="T6" fmla="*/ 20 w 149"/>
                <a:gd name="T7" fmla="*/ 48 h 161"/>
                <a:gd name="T8" fmla="*/ 18 w 149"/>
                <a:gd name="T9" fmla="*/ 69 h 161"/>
                <a:gd name="T10" fmla="*/ 3 w 149"/>
                <a:gd name="T11" fmla="*/ 84 h 161"/>
                <a:gd name="T12" fmla="*/ 2 w 149"/>
                <a:gd name="T13" fmla="*/ 94 h 161"/>
                <a:gd name="T14" fmla="*/ 3 w 149"/>
                <a:gd name="T15" fmla="*/ 123 h 161"/>
                <a:gd name="T16" fmla="*/ 14 w 149"/>
                <a:gd name="T17" fmla="*/ 147 h 161"/>
                <a:gd name="T18" fmla="*/ 32 w 149"/>
                <a:gd name="T19" fmla="*/ 144 h 161"/>
                <a:gd name="T20" fmla="*/ 47 w 149"/>
                <a:gd name="T21" fmla="*/ 129 h 161"/>
                <a:gd name="T22" fmla="*/ 66 w 149"/>
                <a:gd name="T23" fmla="*/ 131 h 161"/>
                <a:gd name="T24" fmla="*/ 80 w 149"/>
                <a:gd name="T25" fmla="*/ 128 h 161"/>
                <a:gd name="T26" fmla="*/ 98 w 149"/>
                <a:gd name="T27" fmla="*/ 117 h 161"/>
                <a:gd name="T28" fmla="*/ 107 w 149"/>
                <a:gd name="T29" fmla="*/ 104 h 161"/>
                <a:gd name="T30" fmla="*/ 116 w 149"/>
                <a:gd name="T31" fmla="*/ 89 h 161"/>
                <a:gd name="T32" fmla="*/ 134 w 149"/>
                <a:gd name="T33" fmla="*/ 81 h 161"/>
                <a:gd name="T34" fmla="*/ 138 w 149"/>
                <a:gd name="T35" fmla="*/ 78 h 161"/>
                <a:gd name="T36" fmla="*/ 137 w 149"/>
                <a:gd name="T37" fmla="*/ 68 h 161"/>
                <a:gd name="T38" fmla="*/ 114 w 149"/>
                <a:gd name="T39" fmla="*/ 63 h 161"/>
                <a:gd name="T40" fmla="*/ 99 w 149"/>
                <a:gd name="T41" fmla="*/ 42 h 161"/>
                <a:gd name="T42" fmla="*/ 84 w 149"/>
                <a:gd name="T43" fmla="*/ 24 h 161"/>
                <a:gd name="T44" fmla="*/ 74 w 149"/>
                <a:gd name="T45" fmla="*/ 9 h 161"/>
                <a:gd name="T46" fmla="*/ 36 w 149"/>
                <a:gd name="T47" fmla="*/ 3 h 161"/>
                <a:gd name="T48" fmla="*/ 24 w 149"/>
                <a:gd name="T49" fmla="*/ 9 h 161"/>
                <a:gd name="T50" fmla="*/ 20 w 149"/>
                <a:gd name="T51" fmla="*/ 1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9" h="161">
                  <a:moveTo>
                    <a:pt x="20" y="11"/>
                  </a:moveTo>
                  <a:cubicBezTo>
                    <a:pt x="19" y="13"/>
                    <a:pt x="20" y="15"/>
                    <a:pt x="20" y="21"/>
                  </a:cubicBezTo>
                  <a:cubicBezTo>
                    <a:pt x="20" y="25"/>
                    <a:pt x="20" y="31"/>
                    <a:pt x="20" y="35"/>
                  </a:cubicBezTo>
                  <a:cubicBezTo>
                    <a:pt x="20" y="39"/>
                    <a:pt x="20" y="42"/>
                    <a:pt x="20" y="48"/>
                  </a:cubicBezTo>
                  <a:cubicBezTo>
                    <a:pt x="20" y="54"/>
                    <a:pt x="21" y="63"/>
                    <a:pt x="18" y="69"/>
                  </a:cubicBezTo>
                  <a:cubicBezTo>
                    <a:pt x="16" y="74"/>
                    <a:pt x="5" y="79"/>
                    <a:pt x="3" y="84"/>
                  </a:cubicBezTo>
                  <a:cubicBezTo>
                    <a:pt x="2" y="88"/>
                    <a:pt x="0" y="86"/>
                    <a:pt x="2" y="94"/>
                  </a:cubicBezTo>
                  <a:cubicBezTo>
                    <a:pt x="2" y="100"/>
                    <a:pt x="1" y="114"/>
                    <a:pt x="3" y="123"/>
                  </a:cubicBezTo>
                  <a:cubicBezTo>
                    <a:pt x="5" y="132"/>
                    <a:pt x="9" y="144"/>
                    <a:pt x="14" y="147"/>
                  </a:cubicBezTo>
                  <a:cubicBezTo>
                    <a:pt x="16" y="161"/>
                    <a:pt x="22" y="150"/>
                    <a:pt x="32" y="144"/>
                  </a:cubicBezTo>
                  <a:cubicBezTo>
                    <a:pt x="38" y="143"/>
                    <a:pt x="41" y="131"/>
                    <a:pt x="47" y="129"/>
                  </a:cubicBezTo>
                  <a:cubicBezTo>
                    <a:pt x="53" y="127"/>
                    <a:pt x="61" y="131"/>
                    <a:pt x="66" y="131"/>
                  </a:cubicBezTo>
                  <a:cubicBezTo>
                    <a:pt x="71" y="131"/>
                    <a:pt x="75" y="130"/>
                    <a:pt x="80" y="128"/>
                  </a:cubicBezTo>
                  <a:cubicBezTo>
                    <a:pt x="90" y="126"/>
                    <a:pt x="90" y="122"/>
                    <a:pt x="98" y="117"/>
                  </a:cubicBezTo>
                  <a:cubicBezTo>
                    <a:pt x="101" y="113"/>
                    <a:pt x="105" y="109"/>
                    <a:pt x="107" y="104"/>
                  </a:cubicBezTo>
                  <a:cubicBezTo>
                    <a:pt x="108" y="95"/>
                    <a:pt x="108" y="94"/>
                    <a:pt x="116" y="89"/>
                  </a:cubicBezTo>
                  <a:cubicBezTo>
                    <a:pt x="120" y="82"/>
                    <a:pt x="126" y="83"/>
                    <a:pt x="134" y="81"/>
                  </a:cubicBezTo>
                  <a:cubicBezTo>
                    <a:pt x="135" y="80"/>
                    <a:pt x="136" y="79"/>
                    <a:pt x="138" y="78"/>
                  </a:cubicBezTo>
                  <a:cubicBezTo>
                    <a:pt x="147" y="74"/>
                    <a:pt x="149" y="70"/>
                    <a:pt x="137" y="68"/>
                  </a:cubicBezTo>
                  <a:cubicBezTo>
                    <a:pt x="129" y="65"/>
                    <a:pt x="122" y="66"/>
                    <a:pt x="114" y="63"/>
                  </a:cubicBezTo>
                  <a:cubicBezTo>
                    <a:pt x="113" y="45"/>
                    <a:pt x="114" y="47"/>
                    <a:pt x="99" y="42"/>
                  </a:cubicBezTo>
                  <a:cubicBezTo>
                    <a:pt x="91" y="36"/>
                    <a:pt x="94" y="28"/>
                    <a:pt x="84" y="24"/>
                  </a:cubicBezTo>
                  <a:cubicBezTo>
                    <a:pt x="80" y="18"/>
                    <a:pt x="81" y="12"/>
                    <a:pt x="74" y="9"/>
                  </a:cubicBezTo>
                  <a:cubicBezTo>
                    <a:pt x="62" y="11"/>
                    <a:pt x="48" y="5"/>
                    <a:pt x="36" y="3"/>
                  </a:cubicBezTo>
                  <a:cubicBezTo>
                    <a:pt x="31" y="0"/>
                    <a:pt x="24" y="9"/>
                    <a:pt x="24" y="9"/>
                  </a:cubicBezTo>
                  <a:cubicBezTo>
                    <a:pt x="23" y="10"/>
                    <a:pt x="20" y="11"/>
                    <a:pt x="20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3" name="Freeform 498"/>
            <p:cNvSpPr>
              <a:spLocks/>
            </p:cNvSpPr>
            <p:nvPr>
              <p:custDataLst>
                <p:tags r:id="rId52"/>
              </p:custDataLst>
            </p:nvPr>
          </p:nvSpPr>
          <p:spPr bwMode="gray">
            <a:xfrm>
              <a:off x="7223715" y="5510772"/>
              <a:ext cx="178368" cy="293495"/>
            </a:xfrm>
            <a:custGeom>
              <a:avLst/>
              <a:gdLst>
                <a:gd name="T0" fmla="*/ 15 w 112"/>
                <a:gd name="T1" fmla="*/ 204 h 213"/>
                <a:gd name="T2" fmla="*/ 3 w 112"/>
                <a:gd name="T3" fmla="*/ 179 h 213"/>
                <a:gd name="T4" fmla="*/ 14 w 112"/>
                <a:gd name="T5" fmla="*/ 140 h 213"/>
                <a:gd name="T6" fmla="*/ 12 w 112"/>
                <a:gd name="T7" fmla="*/ 98 h 213"/>
                <a:gd name="T8" fmla="*/ 47 w 112"/>
                <a:gd name="T9" fmla="*/ 56 h 213"/>
                <a:gd name="T10" fmla="*/ 59 w 112"/>
                <a:gd name="T11" fmla="*/ 44 h 213"/>
                <a:gd name="T12" fmla="*/ 69 w 112"/>
                <a:gd name="T13" fmla="*/ 32 h 213"/>
                <a:gd name="T14" fmla="*/ 80 w 112"/>
                <a:gd name="T15" fmla="*/ 18 h 213"/>
                <a:gd name="T16" fmla="*/ 90 w 112"/>
                <a:gd name="T17" fmla="*/ 0 h 213"/>
                <a:gd name="T18" fmla="*/ 101 w 112"/>
                <a:gd name="T19" fmla="*/ 17 h 213"/>
                <a:gd name="T20" fmla="*/ 110 w 112"/>
                <a:gd name="T21" fmla="*/ 56 h 213"/>
                <a:gd name="T22" fmla="*/ 102 w 112"/>
                <a:gd name="T23" fmla="*/ 68 h 213"/>
                <a:gd name="T24" fmla="*/ 95 w 112"/>
                <a:gd name="T25" fmla="*/ 90 h 213"/>
                <a:gd name="T26" fmla="*/ 80 w 112"/>
                <a:gd name="T27" fmla="*/ 129 h 213"/>
                <a:gd name="T28" fmla="*/ 74 w 112"/>
                <a:gd name="T29" fmla="*/ 159 h 213"/>
                <a:gd name="T30" fmla="*/ 66 w 112"/>
                <a:gd name="T31" fmla="*/ 186 h 213"/>
                <a:gd name="T32" fmla="*/ 33 w 112"/>
                <a:gd name="T33" fmla="*/ 210 h 213"/>
                <a:gd name="T34" fmla="*/ 15 w 112"/>
                <a:gd name="T35" fmla="*/ 20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213">
                  <a:moveTo>
                    <a:pt x="15" y="204"/>
                  </a:moveTo>
                  <a:cubicBezTo>
                    <a:pt x="9" y="195"/>
                    <a:pt x="12" y="181"/>
                    <a:pt x="3" y="179"/>
                  </a:cubicBezTo>
                  <a:cubicBezTo>
                    <a:pt x="0" y="163"/>
                    <a:pt x="0" y="148"/>
                    <a:pt x="14" y="140"/>
                  </a:cubicBezTo>
                  <a:cubicBezTo>
                    <a:pt x="21" y="128"/>
                    <a:pt x="18" y="110"/>
                    <a:pt x="12" y="98"/>
                  </a:cubicBezTo>
                  <a:cubicBezTo>
                    <a:pt x="16" y="66"/>
                    <a:pt x="15" y="61"/>
                    <a:pt x="47" y="56"/>
                  </a:cubicBezTo>
                  <a:cubicBezTo>
                    <a:pt x="52" y="52"/>
                    <a:pt x="54" y="48"/>
                    <a:pt x="59" y="44"/>
                  </a:cubicBezTo>
                  <a:cubicBezTo>
                    <a:pt x="62" y="39"/>
                    <a:pt x="64" y="36"/>
                    <a:pt x="69" y="32"/>
                  </a:cubicBezTo>
                  <a:cubicBezTo>
                    <a:pt x="73" y="25"/>
                    <a:pt x="72" y="21"/>
                    <a:pt x="80" y="18"/>
                  </a:cubicBezTo>
                  <a:cubicBezTo>
                    <a:pt x="85" y="12"/>
                    <a:pt x="83" y="5"/>
                    <a:pt x="90" y="0"/>
                  </a:cubicBezTo>
                  <a:cubicBezTo>
                    <a:pt x="99" y="3"/>
                    <a:pt x="96" y="9"/>
                    <a:pt x="101" y="17"/>
                  </a:cubicBezTo>
                  <a:cubicBezTo>
                    <a:pt x="103" y="31"/>
                    <a:pt x="105" y="43"/>
                    <a:pt x="110" y="56"/>
                  </a:cubicBezTo>
                  <a:cubicBezTo>
                    <a:pt x="112" y="66"/>
                    <a:pt x="107" y="60"/>
                    <a:pt x="102" y="68"/>
                  </a:cubicBezTo>
                  <a:cubicBezTo>
                    <a:pt x="105" y="78"/>
                    <a:pt x="103" y="84"/>
                    <a:pt x="95" y="90"/>
                  </a:cubicBezTo>
                  <a:cubicBezTo>
                    <a:pt x="94" y="103"/>
                    <a:pt x="91" y="120"/>
                    <a:pt x="80" y="129"/>
                  </a:cubicBezTo>
                  <a:cubicBezTo>
                    <a:pt x="79" y="140"/>
                    <a:pt x="81" y="150"/>
                    <a:pt x="74" y="159"/>
                  </a:cubicBezTo>
                  <a:cubicBezTo>
                    <a:pt x="72" y="169"/>
                    <a:pt x="71" y="177"/>
                    <a:pt x="66" y="186"/>
                  </a:cubicBezTo>
                  <a:cubicBezTo>
                    <a:pt x="64" y="211"/>
                    <a:pt x="57" y="206"/>
                    <a:pt x="33" y="210"/>
                  </a:cubicBezTo>
                  <a:cubicBezTo>
                    <a:pt x="25" y="213"/>
                    <a:pt x="20" y="209"/>
                    <a:pt x="15" y="2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4" name="Freeform 499"/>
            <p:cNvSpPr>
              <a:spLocks/>
            </p:cNvSpPr>
            <p:nvPr>
              <p:custDataLst>
                <p:tags r:id="rId53"/>
              </p:custDataLst>
            </p:nvPr>
          </p:nvSpPr>
          <p:spPr bwMode="gray">
            <a:xfrm>
              <a:off x="6938327" y="5815618"/>
              <a:ext cx="45402" cy="32431"/>
            </a:xfrm>
            <a:custGeom>
              <a:avLst/>
              <a:gdLst>
                <a:gd name="T0" fmla="*/ 18 w 30"/>
                <a:gd name="T1" fmla="*/ 0 h 25"/>
                <a:gd name="T2" fmla="*/ 5 w 30"/>
                <a:gd name="T3" fmla="*/ 23 h 25"/>
                <a:gd name="T4" fmla="*/ 20 w 30"/>
                <a:gd name="T5" fmla="*/ 21 h 25"/>
                <a:gd name="T6" fmla="*/ 18 w 30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5">
                  <a:moveTo>
                    <a:pt x="18" y="0"/>
                  </a:moveTo>
                  <a:cubicBezTo>
                    <a:pt x="0" y="3"/>
                    <a:pt x="3" y="3"/>
                    <a:pt x="5" y="23"/>
                  </a:cubicBezTo>
                  <a:cubicBezTo>
                    <a:pt x="10" y="22"/>
                    <a:pt x="17" y="25"/>
                    <a:pt x="20" y="21"/>
                  </a:cubicBezTo>
                  <a:cubicBezTo>
                    <a:pt x="30" y="7"/>
                    <a:pt x="9" y="6"/>
                    <a:pt x="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5" name="Freeform 500"/>
            <p:cNvSpPr>
              <a:spLocks/>
            </p:cNvSpPr>
            <p:nvPr>
              <p:custDataLst>
                <p:tags r:id="rId54"/>
              </p:custDataLst>
            </p:nvPr>
          </p:nvSpPr>
          <p:spPr bwMode="gray">
            <a:xfrm>
              <a:off x="6797254" y="4568668"/>
              <a:ext cx="275659" cy="254579"/>
            </a:xfrm>
            <a:custGeom>
              <a:avLst/>
              <a:gdLst>
                <a:gd name="T0" fmla="*/ 8 w 175"/>
                <a:gd name="T1" fmla="*/ 178 h 184"/>
                <a:gd name="T2" fmla="*/ 151 w 175"/>
                <a:gd name="T3" fmla="*/ 174 h 184"/>
                <a:gd name="T4" fmla="*/ 157 w 175"/>
                <a:gd name="T5" fmla="*/ 145 h 184"/>
                <a:gd name="T6" fmla="*/ 149 w 175"/>
                <a:gd name="T7" fmla="*/ 111 h 184"/>
                <a:gd name="T8" fmla="*/ 131 w 175"/>
                <a:gd name="T9" fmla="*/ 79 h 184"/>
                <a:gd name="T10" fmla="*/ 119 w 175"/>
                <a:gd name="T11" fmla="*/ 51 h 184"/>
                <a:gd name="T12" fmla="*/ 122 w 175"/>
                <a:gd name="T13" fmla="*/ 43 h 184"/>
                <a:gd name="T14" fmla="*/ 127 w 175"/>
                <a:gd name="T15" fmla="*/ 61 h 184"/>
                <a:gd name="T16" fmla="*/ 136 w 175"/>
                <a:gd name="T17" fmla="*/ 79 h 184"/>
                <a:gd name="T18" fmla="*/ 145 w 175"/>
                <a:gd name="T19" fmla="*/ 28 h 184"/>
                <a:gd name="T20" fmla="*/ 115 w 175"/>
                <a:gd name="T21" fmla="*/ 24 h 184"/>
                <a:gd name="T22" fmla="*/ 100 w 175"/>
                <a:gd name="T23" fmla="*/ 10 h 184"/>
                <a:gd name="T24" fmla="*/ 70 w 175"/>
                <a:gd name="T25" fmla="*/ 27 h 184"/>
                <a:gd name="T26" fmla="*/ 41 w 175"/>
                <a:gd name="T27" fmla="*/ 15 h 184"/>
                <a:gd name="T28" fmla="*/ 7 w 175"/>
                <a:gd name="T29" fmla="*/ 13 h 184"/>
                <a:gd name="T30" fmla="*/ 1 w 175"/>
                <a:gd name="T31" fmla="*/ 27 h 184"/>
                <a:gd name="T32" fmla="*/ 5 w 175"/>
                <a:gd name="T33" fmla="*/ 106 h 184"/>
                <a:gd name="T34" fmla="*/ 4 w 175"/>
                <a:gd name="T35" fmla="*/ 177 h 184"/>
                <a:gd name="T36" fmla="*/ 8 w 175"/>
                <a:gd name="T37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84">
                  <a:moveTo>
                    <a:pt x="8" y="178"/>
                  </a:moveTo>
                  <a:cubicBezTo>
                    <a:pt x="34" y="173"/>
                    <a:pt x="127" y="184"/>
                    <a:pt x="151" y="174"/>
                  </a:cubicBezTo>
                  <a:cubicBezTo>
                    <a:pt x="175" y="169"/>
                    <a:pt x="157" y="155"/>
                    <a:pt x="157" y="145"/>
                  </a:cubicBezTo>
                  <a:cubicBezTo>
                    <a:pt x="157" y="135"/>
                    <a:pt x="153" y="122"/>
                    <a:pt x="149" y="111"/>
                  </a:cubicBezTo>
                  <a:cubicBezTo>
                    <a:pt x="147" y="99"/>
                    <a:pt x="137" y="89"/>
                    <a:pt x="131" y="79"/>
                  </a:cubicBezTo>
                  <a:cubicBezTo>
                    <a:pt x="130" y="67"/>
                    <a:pt x="129" y="57"/>
                    <a:pt x="119" y="51"/>
                  </a:cubicBezTo>
                  <a:cubicBezTo>
                    <a:pt x="118" y="48"/>
                    <a:pt x="119" y="42"/>
                    <a:pt x="122" y="43"/>
                  </a:cubicBezTo>
                  <a:cubicBezTo>
                    <a:pt x="124" y="44"/>
                    <a:pt x="126" y="58"/>
                    <a:pt x="127" y="61"/>
                  </a:cubicBezTo>
                  <a:cubicBezTo>
                    <a:pt x="128" y="68"/>
                    <a:pt x="128" y="77"/>
                    <a:pt x="136" y="79"/>
                  </a:cubicBezTo>
                  <a:cubicBezTo>
                    <a:pt x="162" y="76"/>
                    <a:pt x="151" y="81"/>
                    <a:pt x="145" y="28"/>
                  </a:cubicBezTo>
                  <a:cubicBezTo>
                    <a:pt x="144" y="18"/>
                    <a:pt x="125" y="24"/>
                    <a:pt x="115" y="24"/>
                  </a:cubicBezTo>
                  <a:cubicBezTo>
                    <a:pt x="109" y="20"/>
                    <a:pt x="106" y="15"/>
                    <a:pt x="100" y="10"/>
                  </a:cubicBezTo>
                  <a:cubicBezTo>
                    <a:pt x="87" y="13"/>
                    <a:pt x="82" y="21"/>
                    <a:pt x="70" y="27"/>
                  </a:cubicBezTo>
                  <a:cubicBezTo>
                    <a:pt x="60" y="24"/>
                    <a:pt x="51" y="17"/>
                    <a:pt x="41" y="15"/>
                  </a:cubicBezTo>
                  <a:cubicBezTo>
                    <a:pt x="30" y="9"/>
                    <a:pt x="21" y="12"/>
                    <a:pt x="7" y="13"/>
                  </a:cubicBezTo>
                  <a:cubicBezTo>
                    <a:pt x="0" y="15"/>
                    <a:pt x="1" y="0"/>
                    <a:pt x="1" y="27"/>
                  </a:cubicBezTo>
                  <a:cubicBezTo>
                    <a:pt x="0" y="42"/>
                    <a:pt x="5" y="81"/>
                    <a:pt x="5" y="106"/>
                  </a:cubicBezTo>
                  <a:cubicBezTo>
                    <a:pt x="5" y="131"/>
                    <a:pt x="3" y="165"/>
                    <a:pt x="4" y="177"/>
                  </a:cubicBezTo>
                  <a:cubicBezTo>
                    <a:pt x="9" y="174"/>
                    <a:pt x="13" y="179"/>
                    <a:pt x="8" y="178"/>
                  </a:cubicBezTo>
                  <a:close/>
                </a:path>
              </a:pathLst>
            </a:custGeom>
            <a:solidFill>
              <a:srgbClr val="0070C0"/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6" name="Freeform 501"/>
            <p:cNvSpPr>
              <a:spLocks/>
            </p:cNvSpPr>
            <p:nvPr>
              <p:custDataLst>
                <p:tags r:id="rId55"/>
              </p:custDataLst>
            </p:nvPr>
          </p:nvSpPr>
          <p:spPr bwMode="gray">
            <a:xfrm>
              <a:off x="5827584" y="4670825"/>
              <a:ext cx="228634" cy="162153"/>
            </a:xfrm>
            <a:custGeom>
              <a:avLst/>
              <a:gdLst>
                <a:gd name="T0" fmla="*/ 118 w 146"/>
                <a:gd name="T1" fmla="*/ 0 h 117"/>
                <a:gd name="T2" fmla="*/ 62 w 146"/>
                <a:gd name="T3" fmla="*/ 2 h 117"/>
                <a:gd name="T4" fmla="*/ 54 w 146"/>
                <a:gd name="T5" fmla="*/ 4 h 117"/>
                <a:gd name="T6" fmla="*/ 50 w 146"/>
                <a:gd name="T7" fmla="*/ 24 h 117"/>
                <a:gd name="T8" fmla="*/ 32 w 146"/>
                <a:gd name="T9" fmla="*/ 30 h 117"/>
                <a:gd name="T10" fmla="*/ 22 w 146"/>
                <a:gd name="T11" fmla="*/ 60 h 117"/>
                <a:gd name="T12" fmla="*/ 4 w 146"/>
                <a:gd name="T13" fmla="*/ 92 h 117"/>
                <a:gd name="T14" fmla="*/ 3 w 146"/>
                <a:gd name="T15" fmla="*/ 114 h 117"/>
                <a:gd name="T16" fmla="*/ 19 w 146"/>
                <a:gd name="T17" fmla="*/ 108 h 117"/>
                <a:gd name="T18" fmla="*/ 43 w 146"/>
                <a:gd name="T19" fmla="*/ 106 h 117"/>
                <a:gd name="T20" fmla="*/ 58 w 146"/>
                <a:gd name="T21" fmla="*/ 108 h 117"/>
                <a:gd name="T22" fmla="*/ 60 w 146"/>
                <a:gd name="T23" fmla="*/ 90 h 117"/>
                <a:gd name="T24" fmla="*/ 60 w 146"/>
                <a:gd name="T25" fmla="*/ 76 h 117"/>
                <a:gd name="T26" fmla="*/ 72 w 146"/>
                <a:gd name="T27" fmla="*/ 72 h 117"/>
                <a:gd name="T28" fmla="*/ 76 w 146"/>
                <a:gd name="T29" fmla="*/ 66 h 117"/>
                <a:gd name="T30" fmla="*/ 75 w 146"/>
                <a:gd name="T31" fmla="*/ 52 h 117"/>
                <a:gd name="T32" fmla="*/ 75 w 146"/>
                <a:gd name="T33" fmla="*/ 46 h 117"/>
                <a:gd name="T34" fmla="*/ 78 w 146"/>
                <a:gd name="T35" fmla="*/ 33 h 117"/>
                <a:gd name="T36" fmla="*/ 88 w 146"/>
                <a:gd name="T37" fmla="*/ 30 h 117"/>
                <a:gd name="T38" fmla="*/ 106 w 146"/>
                <a:gd name="T39" fmla="*/ 34 h 117"/>
                <a:gd name="T40" fmla="*/ 130 w 146"/>
                <a:gd name="T41" fmla="*/ 30 h 117"/>
                <a:gd name="T42" fmla="*/ 138 w 146"/>
                <a:gd name="T43" fmla="*/ 21 h 117"/>
                <a:gd name="T44" fmla="*/ 118 w 146"/>
                <a:gd name="T4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117">
                  <a:moveTo>
                    <a:pt x="118" y="0"/>
                  </a:moveTo>
                  <a:cubicBezTo>
                    <a:pt x="99" y="1"/>
                    <a:pt x="81" y="1"/>
                    <a:pt x="62" y="2"/>
                  </a:cubicBezTo>
                  <a:cubicBezTo>
                    <a:pt x="59" y="2"/>
                    <a:pt x="56" y="2"/>
                    <a:pt x="54" y="4"/>
                  </a:cubicBezTo>
                  <a:cubicBezTo>
                    <a:pt x="50" y="10"/>
                    <a:pt x="55" y="20"/>
                    <a:pt x="50" y="24"/>
                  </a:cubicBezTo>
                  <a:cubicBezTo>
                    <a:pt x="45" y="28"/>
                    <a:pt x="32" y="30"/>
                    <a:pt x="32" y="30"/>
                  </a:cubicBezTo>
                  <a:cubicBezTo>
                    <a:pt x="28" y="42"/>
                    <a:pt x="35" y="56"/>
                    <a:pt x="22" y="60"/>
                  </a:cubicBezTo>
                  <a:cubicBezTo>
                    <a:pt x="15" y="71"/>
                    <a:pt x="11" y="81"/>
                    <a:pt x="4" y="92"/>
                  </a:cubicBezTo>
                  <a:cubicBezTo>
                    <a:pt x="0" y="98"/>
                    <a:pt x="3" y="114"/>
                    <a:pt x="3" y="114"/>
                  </a:cubicBezTo>
                  <a:cubicBezTo>
                    <a:pt x="6" y="117"/>
                    <a:pt x="12" y="109"/>
                    <a:pt x="19" y="108"/>
                  </a:cubicBezTo>
                  <a:cubicBezTo>
                    <a:pt x="26" y="107"/>
                    <a:pt x="37" y="106"/>
                    <a:pt x="43" y="106"/>
                  </a:cubicBezTo>
                  <a:cubicBezTo>
                    <a:pt x="49" y="106"/>
                    <a:pt x="55" y="111"/>
                    <a:pt x="58" y="108"/>
                  </a:cubicBezTo>
                  <a:cubicBezTo>
                    <a:pt x="63" y="94"/>
                    <a:pt x="63" y="100"/>
                    <a:pt x="60" y="90"/>
                  </a:cubicBezTo>
                  <a:cubicBezTo>
                    <a:pt x="61" y="85"/>
                    <a:pt x="57" y="80"/>
                    <a:pt x="60" y="76"/>
                  </a:cubicBezTo>
                  <a:cubicBezTo>
                    <a:pt x="62" y="73"/>
                    <a:pt x="68" y="74"/>
                    <a:pt x="72" y="72"/>
                  </a:cubicBezTo>
                  <a:cubicBezTo>
                    <a:pt x="73" y="67"/>
                    <a:pt x="75" y="68"/>
                    <a:pt x="76" y="66"/>
                  </a:cubicBezTo>
                  <a:cubicBezTo>
                    <a:pt x="76" y="62"/>
                    <a:pt x="75" y="57"/>
                    <a:pt x="75" y="52"/>
                  </a:cubicBezTo>
                  <a:cubicBezTo>
                    <a:pt x="75" y="49"/>
                    <a:pt x="75" y="49"/>
                    <a:pt x="75" y="46"/>
                  </a:cubicBezTo>
                  <a:cubicBezTo>
                    <a:pt x="75" y="43"/>
                    <a:pt x="76" y="36"/>
                    <a:pt x="78" y="33"/>
                  </a:cubicBezTo>
                  <a:cubicBezTo>
                    <a:pt x="80" y="30"/>
                    <a:pt x="83" y="30"/>
                    <a:pt x="88" y="30"/>
                  </a:cubicBezTo>
                  <a:cubicBezTo>
                    <a:pt x="93" y="30"/>
                    <a:pt x="99" y="34"/>
                    <a:pt x="106" y="34"/>
                  </a:cubicBezTo>
                  <a:cubicBezTo>
                    <a:pt x="113" y="34"/>
                    <a:pt x="125" y="32"/>
                    <a:pt x="130" y="30"/>
                  </a:cubicBezTo>
                  <a:cubicBezTo>
                    <a:pt x="133" y="21"/>
                    <a:pt x="146" y="27"/>
                    <a:pt x="138" y="21"/>
                  </a:cubicBezTo>
                  <a:cubicBezTo>
                    <a:pt x="133" y="13"/>
                    <a:pt x="121" y="8"/>
                    <a:pt x="1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7" name="Freeform 502"/>
            <p:cNvSpPr>
              <a:spLocks/>
            </p:cNvSpPr>
            <p:nvPr>
              <p:custDataLst>
                <p:tags r:id="rId56"/>
              </p:custDataLst>
            </p:nvPr>
          </p:nvSpPr>
          <p:spPr bwMode="gray">
            <a:xfrm>
              <a:off x="5916768" y="4485970"/>
              <a:ext cx="272417" cy="189718"/>
            </a:xfrm>
            <a:custGeom>
              <a:avLst/>
              <a:gdLst>
                <a:gd name="T0" fmla="*/ 0 w 173"/>
                <a:gd name="T1" fmla="*/ 138 h 138"/>
                <a:gd name="T2" fmla="*/ 27 w 173"/>
                <a:gd name="T3" fmla="*/ 124 h 138"/>
                <a:gd name="T4" fmla="*/ 39 w 173"/>
                <a:gd name="T5" fmla="*/ 114 h 138"/>
                <a:gd name="T6" fmla="*/ 54 w 173"/>
                <a:gd name="T7" fmla="*/ 63 h 138"/>
                <a:gd name="T8" fmla="*/ 72 w 173"/>
                <a:gd name="T9" fmla="*/ 42 h 138"/>
                <a:gd name="T10" fmla="*/ 90 w 173"/>
                <a:gd name="T11" fmla="*/ 30 h 138"/>
                <a:gd name="T12" fmla="*/ 102 w 173"/>
                <a:gd name="T13" fmla="*/ 15 h 138"/>
                <a:gd name="T14" fmla="*/ 108 w 173"/>
                <a:gd name="T15" fmla="*/ 0 h 138"/>
                <a:gd name="T16" fmla="*/ 144 w 173"/>
                <a:gd name="T17" fmla="*/ 4 h 138"/>
                <a:gd name="T18" fmla="*/ 168 w 173"/>
                <a:gd name="T19" fmla="*/ 12 h 138"/>
                <a:gd name="T20" fmla="*/ 171 w 173"/>
                <a:gd name="T21" fmla="*/ 57 h 138"/>
                <a:gd name="T22" fmla="*/ 154 w 173"/>
                <a:gd name="T23" fmla="*/ 64 h 138"/>
                <a:gd name="T24" fmla="*/ 145 w 173"/>
                <a:gd name="T25" fmla="*/ 76 h 138"/>
                <a:gd name="T26" fmla="*/ 133 w 173"/>
                <a:gd name="T27" fmla="*/ 85 h 138"/>
                <a:gd name="T28" fmla="*/ 118 w 173"/>
                <a:gd name="T29" fmla="*/ 96 h 138"/>
                <a:gd name="T30" fmla="*/ 104 w 173"/>
                <a:gd name="T31" fmla="*/ 108 h 138"/>
                <a:gd name="T32" fmla="*/ 85 w 173"/>
                <a:gd name="T33" fmla="*/ 109 h 138"/>
                <a:gd name="T34" fmla="*/ 61 w 173"/>
                <a:gd name="T35" fmla="*/ 133 h 138"/>
                <a:gd name="T36" fmla="*/ 0 w 173"/>
                <a:gd name="T3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3" h="138">
                  <a:moveTo>
                    <a:pt x="0" y="138"/>
                  </a:moveTo>
                  <a:cubicBezTo>
                    <a:pt x="6" y="135"/>
                    <a:pt x="21" y="128"/>
                    <a:pt x="27" y="124"/>
                  </a:cubicBezTo>
                  <a:cubicBezTo>
                    <a:pt x="31" y="118"/>
                    <a:pt x="31" y="115"/>
                    <a:pt x="39" y="114"/>
                  </a:cubicBezTo>
                  <a:cubicBezTo>
                    <a:pt x="60" y="104"/>
                    <a:pt x="42" y="80"/>
                    <a:pt x="54" y="63"/>
                  </a:cubicBezTo>
                  <a:cubicBezTo>
                    <a:pt x="56" y="53"/>
                    <a:pt x="61" y="44"/>
                    <a:pt x="72" y="42"/>
                  </a:cubicBezTo>
                  <a:cubicBezTo>
                    <a:pt x="77" y="36"/>
                    <a:pt x="82" y="32"/>
                    <a:pt x="90" y="30"/>
                  </a:cubicBezTo>
                  <a:cubicBezTo>
                    <a:pt x="97" y="27"/>
                    <a:pt x="98" y="21"/>
                    <a:pt x="102" y="15"/>
                  </a:cubicBezTo>
                  <a:cubicBezTo>
                    <a:pt x="103" y="9"/>
                    <a:pt x="104" y="5"/>
                    <a:pt x="108" y="0"/>
                  </a:cubicBezTo>
                  <a:cubicBezTo>
                    <a:pt x="121" y="1"/>
                    <a:pt x="131" y="3"/>
                    <a:pt x="144" y="4"/>
                  </a:cubicBezTo>
                  <a:cubicBezTo>
                    <a:pt x="154" y="5"/>
                    <a:pt x="163" y="3"/>
                    <a:pt x="168" y="12"/>
                  </a:cubicBezTo>
                  <a:cubicBezTo>
                    <a:pt x="172" y="20"/>
                    <a:pt x="173" y="48"/>
                    <a:pt x="171" y="57"/>
                  </a:cubicBezTo>
                  <a:cubicBezTo>
                    <a:pt x="169" y="66"/>
                    <a:pt x="158" y="61"/>
                    <a:pt x="154" y="64"/>
                  </a:cubicBezTo>
                  <a:cubicBezTo>
                    <a:pt x="149" y="68"/>
                    <a:pt x="148" y="71"/>
                    <a:pt x="145" y="76"/>
                  </a:cubicBezTo>
                  <a:cubicBezTo>
                    <a:pt x="143" y="84"/>
                    <a:pt x="140" y="84"/>
                    <a:pt x="133" y="85"/>
                  </a:cubicBezTo>
                  <a:cubicBezTo>
                    <a:pt x="127" y="89"/>
                    <a:pt x="124" y="92"/>
                    <a:pt x="118" y="96"/>
                  </a:cubicBezTo>
                  <a:cubicBezTo>
                    <a:pt x="113" y="100"/>
                    <a:pt x="109" y="106"/>
                    <a:pt x="104" y="108"/>
                  </a:cubicBezTo>
                  <a:cubicBezTo>
                    <a:pt x="99" y="110"/>
                    <a:pt x="92" y="105"/>
                    <a:pt x="85" y="109"/>
                  </a:cubicBezTo>
                  <a:cubicBezTo>
                    <a:pt x="77" y="113"/>
                    <a:pt x="62" y="133"/>
                    <a:pt x="61" y="133"/>
                  </a:cubicBezTo>
                  <a:cubicBezTo>
                    <a:pt x="44" y="134"/>
                    <a:pt x="17" y="138"/>
                    <a:pt x="0" y="1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8" name="Freeform 503"/>
            <p:cNvSpPr>
              <a:spLocks/>
            </p:cNvSpPr>
            <p:nvPr>
              <p:custDataLst>
                <p:tags r:id="rId57"/>
              </p:custDataLst>
            </p:nvPr>
          </p:nvSpPr>
          <p:spPr bwMode="gray">
            <a:xfrm>
              <a:off x="7032376" y="4571911"/>
              <a:ext cx="481591" cy="363221"/>
            </a:xfrm>
            <a:custGeom>
              <a:avLst/>
              <a:gdLst>
                <a:gd name="T0" fmla="*/ 7 w 306"/>
                <a:gd name="T1" fmla="*/ 45 h 262"/>
                <a:gd name="T2" fmla="*/ 23 w 306"/>
                <a:gd name="T3" fmla="*/ 45 h 262"/>
                <a:gd name="T4" fmla="*/ 37 w 306"/>
                <a:gd name="T5" fmla="*/ 36 h 262"/>
                <a:gd name="T6" fmla="*/ 35 w 306"/>
                <a:gd name="T7" fmla="*/ 15 h 262"/>
                <a:gd name="T8" fmla="*/ 37 w 306"/>
                <a:gd name="T9" fmla="*/ 6 h 262"/>
                <a:gd name="T10" fmla="*/ 59 w 306"/>
                <a:gd name="T11" fmla="*/ 3 h 262"/>
                <a:gd name="T12" fmla="*/ 79 w 306"/>
                <a:gd name="T13" fmla="*/ 1 h 262"/>
                <a:gd name="T14" fmla="*/ 94 w 306"/>
                <a:gd name="T15" fmla="*/ 7 h 262"/>
                <a:gd name="T16" fmla="*/ 106 w 306"/>
                <a:gd name="T17" fmla="*/ 18 h 262"/>
                <a:gd name="T18" fmla="*/ 121 w 306"/>
                <a:gd name="T19" fmla="*/ 24 h 262"/>
                <a:gd name="T20" fmla="*/ 128 w 306"/>
                <a:gd name="T21" fmla="*/ 36 h 262"/>
                <a:gd name="T22" fmla="*/ 128 w 306"/>
                <a:gd name="T23" fmla="*/ 39 h 262"/>
                <a:gd name="T24" fmla="*/ 139 w 306"/>
                <a:gd name="T25" fmla="*/ 43 h 262"/>
                <a:gd name="T26" fmla="*/ 154 w 306"/>
                <a:gd name="T27" fmla="*/ 48 h 262"/>
                <a:gd name="T28" fmla="*/ 185 w 306"/>
                <a:gd name="T29" fmla="*/ 52 h 262"/>
                <a:gd name="T30" fmla="*/ 200 w 306"/>
                <a:gd name="T31" fmla="*/ 58 h 262"/>
                <a:gd name="T32" fmla="*/ 214 w 306"/>
                <a:gd name="T33" fmla="*/ 81 h 262"/>
                <a:gd name="T34" fmla="*/ 223 w 306"/>
                <a:gd name="T35" fmla="*/ 94 h 262"/>
                <a:gd name="T36" fmla="*/ 235 w 306"/>
                <a:gd name="T37" fmla="*/ 111 h 262"/>
                <a:gd name="T38" fmla="*/ 247 w 306"/>
                <a:gd name="T39" fmla="*/ 129 h 262"/>
                <a:gd name="T40" fmla="*/ 254 w 306"/>
                <a:gd name="T41" fmla="*/ 156 h 262"/>
                <a:gd name="T42" fmla="*/ 280 w 306"/>
                <a:gd name="T43" fmla="*/ 162 h 262"/>
                <a:gd name="T44" fmla="*/ 302 w 306"/>
                <a:gd name="T45" fmla="*/ 163 h 262"/>
                <a:gd name="T46" fmla="*/ 304 w 306"/>
                <a:gd name="T47" fmla="*/ 177 h 262"/>
                <a:gd name="T48" fmla="*/ 296 w 306"/>
                <a:gd name="T49" fmla="*/ 193 h 262"/>
                <a:gd name="T50" fmla="*/ 281 w 306"/>
                <a:gd name="T51" fmla="*/ 204 h 262"/>
                <a:gd name="T52" fmla="*/ 274 w 306"/>
                <a:gd name="T53" fmla="*/ 210 h 262"/>
                <a:gd name="T54" fmla="*/ 257 w 306"/>
                <a:gd name="T55" fmla="*/ 214 h 262"/>
                <a:gd name="T56" fmla="*/ 236 w 306"/>
                <a:gd name="T57" fmla="*/ 223 h 262"/>
                <a:gd name="T58" fmla="*/ 208 w 306"/>
                <a:gd name="T59" fmla="*/ 224 h 262"/>
                <a:gd name="T60" fmla="*/ 197 w 306"/>
                <a:gd name="T61" fmla="*/ 228 h 262"/>
                <a:gd name="T62" fmla="*/ 191 w 306"/>
                <a:gd name="T63" fmla="*/ 231 h 262"/>
                <a:gd name="T64" fmla="*/ 182 w 306"/>
                <a:gd name="T65" fmla="*/ 249 h 262"/>
                <a:gd name="T66" fmla="*/ 169 w 306"/>
                <a:gd name="T67" fmla="*/ 262 h 262"/>
                <a:gd name="T68" fmla="*/ 137 w 306"/>
                <a:gd name="T69" fmla="*/ 246 h 262"/>
                <a:gd name="T70" fmla="*/ 113 w 306"/>
                <a:gd name="T71" fmla="*/ 247 h 262"/>
                <a:gd name="T72" fmla="*/ 107 w 306"/>
                <a:gd name="T73" fmla="*/ 238 h 262"/>
                <a:gd name="T74" fmla="*/ 83 w 306"/>
                <a:gd name="T75" fmla="*/ 208 h 262"/>
                <a:gd name="T76" fmla="*/ 68 w 306"/>
                <a:gd name="T77" fmla="*/ 192 h 262"/>
                <a:gd name="T78" fmla="*/ 61 w 306"/>
                <a:gd name="T79" fmla="*/ 154 h 262"/>
                <a:gd name="T80" fmla="*/ 37 w 306"/>
                <a:gd name="T81" fmla="*/ 127 h 262"/>
                <a:gd name="T82" fmla="*/ 31 w 306"/>
                <a:gd name="T83" fmla="*/ 120 h 262"/>
                <a:gd name="T84" fmla="*/ 20 w 306"/>
                <a:gd name="T85" fmla="*/ 96 h 262"/>
                <a:gd name="T86" fmla="*/ 8 w 306"/>
                <a:gd name="T87" fmla="*/ 78 h 262"/>
                <a:gd name="T88" fmla="*/ 1 w 306"/>
                <a:gd name="T89" fmla="*/ 60 h 262"/>
                <a:gd name="T90" fmla="*/ 7 w 306"/>
                <a:gd name="T91" fmla="*/ 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6" h="262">
                  <a:moveTo>
                    <a:pt x="7" y="45"/>
                  </a:moveTo>
                  <a:cubicBezTo>
                    <a:pt x="14" y="46"/>
                    <a:pt x="17" y="49"/>
                    <a:pt x="23" y="45"/>
                  </a:cubicBezTo>
                  <a:cubicBezTo>
                    <a:pt x="27" y="38"/>
                    <a:pt x="29" y="37"/>
                    <a:pt x="37" y="36"/>
                  </a:cubicBezTo>
                  <a:cubicBezTo>
                    <a:pt x="48" y="30"/>
                    <a:pt x="44" y="20"/>
                    <a:pt x="35" y="15"/>
                  </a:cubicBezTo>
                  <a:cubicBezTo>
                    <a:pt x="34" y="12"/>
                    <a:pt x="32" y="7"/>
                    <a:pt x="37" y="6"/>
                  </a:cubicBezTo>
                  <a:cubicBezTo>
                    <a:pt x="44" y="4"/>
                    <a:pt x="59" y="3"/>
                    <a:pt x="59" y="3"/>
                  </a:cubicBezTo>
                  <a:cubicBezTo>
                    <a:pt x="67" y="0"/>
                    <a:pt x="71" y="0"/>
                    <a:pt x="79" y="1"/>
                  </a:cubicBezTo>
                  <a:cubicBezTo>
                    <a:pt x="84" y="4"/>
                    <a:pt x="88" y="6"/>
                    <a:pt x="94" y="7"/>
                  </a:cubicBezTo>
                  <a:cubicBezTo>
                    <a:pt x="100" y="10"/>
                    <a:pt x="106" y="18"/>
                    <a:pt x="106" y="18"/>
                  </a:cubicBezTo>
                  <a:cubicBezTo>
                    <a:pt x="109" y="24"/>
                    <a:pt x="115" y="20"/>
                    <a:pt x="121" y="24"/>
                  </a:cubicBezTo>
                  <a:cubicBezTo>
                    <a:pt x="122" y="31"/>
                    <a:pt x="122" y="33"/>
                    <a:pt x="128" y="36"/>
                  </a:cubicBezTo>
                  <a:cubicBezTo>
                    <a:pt x="129" y="38"/>
                    <a:pt x="126" y="38"/>
                    <a:pt x="128" y="39"/>
                  </a:cubicBezTo>
                  <a:cubicBezTo>
                    <a:pt x="130" y="40"/>
                    <a:pt x="135" y="42"/>
                    <a:pt x="139" y="43"/>
                  </a:cubicBezTo>
                  <a:cubicBezTo>
                    <a:pt x="144" y="45"/>
                    <a:pt x="149" y="46"/>
                    <a:pt x="154" y="48"/>
                  </a:cubicBezTo>
                  <a:cubicBezTo>
                    <a:pt x="166" y="57"/>
                    <a:pt x="152" y="48"/>
                    <a:pt x="185" y="52"/>
                  </a:cubicBezTo>
                  <a:cubicBezTo>
                    <a:pt x="190" y="53"/>
                    <a:pt x="195" y="57"/>
                    <a:pt x="200" y="58"/>
                  </a:cubicBezTo>
                  <a:cubicBezTo>
                    <a:pt x="202" y="70"/>
                    <a:pt x="203" y="76"/>
                    <a:pt x="214" y="81"/>
                  </a:cubicBezTo>
                  <a:cubicBezTo>
                    <a:pt x="222" y="91"/>
                    <a:pt x="219" y="87"/>
                    <a:pt x="223" y="94"/>
                  </a:cubicBezTo>
                  <a:cubicBezTo>
                    <a:pt x="224" y="107"/>
                    <a:pt x="224" y="106"/>
                    <a:pt x="235" y="111"/>
                  </a:cubicBezTo>
                  <a:cubicBezTo>
                    <a:pt x="239" y="118"/>
                    <a:pt x="241" y="125"/>
                    <a:pt x="247" y="129"/>
                  </a:cubicBezTo>
                  <a:cubicBezTo>
                    <a:pt x="250" y="137"/>
                    <a:pt x="245" y="151"/>
                    <a:pt x="254" y="156"/>
                  </a:cubicBezTo>
                  <a:cubicBezTo>
                    <a:pt x="259" y="161"/>
                    <a:pt x="272" y="161"/>
                    <a:pt x="280" y="162"/>
                  </a:cubicBezTo>
                  <a:cubicBezTo>
                    <a:pt x="288" y="163"/>
                    <a:pt x="298" y="160"/>
                    <a:pt x="302" y="163"/>
                  </a:cubicBezTo>
                  <a:cubicBezTo>
                    <a:pt x="306" y="166"/>
                    <a:pt x="305" y="172"/>
                    <a:pt x="304" y="177"/>
                  </a:cubicBezTo>
                  <a:cubicBezTo>
                    <a:pt x="303" y="182"/>
                    <a:pt x="300" y="188"/>
                    <a:pt x="296" y="193"/>
                  </a:cubicBezTo>
                  <a:cubicBezTo>
                    <a:pt x="293" y="201"/>
                    <a:pt x="286" y="201"/>
                    <a:pt x="281" y="204"/>
                  </a:cubicBezTo>
                  <a:cubicBezTo>
                    <a:pt x="277" y="207"/>
                    <a:pt x="278" y="208"/>
                    <a:pt x="274" y="210"/>
                  </a:cubicBezTo>
                  <a:cubicBezTo>
                    <a:pt x="270" y="212"/>
                    <a:pt x="263" y="212"/>
                    <a:pt x="257" y="214"/>
                  </a:cubicBezTo>
                  <a:cubicBezTo>
                    <a:pt x="245" y="223"/>
                    <a:pt x="254" y="222"/>
                    <a:pt x="236" y="223"/>
                  </a:cubicBezTo>
                  <a:cubicBezTo>
                    <a:pt x="227" y="225"/>
                    <a:pt x="214" y="223"/>
                    <a:pt x="208" y="224"/>
                  </a:cubicBezTo>
                  <a:cubicBezTo>
                    <a:pt x="202" y="225"/>
                    <a:pt x="200" y="227"/>
                    <a:pt x="197" y="228"/>
                  </a:cubicBezTo>
                  <a:cubicBezTo>
                    <a:pt x="194" y="231"/>
                    <a:pt x="193" y="228"/>
                    <a:pt x="191" y="231"/>
                  </a:cubicBezTo>
                  <a:cubicBezTo>
                    <a:pt x="189" y="234"/>
                    <a:pt x="186" y="244"/>
                    <a:pt x="182" y="249"/>
                  </a:cubicBezTo>
                  <a:cubicBezTo>
                    <a:pt x="179" y="254"/>
                    <a:pt x="174" y="259"/>
                    <a:pt x="169" y="262"/>
                  </a:cubicBezTo>
                  <a:cubicBezTo>
                    <a:pt x="154" y="259"/>
                    <a:pt x="149" y="248"/>
                    <a:pt x="137" y="246"/>
                  </a:cubicBezTo>
                  <a:cubicBezTo>
                    <a:pt x="129" y="246"/>
                    <a:pt x="121" y="248"/>
                    <a:pt x="113" y="247"/>
                  </a:cubicBezTo>
                  <a:cubicBezTo>
                    <a:pt x="112" y="247"/>
                    <a:pt x="107" y="238"/>
                    <a:pt x="107" y="238"/>
                  </a:cubicBezTo>
                  <a:cubicBezTo>
                    <a:pt x="101" y="228"/>
                    <a:pt x="93" y="214"/>
                    <a:pt x="83" y="208"/>
                  </a:cubicBezTo>
                  <a:cubicBezTo>
                    <a:pt x="80" y="201"/>
                    <a:pt x="75" y="196"/>
                    <a:pt x="68" y="192"/>
                  </a:cubicBezTo>
                  <a:cubicBezTo>
                    <a:pt x="58" y="175"/>
                    <a:pt x="64" y="186"/>
                    <a:pt x="61" y="154"/>
                  </a:cubicBezTo>
                  <a:cubicBezTo>
                    <a:pt x="60" y="142"/>
                    <a:pt x="45" y="133"/>
                    <a:pt x="37" y="127"/>
                  </a:cubicBezTo>
                  <a:cubicBezTo>
                    <a:pt x="36" y="124"/>
                    <a:pt x="32" y="123"/>
                    <a:pt x="31" y="120"/>
                  </a:cubicBezTo>
                  <a:cubicBezTo>
                    <a:pt x="27" y="107"/>
                    <a:pt x="34" y="98"/>
                    <a:pt x="20" y="96"/>
                  </a:cubicBezTo>
                  <a:cubicBezTo>
                    <a:pt x="18" y="88"/>
                    <a:pt x="14" y="83"/>
                    <a:pt x="8" y="78"/>
                  </a:cubicBezTo>
                  <a:cubicBezTo>
                    <a:pt x="7" y="72"/>
                    <a:pt x="5" y="65"/>
                    <a:pt x="1" y="60"/>
                  </a:cubicBezTo>
                  <a:cubicBezTo>
                    <a:pt x="1" y="55"/>
                    <a:pt x="0" y="45"/>
                    <a:pt x="7" y="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49" name="Freeform 504"/>
            <p:cNvSpPr>
              <a:spLocks/>
            </p:cNvSpPr>
            <p:nvPr>
              <p:custDataLst>
                <p:tags r:id="rId58"/>
              </p:custDataLst>
            </p:nvPr>
          </p:nvSpPr>
          <p:spPr bwMode="gray">
            <a:xfrm>
              <a:off x="7017781" y="4542723"/>
              <a:ext cx="115128" cy="100533"/>
            </a:xfrm>
            <a:custGeom>
              <a:avLst/>
              <a:gdLst>
                <a:gd name="T0" fmla="*/ 8 w 73"/>
                <a:gd name="T1" fmla="*/ 70 h 73"/>
                <a:gd name="T2" fmla="*/ 31 w 73"/>
                <a:gd name="T3" fmla="*/ 67 h 73"/>
                <a:gd name="T4" fmla="*/ 41 w 73"/>
                <a:gd name="T5" fmla="*/ 56 h 73"/>
                <a:gd name="T6" fmla="*/ 50 w 73"/>
                <a:gd name="T7" fmla="*/ 58 h 73"/>
                <a:gd name="T8" fmla="*/ 46 w 73"/>
                <a:gd name="T9" fmla="*/ 37 h 73"/>
                <a:gd name="T10" fmla="*/ 57 w 73"/>
                <a:gd name="T11" fmla="*/ 26 h 73"/>
                <a:gd name="T12" fmla="*/ 70 w 73"/>
                <a:gd name="T13" fmla="*/ 28 h 73"/>
                <a:gd name="T14" fmla="*/ 64 w 73"/>
                <a:gd name="T15" fmla="*/ 17 h 73"/>
                <a:gd name="T16" fmla="*/ 58 w 73"/>
                <a:gd name="T17" fmla="*/ 2 h 73"/>
                <a:gd name="T18" fmla="*/ 46 w 73"/>
                <a:gd name="T19" fmla="*/ 5 h 73"/>
                <a:gd name="T20" fmla="*/ 38 w 73"/>
                <a:gd name="T21" fmla="*/ 14 h 73"/>
                <a:gd name="T22" fmla="*/ 41 w 73"/>
                <a:gd name="T23" fmla="*/ 14 h 73"/>
                <a:gd name="T24" fmla="*/ 26 w 73"/>
                <a:gd name="T25" fmla="*/ 11 h 73"/>
                <a:gd name="T26" fmla="*/ 16 w 73"/>
                <a:gd name="T27" fmla="*/ 22 h 73"/>
                <a:gd name="T28" fmla="*/ 4 w 73"/>
                <a:gd name="T29" fmla="*/ 44 h 73"/>
                <a:gd name="T30" fmla="*/ 5 w 73"/>
                <a:gd name="T31" fmla="*/ 65 h 73"/>
                <a:gd name="T32" fmla="*/ 8 w 73"/>
                <a:gd name="T33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3">
                  <a:moveTo>
                    <a:pt x="8" y="70"/>
                  </a:moveTo>
                  <a:cubicBezTo>
                    <a:pt x="22" y="64"/>
                    <a:pt x="0" y="73"/>
                    <a:pt x="31" y="67"/>
                  </a:cubicBezTo>
                  <a:cubicBezTo>
                    <a:pt x="36" y="66"/>
                    <a:pt x="38" y="57"/>
                    <a:pt x="41" y="56"/>
                  </a:cubicBezTo>
                  <a:cubicBezTo>
                    <a:pt x="44" y="55"/>
                    <a:pt x="49" y="61"/>
                    <a:pt x="50" y="58"/>
                  </a:cubicBezTo>
                  <a:cubicBezTo>
                    <a:pt x="53" y="51"/>
                    <a:pt x="51" y="43"/>
                    <a:pt x="46" y="37"/>
                  </a:cubicBezTo>
                  <a:cubicBezTo>
                    <a:pt x="47" y="32"/>
                    <a:pt x="53" y="27"/>
                    <a:pt x="57" y="26"/>
                  </a:cubicBezTo>
                  <a:cubicBezTo>
                    <a:pt x="61" y="25"/>
                    <a:pt x="69" y="29"/>
                    <a:pt x="70" y="28"/>
                  </a:cubicBezTo>
                  <a:cubicBezTo>
                    <a:pt x="73" y="24"/>
                    <a:pt x="66" y="21"/>
                    <a:pt x="64" y="17"/>
                  </a:cubicBezTo>
                  <a:cubicBezTo>
                    <a:pt x="62" y="13"/>
                    <a:pt x="61" y="4"/>
                    <a:pt x="58" y="2"/>
                  </a:cubicBezTo>
                  <a:cubicBezTo>
                    <a:pt x="55" y="0"/>
                    <a:pt x="49" y="3"/>
                    <a:pt x="46" y="5"/>
                  </a:cubicBezTo>
                  <a:cubicBezTo>
                    <a:pt x="44" y="6"/>
                    <a:pt x="39" y="12"/>
                    <a:pt x="38" y="14"/>
                  </a:cubicBezTo>
                  <a:cubicBezTo>
                    <a:pt x="37" y="17"/>
                    <a:pt x="43" y="11"/>
                    <a:pt x="41" y="14"/>
                  </a:cubicBezTo>
                  <a:cubicBezTo>
                    <a:pt x="41" y="14"/>
                    <a:pt x="27" y="12"/>
                    <a:pt x="26" y="11"/>
                  </a:cubicBezTo>
                  <a:cubicBezTo>
                    <a:pt x="21" y="14"/>
                    <a:pt x="19" y="17"/>
                    <a:pt x="16" y="22"/>
                  </a:cubicBezTo>
                  <a:cubicBezTo>
                    <a:pt x="14" y="38"/>
                    <a:pt x="18" y="42"/>
                    <a:pt x="4" y="44"/>
                  </a:cubicBezTo>
                  <a:cubicBezTo>
                    <a:pt x="4" y="51"/>
                    <a:pt x="4" y="58"/>
                    <a:pt x="5" y="65"/>
                  </a:cubicBezTo>
                  <a:cubicBezTo>
                    <a:pt x="5" y="67"/>
                    <a:pt x="8" y="70"/>
                    <a:pt x="8" y="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0" name="Freeform 505"/>
            <p:cNvSpPr>
              <a:spLocks/>
            </p:cNvSpPr>
            <p:nvPr>
              <p:custDataLst>
                <p:tags r:id="rId59"/>
              </p:custDataLst>
            </p:nvPr>
          </p:nvSpPr>
          <p:spPr bwMode="gray">
            <a:xfrm>
              <a:off x="5945955" y="5097284"/>
              <a:ext cx="113506" cy="72969"/>
            </a:xfrm>
            <a:custGeom>
              <a:avLst/>
              <a:gdLst>
                <a:gd name="T0" fmla="*/ 51 w 73"/>
                <a:gd name="T1" fmla="*/ 17 h 53"/>
                <a:gd name="T2" fmla="*/ 47 w 73"/>
                <a:gd name="T3" fmla="*/ 11 h 53"/>
                <a:gd name="T4" fmla="*/ 36 w 73"/>
                <a:gd name="T5" fmla="*/ 11 h 53"/>
                <a:gd name="T6" fmla="*/ 18 w 73"/>
                <a:gd name="T7" fmla="*/ 0 h 53"/>
                <a:gd name="T8" fmla="*/ 7 w 73"/>
                <a:gd name="T9" fmla="*/ 11 h 53"/>
                <a:gd name="T10" fmla="*/ 1 w 73"/>
                <a:gd name="T11" fmla="*/ 23 h 53"/>
                <a:gd name="T12" fmla="*/ 15 w 73"/>
                <a:gd name="T13" fmla="*/ 27 h 53"/>
                <a:gd name="T14" fmla="*/ 27 w 73"/>
                <a:gd name="T15" fmla="*/ 35 h 53"/>
                <a:gd name="T16" fmla="*/ 43 w 73"/>
                <a:gd name="T17" fmla="*/ 49 h 53"/>
                <a:gd name="T18" fmla="*/ 55 w 73"/>
                <a:gd name="T19" fmla="*/ 53 h 53"/>
                <a:gd name="T20" fmla="*/ 55 w 73"/>
                <a:gd name="T21" fmla="*/ 31 h 53"/>
                <a:gd name="T22" fmla="*/ 51 w 73"/>
                <a:gd name="T23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53">
                  <a:moveTo>
                    <a:pt x="51" y="17"/>
                  </a:moveTo>
                  <a:cubicBezTo>
                    <a:pt x="50" y="15"/>
                    <a:pt x="49" y="11"/>
                    <a:pt x="47" y="11"/>
                  </a:cubicBezTo>
                  <a:cubicBezTo>
                    <a:pt x="44" y="9"/>
                    <a:pt x="41" y="13"/>
                    <a:pt x="36" y="11"/>
                  </a:cubicBezTo>
                  <a:cubicBezTo>
                    <a:pt x="31" y="9"/>
                    <a:pt x="23" y="0"/>
                    <a:pt x="18" y="0"/>
                  </a:cubicBezTo>
                  <a:cubicBezTo>
                    <a:pt x="13" y="0"/>
                    <a:pt x="10" y="7"/>
                    <a:pt x="7" y="11"/>
                  </a:cubicBezTo>
                  <a:cubicBezTo>
                    <a:pt x="7" y="12"/>
                    <a:pt x="0" y="21"/>
                    <a:pt x="1" y="23"/>
                  </a:cubicBezTo>
                  <a:cubicBezTo>
                    <a:pt x="4" y="27"/>
                    <a:pt x="11" y="25"/>
                    <a:pt x="15" y="27"/>
                  </a:cubicBezTo>
                  <a:cubicBezTo>
                    <a:pt x="19" y="29"/>
                    <a:pt x="27" y="35"/>
                    <a:pt x="27" y="35"/>
                  </a:cubicBezTo>
                  <a:cubicBezTo>
                    <a:pt x="29" y="38"/>
                    <a:pt x="40" y="47"/>
                    <a:pt x="43" y="49"/>
                  </a:cubicBezTo>
                  <a:cubicBezTo>
                    <a:pt x="47" y="51"/>
                    <a:pt x="55" y="53"/>
                    <a:pt x="55" y="53"/>
                  </a:cubicBezTo>
                  <a:cubicBezTo>
                    <a:pt x="73" y="49"/>
                    <a:pt x="65" y="38"/>
                    <a:pt x="55" y="31"/>
                  </a:cubicBezTo>
                  <a:cubicBezTo>
                    <a:pt x="52" y="22"/>
                    <a:pt x="54" y="27"/>
                    <a:pt x="51" y="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1" name="Freeform 510"/>
            <p:cNvSpPr>
              <a:spLocks/>
            </p:cNvSpPr>
            <p:nvPr>
              <p:custDataLst>
                <p:tags r:id="rId60"/>
              </p:custDataLst>
            </p:nvPr>
          </p:nvSpPr>
          <p:spPr bwMode="gray">
            <a:xfrm>
              <a:off x="6357823" y="4147072"/>
              <a:ext cx="119992" cy="66484"/>
            </a:xfrm>
            <a:custGeom>
              <a:avLst/>
              <a:gdLst>
                <a:gd name="T0" fmla="*/ 13 w 76"/>
                <a:gd name="T1" fmla="*/ 12 h 48"/>
                <a:gd name="T2" fmla="*/ 47 w 76"/>
                <a:gd name="T3" fmla="*/ 4 h 48"/>
                <a:gd name="T4" fmla="*/ 67 w 76"/>
                <a:gd name="T5" fmla="*/ 7 h 48"/>
                <a:gd name="T6" fmla="*/ 76 w 76"/>
                <a:gd name="T7" fmla="*/ 18 h 48"/>
                <a:gd name="T8" fmla="*/ 64 w 76"/>
                <a:gd name="T9" fmla="*/ 25 h 48"/>
                <a:gd name="T10" fmla="*/ 56 w 76"/>
                <a:gd name="T11" fmla="*/ 31 h 48"/>
                <a:gd name="T12" fmla="*/ 41 w 76"/>
                <a:gd name="T13" fmla="*/ 39 h 48"/>
                <a:gd name="T14" fmla="*/ 29 w 76"/>
                <a:gd name="T15" fmla="*/ 43 h 48"/>
                <a:gd name="T16" fmla="*/ 4 w 76"/>
                <a:gd name="T17" fmla="*/ 34 h 48"/>
                <a:gd name="T18" fmla="*/ 2 w 76"/>
                <a:gd name="T19" fmla="*/ 18 h 48"/>
                <a:gd name="T20" fmla="*/ 13 w 76"/>
                <a:gd name="T21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48">
                  <a:moveTo>
                    <a:pt x="13" y="12"/>
                  </a:moveTo>
                  <a:cubicBezTo>
                    <a:pt x="37" y="4"/>
                    <a:pt x="23" y="0"/>
                    <a:pt x="47" y="4"/>
                  </a:cubicBezTo>
                  <a:cubicBezTo>
                    <a:pt x="53" y="5"/>
                    <a:pt x="70" y="1"/>
                    <a:pt x="67" y="7"/>
                  </a:cubicBezTo>
                  <a:cubicBezTo>
                    <a:pt x="72" y="9"/>
                    <a:pt x="76" y="15"/>
                    <a:pt x="76" y="18"/>
                  </a:cubicBezTo>
                  <a:cubicBezTo>
                    <a:pt x="76" y="21"/>
                    <a:pt x="67" y="23"/>
                    <a:pt x="64" y="25"/>
                  </a:cubicBezTo>
                  <a:cubicBezTo>
                    <a:pt x="61" y="27"/>
                    <a:pt x="60" y="29"/>
                    <a:pt x="56" y="31"/>
                  </a:cubicBezTo>
                  <a:cubicBezTo>
                    <a:pt x="52" y="33"/>
                    <a:pt x="45" y="37"/>
                    <a:pt x="41" y="39"/>
                  </a:cubicBezTo>
                  <a:cubicBezTo>
                    <a:pt x="37" y="41"/>
                    <a:pt x="35" y="44"/>
                    <a:pt x="29" y="43"/>
                  </a:cubicBezTo>
                  <a:cubicBezTo>
                    <a:pt x="23" y="48"/>
                    <a:pt x="9" y="38"/>
                    <a:pt x="4" y="34"/>
                  </a:cubicBezTo>
                  <a:cubicBezTo>
                    <a:pt x="0" y="30"/>
                    <a:pt x="0" y="22"/>
                    <a:pt x="2" y="18"/>
                  </a:cubicBezTo>
                  <a:cubicBezTo>
                    <a:pt x="7" y="14"/>
                    <a:pt x="18" y="17"/>
                    <a:pt x="13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2" name="Freeform 511"/>
            <p:cNvSpPr>
              <a:spLocks/>
            </p:cNvSpPr>
            <p:nvPr>
              <p:custDataLst>
                <p:tags r:id="rId61"/>
              </p:custDataLst>
            </p:nvPr>
          </p:nvSpPr>
          <p:spPr bwMode="gray">
            <a:xfrm>
              <a:off x="6284853" y="4018972"/>
              <a:ext cx="77834" cy="81076"/>
            </a:xfrm>
            <a:custGeom>
              <a:avLst/>
              <a:gdLst>
                <a:gd name="T0" fmla="*/ 20 w 51"/>
                <a:gd name="T1" fmla="*/ 5 h 59"/>
                <a:gd name="T2" fmla="*/ 47 w 51"/>
                <a:gd name="T3" fmla="*/ 17 h 59"/>
                <a:gd name="T4" fmla="*/ 50 w 51"/>
                <a:gd name="T5" fmla="*/ 29 h 59"/>
                <a:gd name="T6" fmla="*/ 48 w 51"/>
                <a:gd name="T7" fmla="*/ 59 h 59"/>
                <a:gd name="T8" fmla="*/ 26 w 51"/>
                <a:gd name="T9" fmla="*/ 39 h 59"/>
                <a:gd name="T10" fmla="*/ 6 w 51"/>
                <a:gd name="T11" fmla="*/ 25 h 59"/>
                <a:gd name="T12" fmla="*/ 10 w 51"/>
                <a:gd name="T13" fmla="*/ 7 h 59"/>
                <a:gd name="T14" fmla="*/ 12 w 51"/>
                <a:gd name="T15" fmla="*/ 1 h 59"/>
                <a:gd name="T16" fmla="*/ 22 w 51"/>
                <a:gd name="T17" fmla="*/ 3 h 59"/>
                <a:gd name="T18" fmla="*/ 28 w 51"/>
                <a:gd name="T19" fmla="*/ 5 h 59"/>
                <a:gd name="T20" fmla="*/ 20 w 51"/>
                <a:gd name="T21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9">
                  <a:moveTo>
                    <a:pt x="20" y="5"/>
                  </a:moveTo>
                  <a:cubicBezTo>
                    <a:pt x="27" y="7"/>
                    <a:pt x="40" y="15"/>
                    <a:pt x="47" y="17"/>
                  </a:cubicBezTo>
                  <a:cubicBezTo>
                    <a:pt x="51" y="24"/>
                    <a:pt x="47" y="21"/>
                    <a:pt x="50" y="29"/>
                  </a:cubicBezTo>
                  <a:cubicBezTo>
                    <a:pt x="47" y="38"/>
                    <a:pt x="49" y="50"/>
                    <a:pt x="48" y="59"/>
                  </a:cubicBezTo>
                  <a:cubicBezTo>
                    <a:pt x="26" y="55"/>
                    <a:pt x="42" y="49"/>
                    <a:pt x="26" y="39"/>
                  </a:cubicBezTo>
                  <a:cubicBezTo>
                    <a:pt x="23" y="31"/>
                    <a:pt x="14" y="28"/>
                    <a:pt x="6" y="25"/>
                  </a:cubicBezTo>
                  <a:cubicBezTo>
                    <a:pt x="0" y="16"/>
                    <a:pt x="3" y="14"/>
                    <a:pt x="10" y="7"/>
                  </a:cubicBezTo>
                  <a:cubicBezTo>
                    <a:pt x="11" y="5"/>
                    <a:pt x="10" y="2"/>
                    <a:pt x="12" y="1"/>
                  </a:cubicBezTo>
                  <a:cubicBezTo>
                    <a:pt x="15" y="0"/>
                    <a:pt x="19" y="2"/>
                    <a:pt x="22" y="3"/>
                  </a:cubicBezTo>
                  <a:cubicBezTo>
                    <a:pt x="24" y="4"/>
                    <a:pt x="29" y="4"/>
                    <a:pt x="28" y="5"/>
                  </a:cubicBezTo>
                  <a:cubicBezTo>
                    <a:pt x="26" y="7"/>
                    <a:pt x="23" y="5"/>
                    <a:pt x="20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3" name="Freeform 512"/>
            <p:cNvSpPr>
              <a:spLocks/>
            </p:cNvSpPr>
            <p:nvPr>
              <p:custDataLst>
                <p:tags r:id="rId62"/>
              </p:custDataLst>
            </p:nvPr>
          </p:nvSpPr>
          <p:spPr bwMode="gray">
            <a:xfrm>
              <a:off x="7444243" y="4293009"/>
              <a:ext cx="322682" cy="202690"/>
            </a:xfrm>
            <a:custGeom>
              <a:avLst/>
              <a:gdLst>
                <a:gd name="T0" fmla="*/ 16 w 205"/>
                <a:gd name="T1" fmla="*/ 112 h 148"/>
                <a:gd name="T2" fmla="*/ 13 w 205"/>
                <a:gd name="T3" fmla="*/ 72 h 148"/>
                <a:gd name="T4" fmla="*/ 1 w 205"/>
                <a:gd name="T5" fmla="*/ 55 h 148"/>
                <a:gd name="T6" fmla="*/ 10 w 205"/>
                <a:gd name="T7" fmla="*/ 24 h 148"/>
                <a:gd name="T8" fmla="*/ 35 w 205"/>
                <a:gd name="T9" fmla="*/ 28 h 148"/>
                <a:gd name="T10" fmla="*/ 48 w 205"/>
                <a:gd name="T11" fmla="*/ 28 h 148"/>
                <a:gd name="T12" fmla="*/ 61 w 205"/>
                <a:gd name="T13" fmla="*/ 34 h 148"/>
                <a:gd name="T14" fmla="*/ 72 w 205"/>
                <a:gd name="T15" fmla="*/ 27 h 148"/>
                <a:gd name="T16" fmla="*/ 85 w 205"/>
                <a:gd name="T17" fmla="*/ 12 h 148"/>
                <a:gd name="T18" fmla="*/ 108 w 205"/>
                <a:gd name="T19" fmla="*/ 12 h 148"/>
                <a:gd name="T20" fmla="*/ 112 w 205"/>
                <a:gd name="T21" fmla="*/ 30 h 148"/>
                <a:gd name="T22" fmla="*/ 133 w 205"/>
                <a:gd name="T23" fmla="*/ 34 h 148"/>
                <a:gd name="T24" fmla="*/ 144 w 205"/>
                <a:gd name="T25" fmla="*/ 46 h 148"/>
                <a:gd name="T26" fmla="*/ 145 w 205"/>
                <a:gd name="T27" fmla="*/ 60 h 148"/>
                <a:gd name="T28" fmla="*/ 171 w 205"/>
                <a:gd name="T29" fmla="*/ 81 h 148"/>
                <a:gd name="T30" fmla="*/ 195 w 205"/>
                <a:gd name="T31" fmla="*/ 94 h 148"/>
                <a:gd name="T32" fmla="*/ 205 w 205"/>
                <a:gd name="T33" fmla="*/ 105 h 148"/>
                <a:gd name="T34" fmla="*/ 186 w 205"/>
                <a:gd name="T35" fmla="*/ 111 h 148"/>
                <a:gd name="T36" fmla="*/ 177 w 205"/>
                <a:gd name="T37" fmla="*/ 130 h 148"/>
                <a:gd name="T38" fmla="*/ 163 w 205"/>
                <a:gd name="T39" fmla="*/ 139 h 148"/>
                <a:gd name="T40" fmla="*/ 151 w 205"/>
                <a:gd name="T41" fmla="*/ 148 h 148"/>
                <a:gd name="T42" fmla="*/ 130 w 205"/>
                <a:gd name="T43" fmla="*/ 141 h 148"/>
                <a:gd name="T44" fmla="*/ 112 w 205"/>
                <a:gd name="T45" fmla="*/ 123 h 148"/>
                <a:gd name="T46" fmla="*/ 100 w 205"/>
                <a:gd name="T47" fmla="*/ 114 h 148"/>
                <a:gd name="T48" fmla="*/ 82 w 205"/>
                <a:gd name="T49" fmla="*/ 105 h 148"/>
                <a:gd name="T50" fmla="*/ 59 w 205"/>
                <a:gd name="T51" fmla="*/ 100 h 148"/>
                <a:gd name="T52" fmla="*/ 39 w 205"/>
                <a:gd name="T53" fmla="*/ 102 h 148"/>
                <a:gd name="T54" fmla="*/ 24 w 205"/>
                <a:gd name="T55" fmla="*/ 106 h 148"/>
                <a:gd name="T56" fmla="*/ 16 w 205"/>
                <a:gd name="T57" fmla="*/ 11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148">
                  <a:moveTo>
                    <a:pt x="16" y="112"/>
                  </a:moveTo>
                  <a:cubicBezTo>
                    <a:pt x="22" y="99"/>
                    <a:pt x="21" y="83"/>
                    <a:pt x="13" y="72"/>
                  </a:cubicBezTo>
                  <a:cubicBezTo>
                    <a:pt x="12" y="65"/>
                    <a:pt x="5" y="61"/>
                    <a:pt x="1" y="55"/>
                  </a:cubicBezTo>
                  <a:cubicBezTo>
                    <a:pt x="2" y="44"/>
                    <a:pt x="0" y="31"/>
                    <a:pt x="10" y="24"/>
                  </a:cubicBezTo>
                  <a:cubicBezTo>
                    <a:pt x="16" y="20"/>
                    <a:pt x="29" y="26"/>
                    <a:pt x="35" y="28"/>
                  </a:cubicBezTo>
                  <a:cubicBezTo>
                    <a:pt x="41" y="29"/>
                    <a:pt x="44" y="27"/>
                    <a:pt x="48" y="28"/>
                  </a:cubicBezTo>
                  <a:cubicBezTo>
                    <a:pt x="56" y="30"/>
                    <a:pt x="57" y="34"/>
                    <a:pt x="61" y="34"/>
                  </a:cubicBezTo>
                  <a:cubicBezTo>
                    <a:pt x="65" y="34"/>
                    <a:pt x="68" y="31"/>
                    <a:pt x="72" y="27"/>
                  </a:cubicBezTo>
                  <a:cubicBezTo>
                    <a:pt x="73" y="11"/>
                    <a:pt x="72" y="16"/>
                    <a:pt x="85" y="12"/>
                  </a:cubicBezTo>
                  <a:cubicBezTo>
                    <a:pt x="92" y="14"/>
                    <a:pt x="101" y="9"/>
                    <a:pt x="108" y="12"/>
                  </a:cubicBezTo>
                  <a:cubicBezTo>
                    <a:pt x="118" y="25"/>
                    <a:pt x="100" y="0"/>
                    <a:pt x="112" y="30"/>
                  </a:cubicBezTo>
                  <a:cubicBezTo>
                    <a:pt x="113" y="32"/>
                    <a:pt x="130" y="34"/>
                    <a:pt x="133" y="34"/>
                  </a:cubicBezTo>
                  <a:cubicBezTo>
                    <a:pt x="137" y="38"/>
                    <a:pt x="141" y="41"/>
                    <a:pt x="144" y="46"/>
                  </a:cubicBezTo>
                  <a:cubicBezTo>
                    <a:pt x="144" y="51"/>
                    <a:pt x="143" y="56"/>
                    <a:pt x="145" y="60"/>
                  </a:cubicBezTo>
                  <a:cubicBezTo>
                    <a:pt x="146" y="62"/>
                    <a:pt x="168" y="80"/>
                    <a:pt x="171" y="81"/>
                  </a:cubicBezTo>
                  <a:cubicBezTo>
                    <a:pt x="177" y="89"/>
                    <a:pt x="185" y="92"/>
                    <a:pt x="195" y="94"/>
                  </a:cubicBezTo>
                  <a:cubicBezTo>
                    <a:pt x="200" y="98"/>
                    <a:pt x="204" y="98"/>
                    <a:pt x="205" y="105"/>
                  </a:cubicBezTo>
                  <a:cubicBezTo>
                    <a:pt x="199" y="109"/>
                    <a:pt x="193" y="109"/>
                    <a:pt x="186" y="111"/>
                  </a:cubicBezTo>
                  <a:cubicBezTo>
                    <a:pt x="175" y="118"/>
                    <a:pt x="182" y="117"/>
                    <a:pt x="177" y="130"/>
                  </a:cubicBezTo>
                  <a:cubicBezTo>
                    <a:pt x="175" y="135"/>
                    <a:pt x="163" y="139"/>
                    <a:pt x="163" y="139"/>
                  </a:cubicBezTo>
                  <a:cubicBezTo>
                    <a:pt x="159" y="145"/>
                    <a:pt x="158" y="147"/>
                    <a:pt x="151" y="148"/>
                  </a:cubicBezTo>
                  <a:cubicBezTo>
                    <a:pt x="139" y="147"/>
                    <a:pt x="139" y="146"/>
                    <a:pt x="130" y="141"/>
                  </a:cubicBezTo>
                  <a:cubicBezTo>
                    <a:pt x="128" y="131"/>
                    <a:pt x="120" y="128"/>
                    <a:pt x="112" y="123"/>
                  </a:cubicBezTo>
                  <a:cubicBezTo>
                    <a:pt x="108" y="117"/>
                    <a:pt x="107" y="115"/>
                    <a:pt x="100" y="114"/>
                  </a:cubicBezTo>
                  <a:cubicBezTo>
                    <a:pt x="94" y="110"/>
                    <a:pt x="89" y="106"/>
                    <a:pt x="82" y="105"/>
                  </a:cubicBezTo>
                  <a:cubicBezTo>
                    <a:pt x="75" y="103"/>
                    <a:pt x="66" y="100"/>
                    <a:pt x="59" y="100"/>
                  </a:cubicBezTo>
                  <a:cubicBezTo>
                    <a:pt x="52" y="100"/>
                    <a:pt x="45" y="101"/>
                    <a:pt x="39" y="102"/>
                  </a:cubicBezTo>
                  <a:cubicBezTo>
                    <a:pt x="34" y="103"/>
                    <a:pt x="29" y="105"/>
                    <a:pt x="24" y="106"/>
                  </a:cubicBezTo>
                  <a:cubicBezTo>
                    <a:pt x="17" y="109"/>
                    <a:pt x="20" y="107"/>
                    <a:pt x="16" y="1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4" name="Freeform 513"/>
            <p:cNvSpPr>
              <a:spLocks/>
            </p:cNvSpPr>
            <p:nvPr>
              <p:custDataLst>
                <p:tags r:id="rId63"/>
              </p:custDataLst>
            </p:nvPr>
          </p:nvSpPr>
          <p:spPr bwMode="gray">
            <a:xfrm>
              <a:off x="6717800" y="3796823"/>
              <a:ext cx="171881" cy="98913"/>
            </a:xfrm>
            <a:custGeom>
              <a:avLst/>
              <a:gdLst>
                <a:gd name="T0" fmla="*/ 46 w 110"/>
                <a:gd name="T1" fmla="*/ 8 h 72"/>
                <a:gd name="T2" fmla="*/ 34 w 110"/>
                <a:gd name="T3" fmla="*/ 29 h 72"/>
                <a:gd name="T4" fmla="*/ 13 w 110"/>
                <a:gd name="T5" fmla="*/ 22 h 72"/>
                <a:gd name="T6" fmla="*/ 0 w 110"/>
                <a:gd name="T7" fmla="*/ 50 h 72"/>
                <a:gd name="T8" fmla="*/ 52 w 110"/>
                <a:gd name="T9" fmla="*/ 49 h 72"/>
                <a:gd name="T10" fmla="*/ 81 w 110"/>
                <a:gd name="T11" fmla="*/ 70 h 72"/>
                <a:gd name="T12" fmla="*/ 100 w 110"/>
                <a:gd name="T13" fmla="*/ 61 h 72"/>
                <a:gd name="T14" fmla="*/ 100 w 110"/>
                <a:gd name="T15" fmla="*/ 11 h 72"/>
                <a:gd name="T16" fmla="*/ 87 w 110"/>
                <a:gd name="T17" fmla="*/ 17 h 72"/>
                <a:gd name="T18" fmla="*/ 66 w 110"/>
                <a:gd name="T19" fmla="*/ 10 h 72"/>
                <a:gd name="T20" fmla="*/ 46 w 110"/>
                <a:gd name="T21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72">
                  <a:moveTo>
                    <a:pt x="46" y="8"/>
                  </a:moveTo>
                  <a:cubicBezTo>
                    <a:pt x="45" y="21"/>
                    <a:pt x="47" y="26"/>
                    <a:pt x="34" y="29"/>
                  </a:cubicBezTo>
                  <a:cubicBezTo>
                    <a:pt x="26" y="28"/>
                    <a:pt x="21" y="23"/>
                    <a:pt x="13" y="22"/>
                  </a:cubicBezTo>
                  <a:cubicBezTo>
                    <a:pt x="0" y="15"/>
                    <a:pt x="7" y="40"/>
                    <a:pt x="0" y="50"/>
                  </a:cubicBezTo>
                  <a:cubicBezTo>
                    <a:pt x="6" y="56"/>
                    <a:pt x="35" y="47"/>
                    <a:pt x="52" y="49"/>
                  </a:cubicBezTo>
                  <a:cubicBezTo>
                    <a:pt x="65" y="52"/>
                    <a:pt x="73" y="68"/>
                    <a:pt x="81" y="70"/>
                  </a:cubicBezTo>
                  <a:cubicBezTo>
                    <a:pt x="89" y="72"/>
                    <a:pt x="97" y="71"/>
                    <a:pt x="100" y="61"/>
                  </a:cubicBezTo>
                  <a:cubicBezTo>
                    <a:pt x="109" y="46"/>
                    <a:pt x="110" y="27"/>
                    <a:pt x="100" y="11"/>
                  </a:cubicBezTo>
                  <a:cubicBezTo>
                    <a:pt x="95" y="13"/>
                    <a:pt x="91" y="14"/>
                    <a:pt x="87" y="17"/>
                  </a:cubicBezTo>
                  <a:cubicBezTo>
                    <a:pt x="77" y="16"/>
                    <a:pt x="73" y="17"/>
                    <a:pt x="66" y="10"/>
                  </a:cubicBezTo>
                  <a:cubicBezTo>
                    <a:pt x="62" y="0"/>
                    <a:pt x="55" y="5"/>
                    <a:pt x="46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5" name="Freeform 514"/>
            <p:cNvSpPr>
              <a:spLocks/>
            </p:cNvSpPr>
            <p:nvPr>
              <p:custDataLst>
                <p:tags r:id="rId64"/>
              </p:custDataLst>
            </p:nvPr>
          </p:nvSpPr>
          <p:spPr bwMode="gray">
            <a:xfrm>
              <a:off x="6709691" y="3864926"/>
              <a:ext cx="136207" cy="87562"/>
            </a:xfrm>
            <a:custGeom>
              <a:avLst/>
              <a:gdLst>
                <a:gd name="T0" fmla="*/ 8 w 86"/>
                <a:gd name="T1" fmla="*/ 4 h 63"/>
                <a:gd name="T2" fmla="*/ 5 w 86"/>
                <a:gd name="T3" fmla="*/ 25 h 63"/>
                <a:gd name="T4" fmla="*/ 26 w 86"/>
                <a:gd name="T5" fmla="*/ 45 h 63"/>
                <a:gd name="T6" fmla="*/ 30 w 86"/>
                <a:gd name="T7" fmla="*/ 58 h 63"/>
                <a:gd name="T8" fmla="*/ 47 w 86"/>
                <a:gd name="T9" fmla="*/ 63 h 63"/>
                <a:gd name="T10" fmla="*/ 66 w 86"/>
                <a:gd name="T11" fmla="*/ 58 h 63"/>
                <a:gd name="T12" fmla="*/ 72 w 86"/>
                <a:gd name="T13" fmla="*/ 46 h 63"/>
                <a:gd name="T14" fmla="*/ 86 w 86"/>
                <a:gd name="T15" fmla="*/ 28 h 63"/>
                <a:gd name="T16" fmla="*/ 78 w 86"/>
                <a:gd name="T17" fmla="*/ 16 h 63"/>
                <a:gd name="T18" fmla="*/ 63 w 86"/>
                <a:gd name="T19" fmla="*/ 3 h 63"/>
                <a:gd name="T20" fmla="*/ 41 w 86"/>
                <a:gd name="T21" fmla="*/ 1 h 63"/>
                <a:gd name="T22" fmla="*/ 8 w 86"/>
                <a:gd name="T2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63">
                  <a:moveTo>
                    <a:pt x="8" y="4"/>
                  </a:moveTo>
                  <a:cubicBezTo>
                    <a:pt x="0" y="7"/>
                    <a:pt x="2" y="18"/>
                    <a:pt x="5" y="25"/>
                  </a:cubicBezTo>
                  <a:cubicBezTo>
                    <a:pt x="8" y="32"/>
                    <a:pt x="22" y="40"/>
                    <a:pt x="26" y="45"/>
                  </a:cubicBezTo>
                  <a:cubicBezTo>
                    <a:pt x="31" y="51"/>
                    <a:pt x="24" y="54"/>
                    <a:pt x="30" y="58"/>
                  </a:cubicBezTo>
                  <a:cubicBezTo>
                    <a:pt x="33" y="61"/>
                    <a:pt x="41" y="63"/>
                    <a:pt x="47" y="63"/>
                  </a:cubicBezTo>
                  <a:cubicBezTo>
                    <a:pt x="53" y="63"/>
                    <a:pt x="62" y="61"/>
                    <a:pt x="66" y="58"/>
                  </a:cubicBezTo>
                  <a:cubicBezTo>
                    <a:pt x="70" y="56"/>
                    <a:pt x="71" y="50"/>
                    <a:pt x="72" y="46"/>
                  </a:cubicBezTo>
                  <a:cubicBezTo>
                    <a:pt x="73" y="40"/>
                    <a:pt x="83" y="33"/>
                    <a:pt x="86" y="28"/>
                  </a:cubicBezTo>
                  <a:cubicBezTo>
                    <a:pt x="83" y="22"/>
                    <a:pt x="84" y="20"/>
                    <a:pt x="78" y="16"/>
                  </a:cubicBezTo>
                  <a:cubicBezTo>
                    <a:pt x="74" y="11"/>
                    <a:pt x="68" y="6"/>
                    <a:pt x="63" y="3"/>
                  </a:cubicBezTo>
                  <a:cubicBezTo>
                    <a:pt x="57" y="1"/>
                    <a:pt x="50" y="0"/>
                    <a:pt x="41" y="1"/>
                  </a:cubicBezTo>
                  <a:cubicBezTo>
                    <a:pt x="32" y="1"/>
                    <a:pt x="15" y="3"/>
                    <a:pt x="8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6" name="Freeform 515"/>
            <p:cNvSpPr>
              <a:spLocks/>
            </p:cNvSpPr>
            <p:nvPr>
              <p:custDataLst>
                <p:tags r:id="rId65"/>
              </p:custDataLst>
            </p:nvPr>
          </p:nvSpPr>
          <p:spPr bwMode="gray">
            <a:xfrm>
              <a:off x="6763202" y="3879520"/>
              <a:ext cx="201069" cy="162153"/>
            </a:xfrm>
            <a:custGeom>
              <a:avLst/>
              <a:gdLst>
                <a:gd name="T0" fmla="*/ 11 w 128"/>
                <a:gd name="T1" fmla="*/ 54 h 117"/>
                <a:gd name="T2" fmla="*/ 2 w 128"/>
                <a:gd name="T3" fmla="*/ 92 h 117"/>
                <a:gd name="T4" fmla="*/ 10 w 128"/>
                <a:gd name="T5" fmla="*/ 114 h 117"/>
                <a:gd name="T6" fmla="*/ 22 w 128"/>
                <a:gd name="T7" fmla="*/ 110 h 117"/>
                <a:gd name="T8" fmla="*/ 61 w 128"/>
                <a:gd name="T9" fmla="*/ 110 h 117"/>
                <a:gd name="T10" fmla="*/ 83 w 128"/>
                <a:gd name="T11" fmla="*/ 114 h 117"/>
                <a:gd name="T12" fmla="*/ 107 w 128"/>
                <a:gd name="T13" fmla="*/ 109 h 117"/>
                <a:gd name="T14" fmla="*/ 118 w 128"/>
                <a:gd name="T15" fmla="*/ 102 h 117"/>
                <a:gd name="T16" fmla="*/ 124 w 128"/>
                <a:gd name="T17" fmla="*/ 84 h 117"/>
                <a:gd name="T18" fmla="*/ 122 w 128"/>
                <a:gd name="T19" fmla="*/ 68 h 117"/>
                <a:gd name="T20" fmla="*/ 119 w 128"/>
                <a:gd name="T21" fmla="*/ 51 h 117"/>
                <a:gd name="T22" fmla="*/ 104 w 128"/>
                <a:gd name="T23" fmla="*/ 23 h 117"/>
                <a:gd name="T24" fmla="*/ 91 w 128"/>
                <a:gd name="T25" fmla="*/ 6 h 117"/>
                <a:gd name="T26" fmla="*/ 74 w 128"/>
                <a:gd name="T27" fmla="*/ 2 h 117"/>
                <a:gd name="T28" fmla="*/ 56 w 128"/>
                <a:gd name="T29" fmla="*/ 15 h 117"/>
                <a:gd name="T30" fmla="*/ 44 w 128"/>
                <a:gd name="T31" fmla="*/ 26 h 117"/>
                <a:gd name="T32" fmla="*/ 41 w 128"/>
                <a:gd name="T33" fmla="*/ 37 h 117"/>
                <a:gd name="T34" fmla="*/ 35 w 128"/>
                <a:gd name="T35" fmla="*/ 48 h 117"/>
                <a:gd name="T36" fmla="*/ 23 w 128"/>
                <a:gd name="T37" fmla="*/ 53 h 117"/>
                <a:gd name="T38" fmla="*/ 11 w 128"/>
                <a:gd name="T39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17">
                  <a:moveTo>
                    <a:pt x="11" y="54"/>
                  </a:moveTo>
                  <a:cubicBezTo>
                    <a:pt x="8" y="67"/>
                    <a:pt x="14" y="85"/>
                    <a:pt x="2" y="92"/>
                  </a:cubicBezTo>
                  <a:cubicBezTo>
                    <a:pt x="2" y="100"/>
                    <a:pt x="0" y="111"/>
                    <a:pt x="10" y="114"/>
                  </a:cubicBezTo>
                  <a:cubicBezTo>
                    <a:pt x="13" y="117"/>
                    <a:pt x="14" y="111"/>
                    <a:pt x="22" y="110"/>
                  </a:cubicBezTo>
                  <a:cubicBezTo>
                    <a:pt x="30" y="109"/>
                    <a:pt x="51" y="109"/>
                    <a:pt x="61" y="110"/>
                  </a:cubicBezTo>
                  <a:cubicBezTo>
                    <a:pt x="68" y="114"/>
                    <a:pt x="76" y="109"/>
                    <a:pt x="83" y="114"/>
                  </a:cubicBezTo>
                  <a:cubicBezTo>
                    <a:pt x="91" y="114"/>
                    <a:pt x="101" y="111"/>
                    <a:pt x="107" y="109"/>
                  </a:cubicBezTo>
                  <a:cubicBezTo>
                    <a:pt x="113" y="107"/>
                    <a:pt x="115" y="106"/>
                    <a:pt x="118" y="102"/>
                  </a:cubicBezTo>
                  <a:cubicBezTo>
                    <a:pt x="119" y="94"/>
                    <a:pt x="128" y="89"/>
                    <a:pt x="124" y="84"/>
                  </a:cubicBezTo>
                  <a:cubicBezTo>
                    <a:pt x="122" y="76"/>
                    <a:pt x="118" y="75"/>
                    <a:pt x="122" y="68"/>
                  </a:cubicBezTo>
                  <a:cubicBezTo>
                    <a:pt x="119" y="62"/>
                    <a:pt x="121" y="57"/>
                    <a:pt x="119" y="51"/>
                  </a:cubicBezTo>
                  <a:cubicBezTo>
                    <a:pt x="117" y="40"/>
                    <a:pt x="116" y="25"/>
                    <a:pt x="104" y="23"/>
                  </a:cubicBezTo>
                  <a:cubicBezTo>
                    <a:pt x="98" y="19"/>
                    <a:pt x="91" y="6"/>
                    <a:pt x="91" y="6"/>
                  </a:cubicBezTo>
                  <a:cubicBezTo>
                    <a:pt x="87" y="0"/>
                    <a:pt x="81" y="3"/>
                    <a:pt x="74" y="2"/>
                  </a:cubicBezTo>
                  <a:cubicBezTo>
                    <a:pt x="67" y="6"/>
                    <a:pt x="64" y="14"/>
                    <a:pt x="56" y="15"/>
                  </a:cubicBezTo>
                  <a:cubicBezTo>
                    <a:pt x="53" y="20"/>
                    <a:pt x="47" y="21"/>
                    <a:pt x="44" y="26"/>
                  </a:cubicBezTo>
                  <a:cubicBezTo>
                    <a:pt x="42" y="30"/>
                    <a:pt x="42" y="33"/>
                    <a:pt x="41" y="37"/>
                  </a:cubicBezTo>
                  <a:cubicBezTo>
                    <a:pt x="40" y="41"/>
                    <a:pt x="38" y="45"/>
                    <a:pt x="35" y="48"/>
                  </a:cubicBezTo>
                  <a:cubicBezTo>
                    <a:pt x="26" y="47"/>
                    <a:pt x="27" y="52"/>
                    <a:pt x="23" y="53"/>
                  </a:cubicBezTo>
                  <a:cubicBezTo>
                    <a:pt x="19" y="54"/>
                    <a:pt x="13" y="54"/>
                    <a:pt x="11" y="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7" name="Freeform 516"/>
            <p:cNvSpPr>
              <a:spLocks/>
            </p:cNvSpPr>
            <p:nvPr>
              <p:custDataLst>
                <p:tags r:id="rId66"/>
              </p:custDataLst>
            </p:nvPr>
          </p:nvSpPr>
          <p:spPr bwMode="gray">
            <a:xfrm>
              <a:off x="6356201" y="3931409"/>
              <a:ext cx="201069" cy="230257"/>
            </a:xfrm>
            <a:custGeom>
              <a:avLst/>
              <a:gdLst>
                <a:gd name="T0" fmla="*/ 3 w 129"/>
                <a:gd name="T1" fmla="*/ 127 h 167"/>
                <a:gd name="T2" fmla="*/ 4 w 129"/>
                <a:gd name="T3" fmla="*/ 109 h 167"/>
                <a:gd name="T4" fmla="*/ 3 w 129"/>
                <a:gd name="T5" fmla="*/ 88 h 167"/>
                <a:gd name="T6" fmla="*/ 7 w 129"/>
                <a:gd name="T7" fmla="*/ 69 h 167"/>
                <a:gd name="T8" fmla="*/ 15 w 129"/>
                <a:gd name="T9" fmla="*/ 52 h 167"/>
                <a:gd name="T10" fmla="*/ 24 w 129"/>
                <a:gd name="T11" fmla="*/ 28 h 167"/>
                <a:gd name="T12" fmla="*/ 52 w 129"/>
                <a:gd name="T13" fmla="*/ 22 h 167"/>
                <a:gd name="T14" fmla="*/ 57 w 129"/>
                <a:gd name="T15" fmla="*/ 0 h 167"/>
                <a:gd name="T16" fmla="*/ 75 w 129"/>
                <a:gd name="T17" fmla="*/ 13 h 167"/>
                <a:gd name="T18" fmla="*/ 87 w 129"/>
                <a:gd name="T19" fmla="*/ 21 h 167"/>
                <a:gd name="T20" fmla="*/ 114 w 129"/>
                <a:gd name="T21" fmla="*/ 13 h 167"/>
                <a:gd name="T22" fmla="*/ 123 w 129"/>
                <a:gd name="T23" fmla="*/ 27 h 167"/>
                <a:gd name="T24" fmla="*/ 129 w 129"/>
                <a:gd name="T25" fmla="*/ 58 h 167"/>
                <a:gd name="T26" fmla="*/ 126 w 129"/>
                <a:gd name="T27" fmla="*/ 88 h 167"/>
                <a:gd name="T28" fmla="*/ 111 w 129"/>
                <a:gd name="T29" fmla="*/ 100 h 167"/>
                <a:gd name="T30" fmla="*/ 97 w 129"/>
                <a:gd name="T31" fmla="*/ 108 h 167"/>
                <a:gd name="T32" fmla="*/ 97 w 129"/>
                <a:gd name="T33" fmla="*/ 120 h 167"/>
                <a:gd name="T34" fmla="*/ 111 w 129"/>
                <a:gd name="T35" fmla="*/ 129 h 167"/>
                <a:gd name="T36" fmla="*/ 103 w 129"/>
                <a:gd name="T37" fmla="*/ 156 h 167"/>
                <a:gd name="T38" fmla="*/ 96 w 129"/>
                <a:gd name="T39" fmla="*/ 165 h 167"/>
                <a:gd name="T40" fmla="*/ 76 w 129"/>
                <a:gd name="T41" fmla="*/ 166 h 167"/>
                <a:gd name="T42" fmla="*/ 28 w 129"/>
                <a:gd name="T43" fmla="*/ 159 h 167"/>
                <a:gd name="T44" fmla="*/ 30 w 129"/>
                <a:gd name="T45" fmla="*/ 141 h 167"/>
                <a:gd name="T46" fmla="*/ 16 w 129"/>
                <a:gd name="T47" fmla="*/ 129 h 167"/>
                <a:gd name="T48" fmla="*/ 3 w 129"/>
                <a:gd name="T49" fmla="*/ 1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" h="167">
                  <a:moveTo>
                    <a:pt x="3" y="127"/>
                  </a:moveTo>
                  <a:cubicBezTo>
                    <a:pt x="0" y="123"/>
                    <a:pt x="3" y="119"/>
                    <a:pt x="4" y="109"/>
                  </a:cubicBezTo>
                  <a:cubicBezTo>
                    <a:pt x="4" y="103"/>
                    <a:pt x="2" y="95"/>
                    <a:pt x="3" y="88"/>
                  </a:cubicBezTo>
                  <a:cubicBezTo>
                    <a:pt x="4" y="81"/>
                    <a:pt x="5" y="75"/>
                    <a:pt x="7" y="69"/>
                  </a:cubicBezTo>
                  <a:cubicBezTo>
                    <a:pt x="8" y="59"/>
                    <a:pt x="10" y="58"/>
                    <a:pt x="15" y="52"/>
                  </a:cubicBezTo>
                  <a:cubicBezTo>
                    <a:pt x="18" y="45"/>
                    <a:pt x="18" y="33"/>
                    <a:pt x="24" y="28"/>
                  </a:cubicBezTo>
                  <a:cubicBezTo>
                    <a:pt x="28" y="17"/>
                    <a:pt x="39" y="24"/>
                    <a:pt x="52" y="22"/>
                  </a:cubicBezTo>
                  <a:cubicBezTo>
                    <a:pt x="54" y="14"/>
                    <a:pt x="46" y="2"/>
                    <a:pt x="57" y="0"/>
                  </a:cubicBezTo>
                  <a:cubicBezTo>
                    <a:pt x="70" y="1"/>
                    <a:pt x="68" y="4"/>
                    <a:pt x="75" y="13"/>
                  </a:cubicBezTo>
                  <a:cubicBezTo>
                    <a:pt x="77" y="22"/>
                    <a:pt x="78" y="22"/>
                    <a:pt x="87" y="21"/>
                  </a:cubicBezTo>
                  <a:cubicBezTo>
                    <a:pt x="95" y="8"/>
                    <a:pt x="92" y="12"/>
                    <a:pt x="114" y="13"/>
                  </a:cubicBezTo>
                  <a:cubicBezTo>
                    <a:pt x="115" y="20"/>
                    <a:pt x="120" y="20"/>
                    <a:pt x="123" y="27"/>
                  </a:cubicBezTo>
                  <a:cubicBezTo>
                    <a:pt x="124" y="37"/>
                    <a:pt x="124" y="49"/>
                    <a:pt x="129" y="58"/>
                  </a:cubicBezTo>
                  <a:cubicBezTo>
                    <a:pt x="129" y="69"/>
                    <a:pt x="129" y="81"/>
                    <a:pt x="126" y="88"/>
                  </a:cubicBezTo>
                  <a:cubicBezTo>
                    <a:pt x="123" y="95"/>
                    <a:pt x="116" y="97"/>
                    <a:pt x="111" y="100"/>
                  </a:cubicBezTo>
                  <a:cubicBezTo>
                    <a:pt x="104" y="105"/>
                    <a:pt x="102" y="100"/>
                    <a:pt x="97" y="108"/>
                  </a:cubicBezTo>
                  <a:cubicBezTo>
                    <a:pt x="96" y="111"/>
                    <a:pt x="95" y="116"/>
                    <a:pt x="97" y="120"/>
                  </a:cubicBezTo>
                  <a:cubicBezTo>
                    <a:pt x="99" y="124"/>
                    <a:pt x="110" y="123"/>
                    <a:pt x="111" y="129"/>
                  </a:cubicBezTo>
                  <a:cubicBezTo>
                    <a:pt x="113" y="142"/>
                    <a:pt x="108" y="145"/>
                    <a:pt x="103" y="156"/>
                  </a:cubicBezTo>
                  <a:cubicBezTo>
                    <a:pt x="100" y="162"/>
                    <a:pt x="100" y="163"/>
                    <a:pt x="96" y="165"/>
                  </a:cubicBezTo>
                  <a:cubicBezTo>
                    <a:pt x="92" y="167"/>
                    <a:pt x="87" y="167"/>
                    <a:pt x="76" y="166"/>
                  </a:cubicBezTo>
                  <a:cubicBezTo>
                    <a:pt x="60" y="154"/>
                    <a:pt x="59" y="160"/>
                    <a:pt x="28" y="159"/>
                  </a:cubicBezTo>
                  <a:cubicBezTo>
                    <a:pt x="20" y="155"/>
                    <a:pt x="32" y="146"/>
                    <a:pt x="30" y="141"/>
                  </a:cubicBezTo>
                  <a:cubicBezTo>
                    <a:pt x="28" y="136"/>
                    <a:pt x="20" y="131"/>
                    <a:pt x="16" y="129"/>
                  </a:cubicBezTo>
                  <a:cubicBezTo>
                    <a:pt x="11" y="126"/>
                    <a:pt x="3" y="131"/>
                    <a:pt x="3" y="1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8" name="Freeform 517"/>
            <p:cNvSpPr>
              <a:spLocks/>
            </p:cNvSpPr>
            <p:nvPr>
              <p:custDataLst>
                <p:tags r:id="rId67"/>
              </p:custDataLst>
            </p:nvPr>
          </p:nvSpPr>
          <p:spPr bwMode="gray">
            <a:xfrm>
              <a:off x="6310798" y="3955732"/>
              <a:ext cx="89185" cy="89183"/>
            </a:xfrm>
            <a:custGeom>
              <a:avLst/>
              <a:gdLst>
                <a:gd name="T0" fmla="*/ 7 w 56"/>
                <a:gd name="T1" fmla="*/ 52 h 63"/>
                <a:gd name="T2" fmla="*/ 10 w 56"/>
                <a:gd name="T3" fmla="*/ 35 h 63"/>
                <a:gd name="T4" fmla="*/ 14 w 56"/>
                <a:gd name="T5" fmla="*/ 17 h 63"/>
                <a:gd name="T6" fmla="*/ 50 w 56"/>
                <a:gd name="T7" fmla="*/ 9 h 63"/>
                <a:gd name="T8" fmla="*/ 44 w 56"/>
                <a:gd name="T9" fmla="*/ 27 h 63"/>
                <a:gd name="T10" fmla="*/ 38 w 56"/>
                <a:gd name="T11" fmla="*/ 46 h 63"/>
                <a:gd name="T12" fmla="*/ 28 w 56"/>
                <a:gd name="T13" fmla="*/ 63 h 63"/>
                <a:gd name="T14" fmla="*/ 7 w 56"/>
                <a:gd name="T15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63">
                  <a:moveTo>
                    <a:pt x="7" y="52"/>
                  </a:moveTo>
                  <a:cubicBezTo>
                    <a:pt x="12" y="38"/>
                    <a:pt x="0" y="41"/>
                    <a:pt x="10" y="35"/>
                  </a:cubicBezTo>
                  <a:cubicBezTo>
                    <a:pt x="15" y="28"/>
                    <a:pt x="17" y="25"/>
                    <a:pt x="14" y="17"/>
                  </a:cubicBezTo>
                  <a:cubicBezTo>
                    <a:pt x="20" y="0"/>
                    <a:pt x="32" y="8"/>
                    <a:pt x="50" y="9"/>
                  </a:cubicBezTo>
                  <a:cubicBezTo>
                    <a:pt x="56" y="11"/>
                    <a:pt x="46" y="21"/>
                    <a:pt x="44" y="27"/>
                  </a:cubicBezTo>
                  <a:cubicBezTo>
                    <a:pt x="42" y="33"/>
                    <a:pt x="33" y="40"/>
                    <a:pt x="38" y="46"/>
                  </a:cubicBezTo>
                  <a:cubicBezTo>
                    <a:pt x="33" y="54"/>
                    <a:pt x="37" y="60"/>
                    <a:pt x="28" y="63"/>
                  </a:cubicBezTo>
                  <a:cubicBezTo>
                    <a:pt x="18" y="60"/>
                    <a:pt x="14" y="59"/>
                    <a:pt x="7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59" name="Freeform 519"/>
            <p:cNvSpPr>
              <a:spLocks/>
            </p:cNvSpPr>
            <p:nvPr>
              <p:custDataLst>
                <p:tags r:id="rId68"/>
              </p:custDataLst>
            </p:nvPr>
          </p:nvSpPr>
          <p:spPr bwMode="gray">
            <a:xfrm>
              <a:off x="6672397" y="4330304"/>
              <a:ext cx="154044" cy="157287"/>
            </a:xfrm>
            <a:custGeom>
              <a:avLst/>
              <a:gdLst/>
              <a:ahLst/>
              <a:cxnLst/>
              <a:rect l="l" t="t" r="r" b="b"/>
              <a:pathLst>
                <a:path w="151160" h="176619">
                  <a:moveTo>
                    <a:pt x="89546" y="145463"/>
                  </a:moveTo>
                  <a:cubicBezTo>
                    <a:pt x="123434" y="150106"/>
                    <a:pt x="109571" y="162485"/>
                    <a:pt x="151160" y="167128"/>
                  </a:cubicBezTo>
                  <a:cubicBezTo>
                    <a:pt x="131136" y="181055"/>
                    <a:pt x="128055" y="176413"/>
                    <a:pt x="98788" y="173318"/>
                  </a:cubicBezTo>
                  <a:cubicBezTo>
                    <a:pt x="88006" y="165580"/>
                    <a:pt x="81844" y="167128"/>
                    <a:pt x="77223" y="154748"/>
                  </a:cubicBezTo>
                  <a:cubicBezTo>
                    <a:pt x="88006" y="151653"/>
                    <a:pt x="84925" y="154748"/>
                    <a:pt x="89546" y="145463"/>
                  </a:cubicBezTo>
                  <a:close/>
                  <a:moveTo>
                    <a:pt x="108031" y="0"/>
                  </a:moveTo>
                  <a:cubicBezTo>
                    <a:pt x="92627" y="15475"/>
                    <a:pt x="106490" y="-3095"/>
                    <a:pt x="111111" y="12380"/>
                  </a:cubicBezTo>
                  <a:cubicBezTo>
                    <a:pt x="106490" y="29402"/>
                    <a:pt x="64900" y="44877"/>
                    <a:pt x="54118" y="63446"/>
                  </a:cubicBezTo>
                  <a:cubicBezTo>
                    <a:pt x="44876" y="78921"/>
                    <a:pt x="55658" y="100586"/>
                    <a:pt x="54118" y="109871"/>
                  </a:cubicBezTo>
                  <a:cubicBezTo>
                    <a:pt x="52578" y="119155"/>
                    <a:pt x="47957" y="126893"/>
                    <a:pt x="40255" y="117608"/>
                  </a:cubicBezTo>
                  <a:cubicBezTo>
                    <a:pt x="12529" y="99038"/>
                    <a:pt x="9448" y="89753"/>
                    <a:pt x="3286" y="55709"/>
                  </a:cubicBezTo>
                  <a:cubicBezTo>
                    <a:pt x="1746" y="49519"/>
                    <a:pt x="-179" y="47585"/>
                    <a:pt x="13" y="46618"/>
                  </a:cubicBezTo>
                  <a:lnTo>
                    <a:pt x="9448" y="43329"/>
                  </a:lnTo>
                  <a:cubicBezTo>
                    <a:pt x="15609" y="41782"/>
                    <a:pt x="29472" y="49519"/>
                    <a:pt x="37174" y="44877"/>
                  </a:cubicBezTo>
                  <a:cubicBezTo>
                    <a:pt x="44876" y="40234"/>
                    <a:pt x="52578" y="18570"/>
                    <a:pt x="58739" y="13927"/>
                  </a:cubicBezTo>
                  <a:cubicBezTo>
                    <a:pt x="58739" y="13927"/>
                    <a:pt x="64900" y="9285"/>
                    <a:pt x="71062" y="6190"/>
                  </a:cubicBezTo>
                  <a:cubicBezTo>
                    <a:pt x="81845" y="0"/>
                    <a:pt x="95708" y="4642"/>
                    <a:pt x="1080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0" name="Freeform 521"/>
            <p:cNvSpPr>
              <a:spLocks/>
            </p:cNvSpPr>
            <p:nvPr>
              <p:custDataLst>
                <p:tags r:id="rId69"/>
              </p:custDataLst>
            </p:nvPr>
          </p:nvSpPr>
          <p:spPr bwMode="gray">
            <a:xfrm>
              <a:off x="7788005" y="4357869"/>
              <a:ext cx="191339" cy="110264"/>
            </a:xfrm>
            <a:custGeom>
              <a:avLst/>
              <a:gdLst>
                <a:gd name="T0" fmla="*/ 98 w 121"/>
                <a:gd name="T1" fmla="*/ 26 h 81"/>
                <a:gd name="T2" fmla="*/ 98 w 121"/>
                <a:gd name="T3" fmla="*/ 40 h 81"/>
                <a:gd name="T4" fmla="*/ 109 w 121"/>
                <a:gd name="T5" fmla="*/ 34 h 81"/>
                <a:gd name="T6" fmla="*/ 113 w 121"/>
                <a:gd name="T7" fmla="*/ 46 h 81"/>
                <a:gd name="T8" fmla="*/ 119 w 121"/>
                <a:gd name="T9" fmla="*/ 62 h 81"/>
                <a:gd name="T10" fmla="*/ 101 w 121"/>
                <a:gd name="T11" fmla="*/ 68 h 81"/>
                <a:gd name="T12" fmla="*/ 80 w 121"/>
                <a:gd name="T13" fmla="*/ 74 h 81"/>
                <a:gd name="T14" fmla="*/ 64 w 121"/>
                <a:gd name="T15" fmla="*/ 77 h 81"/>
                <a:gd name="T16" fmla="*/ 62 w 121"/>
                <a:gd name="T17" fmla="*/ 52 h 81"/>
                <a:gd name="T18" fmla="*/ 58 w 121"/>
                <a:gd name="T19" fmla="*/ 40 h 81"/>
                <a:gd name="T20" fmla="*/ 44 w 121"/>
                <a:gd name="T21" fmla="*/ 58 h 81"/>
                <a:gd name="T22" fmla="*/ 32 w 121"/>
                <a:gd name="T23" fmla="*/ 64 h 81"/>
                <a:gd name="T24" fmla="*/ 11 w 121"/>
                <a:gd name="T25" fmla="*/ 67 h 81"/>
                <a:gd name="T26" fmla="*/ 8 w 121"/>
                <a:gd name="T27" fmla="*/ 53 h 81"/>
                <a:gd name="T28" fmla="*/ 8 w 121"/>
                <a:gd name="T29" fmla="*/ 39 h 81"/>
                <a:gd name="T30" fmla="*/ 2 w 121"/>
                <a:gd name="T31" fmla="*/ 25 h 81"/>
                <a:gd name="T32" fmla="*/ 20 w 121"/>
                <a:gd name="T33" fmla="*/ 11 h 81"/>
                <a:gd name="T34" fmla="*/ 28 w 121"/>
                <a:gd name="T35" fmla="*/ 1 h 81"/>
                <a:gd name="T36" fmla="*/ 37 w 121"/>
                <a:gd name="T37" fmla="*/ 4 h 81"/>
                <a:gd name="T38" fmla="*/ 50 w 121"/>
                <a:gd name="T39" fmla="*/ 19 h 81"/>
                <a:gd name="T40" fmla="*/ 52 w 121"/>
                <a:gd name="T41" fmla="*/ 32 h 81"/>
                <a:gd name="T42" fmla="*/ 58 w 121"/>
                <a:gd name="T43" fmla="*/ 23 h 81"/>
                <a:gd name="T44" fmla="*/ 79 w 121"/>
                <a:gd name="T45" fmla="*/ 26 h 81"/>
                <a:gd name="T46" fmla="*/ 98 w 121"/>
                <a:gd name="T47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81">
                  <a:moveTo>
                    <a:pt x="98" y="26"/>
                  </a:moveTo>
                  <a:cubicBezTo>
                    <a:pt x="101" y="28"/>
                    <a:pt x="96" y="39"/>
                    <a:pt x="98" y="40"/>
                  </a:cubicBezTo>
                  <a:cubicBezTo>
                    <a:pt x="100" y="41"/>
                    <a:pt x="107" y="33"/>
                    <a:pt x="109" y="34"/>
                  </a:cubicBezTo>
                  <a:cubicBezTo>
                    <a:pt x="111" y="35"/>
                    <a:pt x="111" y="41"/>
                    <a:pt x="113" y="46"/>
                  </a:cubicBezTo>
                  <a:cubicBezTo>
                    <a:pt x="115" y="51"/>
                    <a:pt x="121" y="58"/>
                    <a:pt x="119" y="62"/>
                  </a:cubicBezTo>
                  <a:cubicBezTo>
                    <a:pt x="117" y="66"/>
                    <a:pt x="107" y="66"/>
                    <a:pt x="101" y="68"/>
                  </a:cubicBezTo>
                  <a:cubicBezTo>
                    <a:pt x="95" y="70"/>
                    <a:pt x="86" y="73"/>
                    <a:pt x="80" y="74"/>
                  </a:cubicBezTo>
                  <a:cubicBezTo>
                    <a:pt x="74" y="75"/>
                    <a:pt x="67" y="81"/>
                    <a:pt x="64" y="77"/>
                  </a:cubicBezTo>
                  <a:cubicBezTo>
                    <a:pt x="61" y="73"/>
                    <a:pt x="63" y="58"/>
                    <a:pt x="62" y="52"/>
                  </a:cubicBezTo>
                  <a:cubicBezTo>
                    <a:pt x="61" y="46"/>
                    <a:pt x="61" y="39"/>
                    <a:pt x="58" y="40"/>
                  </a:cubicBezTo>
                  <a:cubicBezTo>
                    <a:pt x="55" y="41"/>
                    <a:pt x="48" y="54"/>
                    <a:pt x="44" y="58"/>
                  </a:cubicBezTo>
                  <a:cubicBezTo>
                    <a:pt x="40" y="62"/>
                    <a:pt x="37" y="63"/>
                    <a:pt x="32" y="64"/>
                  </a:cubicBezTo>
                  <a:cubicBezTo>
                    <a:pt x="27" y="65"/>
                    <a:pt x="15" y="69"/>
                    <a:pt x="11" y="67"/>
                  </a:cubicBezTo>
                  <a:cubicBezTo>
                    <a:pt x="7" y="65"/>
                    <a:pt x="8" y="58"/>
                    <a:pt x="8" y="53"/>
                  </a:cubicBezTo>
                  <a:cubicBezTo>
                    <a:pt x="8" y="48"/>
                    <a:pt x="9" y="44"/>
                    <a:pt x="8" y="39"/>
                  </a:cubicBezTo>
                  <a:cubicBezTo>
                    <a:pt x="7" y="34"/>
                    <a:pt x="0" y="30"/>
                    <a:pt x="2" y="25"/>
                  </a:cubicBezTo>
                  <a:cubicBezTo>
                    <a:pt x="4" y="20"/>
                    <a:pt x="16" y="15"/>
                    <a:pt x="20" y="11"/>
                  </a:cubicBezTo>
                  <a:cubicBezTo>
                    <a:pt x="24" y="7"/>
                    <a:pt x="25" y="2"/>
                    <a:pt x="28" y="1"/>
                  </a:cubicBezTo>
                  <a:cubicBezTo>
                    <a:pt x="31" y="0"/>
                    <a:pt x="33" y="1"/>
                    <a:pt x="37" y="4"/>
                  </a:cubicBezTo>
                  <a:cubicBezTo>
                    <a:pt x="41" y="7"/>
                    <a:pt x="48" y="14"/>
                    <a:pt x="50" y="19"/>
                  </a:cubicBezTo>
                  <a:cubicBezTo>
                    <a:pt x="52" y="24"/>
                    <a:pt x="51" y="31"/>
                    <a:pt x="52" y="32"/>
                  </a:cubicBezTo>
                  <a:cubicBezTo>
                    <a:pt x="53" y="33"/>
                    <a:pt x="54" y="24"/>
                    <a:pt x="58" y="23"/>
                  </a:cubicBezTo>
                  <a:cubicBezTo>
                    <a:pt x="62" y="22"/>
                    <a:pt x="73" y="26"/>
                    <a:pt x="79" y="26"/>
                  </a:cubicBezTo>
                  <a:cubicBezTo>
                    <a:pt x="85" y="26"/>
                    <a:pt x="95" y="24"/>
                    <a:pt x="98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1" name="Freeform 522"/>
            <p:cNvSpPr>
              <a:spLocks/>
            </p:cNvSpPr>
            <p:nvPr>
              <p:custDataLst>
                <p:tags r:id="rId70"/>
              </p:custDataLst>
            </p:nvPr>
          </p:nvSpPr>
          <p:spPr bwMode="gray">
            <a:xfrm>
              <a:off x="5950820" y="3900601"/>
              <a:ext cx="118372" cy="152422"/>
            </a:xfrm>
            <a:custGeom>
              <a:avLst/>
              <a:gdLst>
                <a:gd name="T0" fmla="*/ 40 w 76"/>
                <a:gd name="T1" fmla="*/ 41 h 110"/>
                <a:gd name="T2" fmla="*/ 66 w 76"/>
                <a:gd name="T3" fmla="*/ 55 h 110"/>
                <a:gd name="T4" fmla="*/ 73 w 76"/>
                <a:gd name="T5" fmla="*/ 91 h 110"/>
                <a:gd name="T6" fmla="*/ 51 w 76"/>
                <a:gd name="T7" fmla="*/ 103 h 110"/>
                <a:gd name="T8" fmla="*/ 36 w 76"/>
                <a:gd name="T9" fmla="*/ 103 h 110"/>
                <a:gd name="T10" fmla="*/ 16 w 76"/>
                <a:gd name="T11" fmla="*/ 91 h 110"/>
                <a:gd name="T12" fmla="*/ 15 w 76"/>
                <a:gd name="T13" fmla="*/ 82 h 110"/>
                <a:gd name="T14" fmla="*/ 28 w 76"/>
                <a:gd name="T15" fmla="*/ 64 h 110"/>
                <a:gd name="T16" fmla="*/ 12 w 76"/>
                <a:gd name="T17" fmla="*/ 53 h 110"/>
                <a:gd name="T18" fmla="*/ 3 w 76"/>
                <a:gd name="T19" fmla="*/ 37 h 110"/>
                <a:gd name="T20" fmla="*/ 30 w 76"/>
                <a:gd name="T21" fmla="*/ 25 h 110"/>
                <a:gd name="T22" fmla="*/ 21 w 76"/>
                <a:gd name="T23" fmla="*/ 8 h 110"/>
                <a:gd name="T24" fmla="*/ 55 w 76"/>
                <a:gd name="T25" fmla="*/ 2 h 110"/>
                <a:gd name="T26" fmla="*/ 43 w 76"/>
                <a:gd name="T27" fmla="*/ 19 h 110"/>
                <a:gd name="T28" fmla="*/ 40 w 76"/>
                <a:gd name="T29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10">
                  <a:moveTo>
                    <a:pt x="40" y="41"/>
                  </a:moveTo>
                  <a:cubicBezTo>
                    <a:pt x="46" y="45"/>
                    <a:pt x="61" y="47"/>
                    <a:pt x="66" y="55"/>
                  </a:cubicBezTo>
                  <a:cubicBezTo>
                    <a:pt x="71" y="63"/>
                    <a:pt x="76" y="83"/>
                    <a:pt x="73" y="91"/>
                  </a:cubicBezTo>
                  <a:cubicBezTo>
                    <a:pt x="66" y="94"/>
                    <a:pt x="59" y="101"/>
                    <a:pt x="51" y="103"/>
                  </a:cubicBezTo>
                  <a:cubicBezTo>
                    <a:pt x="50" y="110"/>
                    <a:pt x="42" y="100"/>
                    <a:pt x="36" y="103"/>
                  </a:cubicBezTo>
                  <a:cubicBezTo>
                    <a:pt x="13" y="99"/>
                    <a:pt x="23" y="104"/>
                    <a:pt x="16" y="91"/>
                  </a:cubicBezTo>
                  <a:cubicBezTo>
                    <a:pt x="15" y="84"/>
                    <a:pt x="6" y="84"/>
                    <a:pt x="15" y="82"/>
                  </a:cubicBezTo>
                  <a:cubicBezTo>
                    <a:pt x="21" y="72"/>
                    <a:pt x="18" y="72"/>
                    <a:pt x="28" y="64"/>
                  </a:cubicBezTo>
                  <a:cubicBezTo>
                    <a:pt x="26" y="52"/>
                    <a:pt x="17" y="62"/>
                    <a:pt x="12" y="53"/>
                  </a:cubicBezTo>
                  <a:cubicBezTo>
                    <a:pt x="10" y="48"/>
                    <a:pt x="0" y="42"/>
                    <a:pt x="3" y="37"/>
                  </a:cubicBezTo>
                  <a:cubicBezTo>
                    <a:pt x="6" y="32"/>
                    <a:pt x="27" y="30"/>
                    <a:pt x="30" y="25"/>
                  </a:cubicBezTo>
                  <a:cubicBezTo>
                    <a:pt x="33" y="20"/>
                    <a:pt x="17" y="12"/>
                    <a:pt x="21" y="8"/>
                  </a:cubicBezTo>
                  <a:cubicBezTo>
                    <a:pt x="25" y="4"/>
                    <a:pt x="52" y="0"/>
                    <a:pt x="55" y="2"/>
                  </a:cubicBezTo>
                  <a:cubicBezTo>
                    <a:pt x="58" y="4"/>
                    <a:pt x="45" y="13"/>
                    <a:pt x="43" y="19"/>
                  </a:cubicBezTo>
                  <a:cubicBezTo>
                    <a:pt x="41" y="25"/>
                    <a:pt x="31" y="37"/>
                    <a:pt x="40" y="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2" name="Freeform 528"/>
            <p:cNvSpPr>
              <a:spLocks/>
            </p:cNvSpPr>
            <p:nvPr>
              <p:custDataLst>
                <p:tags r:id="rId71"/>
              </p:custDataLst>
            </p:nvPr>
          </p:nvSpPr>
          <p:spPr bwMode="gray">
            <a:xfrm>
              <a:off x="6017303" y="4271930"/>
              <a:ext cx="285387" cy="204313"/>
            </a:xfrm>
            <a:custGeom>
              <a:avLst/>
              <a:gdLst>
                <a:gd name="T0" fmla="*/ 9 w 183"/>
                <a:gd name="T1" fmla="*/ 5 h 148"/>
                <a:gd name="T2" fmla="*/ 54 w 183"/>
                <a:gd name="T3" fmla="*/ 3 h 148"/>
                <a:gd name="T4" fmla="*/ 81 w 183"/>
                <a:gd name="T5" fmla="*/ 3 h 148"/>
                <a:gd name="T6" fmla="*/ 156 w 183"/>
                <a:gd name="T7" fmla="*/ 17 h 148"/>
                <a:gd name="T8" fmla="*/ 175 w 183"/>
                <a:gd name="T9" fmla="*/ 27 h 148"/>
                <a:gd name="T10" fmla="*/ 175 w 183"/>
                <a:gd name="T11" fmla="*/ 39 h 148"/>
                <a:gd name="T12" fmla="*/ 154 w 183"/>
                <a:gd name="T13" fmla="*/ 48 h 148"/>
                <a:gd name="T14" fmla="*/ 139 w 183"/>
                <a:gd name="T15" fmla="*/ 62 h 148"/>
                <a:gd name="T16" fmla="*/ 129 w 183"/>
                <a:gd name="T17" fmla="*/ 77 h 148"/>
                <a:gd name="T18" fmla="*/ 132 w 183"/>
                <a:gd name="T19" fmla="*/ 96 h 148"/>
                <a:gd name="T20" fmla="*/ 130 w 183"/>
                <a:gd name="T21" fmla="*/ 102 h 148"/>
                <a:gd name="T22" fmla="*/ 123 w 183"/>
                <a:gd name="T23" fmla="*/ 104 h 148"/>
                <a:gd name="T24" fmla="*/ 112 w 183"/>
                <a:gd name="T25" fmla="*/ 119 h 148"/>
                <a:gd name="T26" fmla="*/ 91 w 183"/>
                <a:gd name="T27" fmla="*/ 134 h 148"/>
                <a:gd name="T28" fmla="*/ 55 w 183"/>
                <a:gd name="T29" fmla="*/ 141 h 148"/>
                <a:gd name="T30" fmla="*/ 43 w 183"/>
                <a:gd name="T31" fmla="*/ 146 h 148"/>
                <a:gd name="T32" fmla="*/ 28 w 183"/>
                <a:gd name="T33" fmla="*/ 131 h 148"/>
                <a:gd name="T34" fmla="*/ 21 w 183"/>
                <a:gd name="T35" fmla="*/ 119 h 148"/>
                <a:gd name="T36" fmla="*/ 27 w 183"/>
                <a:gd name="T37" fmla="*/ 83 h 148"/>
                <a:gd name="T38" fmla="*/ 37 w 183"/>
                <a:gd name="T39" fmla="*/ 42 h 148"/>
                <a:gd name="T40" fmla="*/ 16 w 183"/>
                <a:gd name="T41" fmla="*/ 35 h 148"/>
                <a:gd name="T42" fmla="*/ 4 w 183"/>
                <a:gd name="T43" fmla="*/ 29 h 148"/>
                <a:gd name="T44" fmla="*/ 0 w 183"/>
                <a:gd name="T45" fmla="*/ 12 h 148"/>
                <a:gd name="T46" fmla="*/ 9 w 183"/>
                <a:gd name="T47" fmla="*/ 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" h="148">
                  <a:moveTo>
                    <a:pt x="9" y="5"/>
                  </a:moveTo>
                  <a:cubicBezTo>
                    <a:pt x="13" y="0"/>
                    <a:pt x="48" y="3"/>
                    <a:pt x="54" y="3"/>
                  </a:cubicBezTo>
                  <a:cubicBezTo>
                    <a:pt x="62" y="9"/>
                    <a:pt x="72" y="7"/>
                    <a:pt x="81" y="3"/>
                  </a:cubicBezTo>
                  <a:cubicBezTo>
                    <a:pt x="113" y="5"/>
                    <a:pt x="122" y="15"/>
                    <a:pt x="156" y="17"/>
                  </a:cubicBezTo>
                  <a:cubicBezTo>
                    <a:pt x="167" y="25"/>
                    <a:pt x="155" y="25"/>
                    <a:pt x="175" y="27"/>
                  </a:cubicBezTo>
                  <a:cubicBezTo>
                    <a:pt x="177" y="34"/>
                    <a:pt x="183" y="37"/>
                    <a:pt x="175" y="39"/>
                  </a:cubicBezTo>
                  <a:cubicBezTo>
                    <a:pt x="171" y="46"/>
                    <a:pt x="162" y="47"/>
                    <a:pt x="154" y="48"/>
                  </a:cubicBezTo>
                  <a:cubicBezTo>
                    <a:pt x="148" y="53"/>
                    <a:pt x="147" y="59"/>
                    <a:pt x="139" y="62"/>
                  </a:cubicBezTo>
                  <a:cubicBezTo>
                    <a:pt x="135" y="68"/>
                    <a:pt x="136" y="74"/>
                    <a:pt x="129" y="77"/>
                  </a:cubicBezTo>
                  <a:cubicBezTo>
                    <a:pt x="123" y="84"/>
                    <a:pt x="125" y="91"/>
                    <a:pt x="132" y="96"/>
                  </a:cubicBezTo>
                  <a:cubicBezTo>
                    <a:pt x="131" y="98"/>
                    <a:pt x="132" y="101"/>
                    <a:pt x="130" y="102"/>
                  </a:cubicBezTo>
                  <a:cubicBezTo>
                    <a:pt x="128" y="104"/>
                    <a:pt x="125" y="102"/>
                    <a:pt x="123" y="104"/>
                  </a:cubicBezTo>
                  <a:cubicBezTo>
                    <a:pt x="115" y="114"/>
                    <a:pt x="125" y="111"/>
                    <a:pt x="112" y="119"/>
                  </a:cubicBezTo>
                  <a:cubicBezTo>
                    <a:pt x="105" y="129"/>
                    <a:pt x="102" y="130"/>
                    <a:pt x="91" y="134"/>
                  </a:cubicBezTo>
                  <a:cubicBezTo>
                    <a:pt x="78" y="144"/>
                    <a:pt x="78" y="140"/>
                    <a:pt x="55" y="141"/>
                  </a:cubicBezTo>
                  <a:cubicBezTo>
                    <a:pt x="48" y="145"/>
                    <a:pt x="52" y="148"/>
                    <a:pt x="43" y="146"/>
                  </a:cubicBezTo>
                  <a:cubicBezTo>
                    <a:pt x="39" y="140"/>
                    <a:pt x="35" y="132"/>
                    <a:pt x="28" y="131"/>
                  </a:cubicBezTo>
                  <a:cubicBezTo>
                    <a:pt x="25" y="126"/>
                    <a:pt x="24" y="124"/>
                    <a:pt x="21" y="119"/>
                  </a:cubicBezTo>
                  <a:cubicBezTo>
                    <a:pt x="28" y="108"/>
                    <a:pt x="21" y="95"/>
                    <a:pt x="27" y="83"/>
                  </a:cubicBezTo>
                  <a:cubicBezTo>
                    <a:pt x="30" y="67"/>
                    <a:pt x="29" y="56"/>
                    <a:pt x="37" y="42"/>
                  </a:cubicBezTo>
                  <a:cubicBezTo>
                    <a:pt x="31" y="34"/>
                    <a:pt x="27" y="36"/>
                    <a:pt x="16" y="35"/>
                  </a:cubicBezTo>
                  <a:cubicBezTo>
                    <a:pt x="11" y="33"/>
                    <a:pt x="9" y="32"/>
                    <a:pt x="4" y="29"/>
                  </a:cubicBezTo>
                  <a:cubicBezTo>
                    <a:pt x="3" y="24"/>
                    <a:pt x="1" y="17"/>
                    <a:pt x="0" y="12"/>
                  </a:cubicBezTo>
                  <a:cubicBezTo>
                    <a:pt x="3" y="10"/>
                    <a:pt x="9" y="8"/>
                    <a:pt x="9" y="8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3" name="Freeform 529"/>
            <p:cNvSpPr>
              <a:spLocks/>
            </p:cNvSpPr>
            <p:nvPr>
              <p:custDataLst>
                <p:tags r:id="rId72"/>
              </p:custDataLst>
            </p:nvPr>
          </p:nvSpPr>
          <p:spPr bwMode="gray">
            <a:xfrm>
              <a:off x="7259389" y="4377328"/>
              <a:ext cx="434569" cy="361599"/>
            </a:xfrm>
            <a:custGeom>
              <a:avLst/>
              <a:gdLst>
                <a:gd name="T0" fmla="*/ 5 w 277"/>
                <a:gd name="T1" fmla="*/ 5 h 262"/>
                <a:gd name="T2" fmla="*/ 1 w 277"/>
                <a:gd name="T3" fmla="*/ 37 h 262"/>
                <a:gd name="T4" fmla="*/ 2 w 277"/>
                <a:gd name="T5" fmla="*/ 53 h 262"/>
                <a:gd name="T6" fmla="*/ 15 w 277"/>
                <a:gd name="T7" fmla="*/ 67 h 262"/>
                <a:gd name="T8" fmla="*/ 26 w 277"/>
                <a:gd name="T9" fmla="*/ 77 h 262"/>
                <a:gd name="T10" fmla="*/ 14 w 277"/>
                <a:gd name="T11" fmla="*/ 100 h 262"/>
                <a:gd name="T12" fmla="*/ 28 w 277"/>
                <a:gd name="T13" fmla="*/ 121 h 262"/>
                <a:gd name="T14" fmla="*/ 46 w 277"/>
                <a:gd name="T15" fmla="*/ 139 h 262"/>
                <a:gd name="T16" fmla="*/ 53 w 277"/>
                <a:gd name="T17" fmla="*/ 173 h 262"/>
                <a:gd name="T18" fmla="*/ 85 w 277"/>
                <a:gd name="T19" fmla="*/ 182 h 262"/>
                <a:gd name="T20" fmla="*/ 94 w 277"/>
                <a:gd name="T21" fmla="*/ 208 h 262"/>
                <a:gd name="T22" fmla="*/ 115 w 277"/>
                <a:gd name="T23" fmla="*/ 218 h 262"/>
                <a:gd name="T24" fmla="*/ 119 w 277"/>
                <a:gd name="T25" fmla="*/ 220 h 262"/>
                <a:gd name="T26" fmla="*/ 130 w 277"/>
                <a:gd name="T27" fmla="*/ 221 h 262"/>
                <a:gd name="T28" fmla="*/ 145 w 277"/>
                <a:gd name="T29" fmla="*/ 233 h 262"/>
                <a:gd name="T30" fmla="*/ 173 w 277"/>
                <a:gd name="T31" fmla="*/ 215 h 262"/>
                <a:gd name="T32" fmla="*/ 193 w 277"/>
                <a:gd name="T33" fmla="*/ 221 h 262"/>
                <a:gd name="T34" fmla="*/ 202 w 277"/>
                <a:gd name="T35" fmla="*/ 251 h 262"/>
                <a:gd name="T36" fmla="*/ 236 w 277"/>
                <a:gd name="T37" fmla="*/ 257 h 262"/>
                <a:gd name="T38" fmla="*/ 256 w 277"/>
                <a:gd name="T39" fmla="*/ 241 h 262"/>
                <a:gd name="T40" fmla="*/ 268 w 277"/>
                <a:gd name="T41" fmla="*/ 233 h 262"/>
                <a:gd name="T42" fmla="*/ 277 w 277"/>
                <a:gd name="T43" fmla="*/ 230 h 262"/>
                <a:gd name="T44" fmla="*/ 269 w 277"/>
                <a:gd name="T45" fmla="*/ 208 h 262"/>
                <a:gd name="T46" fmla="*/ 253 w 277"/>
                <a:gd name="T47" fmla="*/ 199 h 262"/>
                <a:gd name="T48" fmla="*/ 248 w 277"/>
                <a:gd name="T49" fmla="*/ 176 h 262"/>
                <a:gd name="T50" fmla="*/ 251 w 277"/>
                <a:gd name="T51" fmla="*/ 164 h 262"/>
                <a:gd name="T52" fmla="*/ 243 w 277"/>
                <a:gd name="T53" fmla="*/ 146 h 262"/>
                <a:gd name="T54" fmla="*/ 239 w 277"/>
                <a:gd name="T55" fmla="*/ 127 h 262"/>
                <a:gd name="T56" fmla="*/ 247 w 277"/>
                <a:gd name="T57" fmla="*/ 80 h 262"/>
                <a:gd name="T58" fmla="*/ 227 w 277"/>
                <a:gd name="T59" fmla="*/ 61 h 262"/>
                <a:gd name="T60" fmla="*/ 209 w 277"/>
                <a:gd name="T61" fmla="*/ 49 h 262"/>
                <a:gd name="T62" fmla="*/ 185 w 277"/>
                <a:gd name="T63" fmla="*/ 40 h 262"/>
                <a:gd name="T64" fmla="*/ 165 w 277"/>
                <a:gd name="T65" fmla="*/ 38 h 262"/>
                <a:gd name="T66" fmla="*/ 146 w 277"/>
                <a:gd name="T67" fmla="*/ 44 h 262"/>
                <a:gd name="T68" fmla="*/ 128 w 277"/>
                <a:gd name="T69" fmla="*/ 52 h 262"/>
                <a:gd name="T70" fmla="*/ 97 w 277"/>
                <a:gd name="T71" fmla="*/ 61 h 262"/>
                <a:gd name="T72" fmla="*/ 73 w 277"/>
                <a:gd name="T73" fmla="*/ 41 h 262"/>
                <a:gd name="T74" fmla="*/ 53 w 277"/>
                <a:gd name="T75" fmla="*/ 19 h 262"/>
                <a:gd name="T76" fmla="*/ 43 w 277"/>
                <a:gd name="T77" fmla="*/ 8 h 262"/>
                <a:gd name="T78" fmla="*/ 31 w 277"/>
                <a:gd name="T79" fmla="*/ 10 h 262"/>
                <a:gd name="T80" fmla="*/ 17 w 277"/>
                <a:gd name="T81" fmla="*/ 8 h 262"/>
                <a:gd name="T82" fmla="*/ 5 w 277"/>
                <a:gd name="T83" fmla="*/ 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" h="262">
                  <a:moveTo>
                    <a:pt x="5" y="5"/>
                  </a:moveTo>
                  <a:cubicBezTo>
                    <a:pt x="0" y="9"/>
                    <a:pt x="1" y="28"/>
                    <a:pt x="1" y="37"/>
                  </a:cubicBezTo>
                  <a:cubicBezTo>
                    <a:pt x="1" y="45"/>
                    <a:pt x="0" y="48"/>
                    <a:pt x="2" y="53"/>
                  </a:cubicBezTo>
                  <a:cubicBezTo>
                    <a:pt x="4" y="58"/>
                    <a:pt x="11" y="63"/>
                    <a:pt x="15" y="67"/>
                  </a:cubicBezTo>
                  <a:cubicBezTo>
                    <a:pt x="19" y="71"/>
                    <a:pt x="26" y="72"/>
                    <a:pt x="26" y="77"/>
                  </a:cubicBezTo>
                  <a:cubicBezTo>
                    <a:pt x="18" y="85"/>
                    <a:pt x="25" y="96"/>
                    <a:pt x="14" y="100"/>
                  </a:cubicBezTo>
                  <a:cubicBezTo>
                    <a:pt x="12" y="110"/>
                    <a:pt x="19" y="117"/>
                    <a:pt x="28" y="121"/>
                  </a:cubicBezTo>
                  <a:cubicBezTo>
                    <a:pt x="34" y="129"/>
                    <a:pt x="37" y="135"/>
                    <a:pt x="46" y="139"/>
                  </a:cubicBezTo>
                  <a:cubicBezTo>
                    <a:pt x="54" y="149"/>
                    <a:pt x="45" y="163"/>
                    <a:pt x="53" y="173"/>
                  </a:cubicBezTo>
                  <a:cubicBezTo>
                    <a:pt x="67" y="170"/>
                    <a:pt x="78" y="169"/>
                    <a:pt x="85" y="182"/>
                  </a:cubicBezTo>
                  <a:cubicBezTo>
                    <a:pt x="87" y="192"/>
                    <a:pt x="90" y="199"/>
                    <a:pt x="94" y="208"/>
                  </a:cubicBezTo>
                  <a:cubicBezTo>
                    <a:pt x="96" y="221"/>
                    <a:pt x="104" y="216"/>
                    <a:pt x="115" y="218"/>
                  </a:cubicBezTo>
                  <a:cubicBezTo>
                    <a:pt x="116" y="219"/>
                    <a:pt x="118" y="220"/>
                    <a:pt x="119" y="220"/>
                  </a:cubicBezTo>
                  <a:cubicBezTo>
                    <a:pt x="123" y="221"/>
                    <a:pt x="127" y="220"/>
                    <a:pt x="130" y="221"/>
                  </a:cubicBezTo>
                  <a:cubicBezTo>
                    <a:pt x="136" y="224"/>
                    <a:pt x="134" y="231"/>
                    <a:pt x="145" y="233"/>
                  </a:cubicBezTo>
                  <a:cubicBezTo>
                    <a:pt x="153" y="237"/>
                    <a:pt x="166" y="220"/>
                    <a:pt x="173" y="215"/>
                  </a:cubicBezTo>
                  <a:cubicBezTo>
                    <a:pt x="178" y="216"/>
                    <a:pt x="189" y="218"/>
                    <a:pt x="193" y="221"/>
                  </a:cubicBezTo>
                  <a:cubicBezTo>
                    <a:pt x="198" y="224"/>
                    <a:pt x="190" y="249"/>
                    <a:pt x="202" y="251"/>
                  </a:cubicBezTo>
                  <a:cubicBezTo>
                    <a:pt x="224" y="262"/>
                    <a:pt x="198" y="256"/>
                    <a:pt x="236" y="257"/>
                  </a:cubicBezTo>
                  <a:cubicBezTo>
                    <a:pt x="274" y="255"/>
                    <a:pt x="241" y="262"/>
                    <a:pt x="256" y="241"/>
                  </a:cubicBezTo>
                  <a:cubicBezTo>
                    <a:pt x="262" y="241"/>
                    <a:pt x="266" y="233"/>
                    <a:pt x="268" y="233"/>
                  </a:cubicBezTo>
                  <a:cubicBezTo>
                    <a:pt x="271" y="230"/>
                    <a:pt x="277" y="234"/>
                    <a:pt x="277" y="230"/>
                  </a:cubicBezTo>
                  <a:cubicBezTo>
                    <a:pt x="277" y="226"/>
                    <a:pt x="273" y="213"/>
                    <a:pt x="269" y="208"/>
                  </a:cubicBezTo>
                  <a:cubicBezTo>
                    <a:pt x="268" y="201"/>
                    <a:pt x="258" y="204"/>
                    <a:pt x="253" y="199"/>
                  </a:cubicBezTo>
                  <a:cubicBezTo>
                    <a:pt x="248" y="186"/>
                    <a:pt x="247" y="198"/>
                    <a:pt x="248" y="176"/>
                  </a:cubicBezTo>
                  <a:cubicBezTo>
                    <a:pt x="247" y="170"/>
                    <a:pt x="252" y="168"/>
                    <a:pt x="251" y="164"/>
                  </a:cubicBezTo>
                  <a:cubicBezTo>
                    <a:pt x="250" y="159"/>
                    <a:pt x="245" y="152"/>
                    <a:pt x="243" y="146"/>
                  </a:cubicBezTo>
                  <a:cubicBezTo>
                    <a:pt x="237" y="138"/>
                    <a:pt x="238" y="136"/>
                    <a:pt x="239" y="127"/>
                  </a:cubicBezTo>
                  <a:cubicBezTo>
                    <a:pt x="239" y="117"/>
                    <a:pt x="249" y="91"/>
                    <a:pt x="247" y="80"/>
                  </a:cubicBezTo>
                  <a:cubicBezTo>
                    <a:pt x="245" y="69"/>
                    <a:pt x="233" y="66"/>
                    <a:pt x="227" y="61"/>
                  </a:cubicBezTo>
                  <a:cubicBezTo>
                    <a:pt x="223" y="54"/>
                    <a:pt x="218" y="50"/>
                    <a:pt x="209" y="49"/>
                  </a:cubicBezTo>
                  <a:cubicBezTo>
                    <a:pt x="202" y="46"/>
                    <a:pt x="192" y="41"/>
                    <a:pt x="185" y="40"/>
                  </a:cubicBezTo>
                  <a:cubicBezTo>
                    <a:pt x="177" y="38"/>
                    <a:pt x="171" y="37"/>
                    <a:pt x="165" y="38"/>
                  </a:cubicBezTo>
                  <a:cubicBezTo>
                    <a:pt x="159" y="39"/>
                    <a:pt x="152" y="42"/>
                    <a:pt x="146" y="44"/>
                  </a:cubicBezTo>
                  <a:cubicBezTo>
                    <a:pt x="141" y="48"/>
                    <a:pt x="135" y="51"/>
                    <a:pt x="128" y="52"/>
                  </a:cubicBezTo>
                  <a:cubicBezTo>
                    <a:pt x="120" y="53"/>
                    <a:pt x="106" y="63"/>
                    <a:pt x="97" y="61"/>
                  </a:cubicBezTo>
                  <a:cubicBezTo>
                    <a:pt x="88" y="59"/>
                    <a:pt x="80" y="48"/>
                    <a:pt x="73" y="41"/>
                  </a:cubicBezTo>
                  <a:cubicBezTo>
                    <a:pt x="69" y="35"/>
                    <a:pt x="57" y="24"/>
                    <a:pt x="53" y="19"/>
                  </a:cubicBezTo>
                  <a:cubicBezTo>
                    <a:pt x="48" y="13"/>
                    <a:pt x="50" y="11"/>
                    <a:pt x="43" y="8"/>
                  </a:cubicBezTo>
                  <a:cubicBezTo>
                    <a:pt x="38" y="11"/>
                    <a:pt x="36" y="6"/>
                    <a:pt x="31" y="10"/>
                  </a:cubicBezTo>
                  <a:cubicBezTo>
                    <a:pt x="27" y="4"/>
                    <a:pt x="24" y="11"/>
                    <a:pt x="17" y="8"/>
                  </a:cubicBezTo>
                  <a:cubicBezTo>
                    <a:pt x="11" y="0"/>
                    <a:pt x="12" y="9"/>
                    <a:pt x="5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4" name="Freeform 530"/>
            <p:cNvSpPr>
              <a:spLocks/>
            </p:cNvSpPr>
            <p:nvPr>
              <p:custDataLst>
                <p:tags r:id="rId73"/>
              </p:custDataLst>
            </p:nvPr>
          </p:nvSpPr>
          <p:spPr bwMode="gray">
            <a:xfrm>
              <a:off x="7108586" y="4447055"/>
              <a:ext cx="233501" cy="197826"/>
            </a:xfrm>
            <a:custGeom>
              <a:avLst/>
              <a:gdLst>
                <a:gd name="T0" fmla="*/ 92 w 149"/>
                <a:gd name="T1" fmla="*/ 3 h 144"/>
                <a:gd name="T2" fmla="*/ 76 w 149"/>
                <a:gd name="T3" fmla="*/ 8 h 144"/>
                <a:gd name="T4" fmla="*/ 49 w 149"/>
                <a:gd name="T5" fmla="*/ 5 h 144"/>
                <a:gd name="T6" fmla="*/ 41 w 149"/>
                <a:gd name="T7" fmla="*/ 40 h 144"/>
                <a:gd name="T8" fmla="*/ 32 w 149"/>
                <a:gd name="T9" fmla="*/ 51 h 144"/>
                <a:gd name="T10" fmla="*/ 22 w 149"/>
                <a:gd name="T11" fmla="*/ 66 h 144"/>
                <a:gd name="T12" fmla="*/ 7 w 149"/>
                <a:gd name="T13" fmla="*/ 71 h 144"/>
                <a:gd name="T14" fmla="*/ 20 w 149"/>
                <a:gd name="T15" fmla="*/ 95 h 144"/>
                <a:gd name="T16" fmla="*/ 34 w 149"/>
                <a:gd name="T17" fmla="*/ 95 h 144"/>
                <a:gd name="T18" fmla="*/ 49 w 149"/>
                <a:gd name="T19" fmla="*/ 102 h 144"/>
                <a:gd name="T20" fmla="*/ 58 w 149"/>
                <a:gd name="T21" fmla="*/ 107 h 144"/>
                <a:gd name="T22" fmla="*/ 71 w 149"/>
                <a:gd name="T23" fmla="*/ 117 h 144"/>
                <a:gd name="T24" fmla="*/ 83 w 149"/>
                <a:gd name="T25" fmla="*/ 131 h 144"/>
                <a:gd name="T26" fmla="*/ 97 w 149"/>
                <a:gd name="T27" fmla="*/ 134 h 144"/>
                <a:gd name="T28" fmla="*/ 110 w 149"/>
                <a:gd name="T29" fmla="*/ 143 h 144"/>
                <a:gd name="T30" fmla="*/ 128 w 149"/>
                <a:gd name="T31" fmla="*/ 140 h 144"/>
                <a:gd name="T32" fmla="*/ 146 w 149"/>
                <a:gd name="T33" fmla="*/ 125 h 144"/>
                <a:gd name="T34" fmla="*/ 147 w 149"/>
                <a:gd name="T35" fmla="*/ 114 h 144"/>
                <a:gd name="T36" fmla="*/ 145 w 149"/>
                <a:gd name="T37" fmla="*/ 93 h 144"/>
                <a:gd name="T38" fmla="*/ 122 w 149"/>
                <a:gd name="T39" fmla="*/ 71 h 144"/>
                <a:gd name="T40" fmla="*/ 110 w 149"/>
                <a:gd name="T41" fmla="*/ 59 h 144"/>
                <a:gd name="T42" fmla="*/ 119 w 149"/>
                <a:gd name="T43" fmla="*/ 45 h 144"/>
                <a:gd name="T44" fmla="*/ 119 w 149"/>
                <a:gd name="T45" fmla="*/ 35 h 144"/>
                <a:gd name="T46" fmla="*/ 121 w 149"/>
                <a:gd name="T47" fmla="*/ 23 h 144"/>
                <a:gd name="T48" fmla="*/ 113 w 149"/>
                <a:gd name="T49" fmla="*/ 18 h 144"/>
                <a:gd name="T50" fmla="*/ 103 w 149"/>
                <a:gd name="T51" fmla="*/ 14 h 144"/>
                <a:gd name="T52" fmla="*/ 95 w 149"/>
                <a:gd name="T53" fmla="*/ 6 h 144"/>
                <a:gd name="T54" fmla="*/ 92 w 149"/>
                <a:gd name="T55" fmla="*/ 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144">
                  <a:moveTo>
                    <a:pt x="92" y="3"/>
                  </a:moveTo>
                  <a:cubicBezTo>
                    <a:pt x="89" y="2"/>
                    <a:pt x="83" y="8"/>
                    <a:pt x="76" y="8"/>
                  </a:cubicBezTo>
                  <a:cubicBezTo>
                    <a:pt x="69" y="8"/>
                    <a:pt x="55" y="0"/>
                    <a:pt x="49" y="5"/>
                  </a:cubicBezTo>
                  <a:cubicBezTo>
                    <a:pt x="41" y="12"/>
                    <a:pt x="44" y="32"/>
                    <a:pt x="41" y="40"/>
                  </a:cubicBezTo>
                  <a:cubicBezTo>
                    <a:pt x="38" y="48"/>
                    <a:pt x="35" y="47"/>
                    <a:pt x="32" y="51"/>
                  </a:cubicBezTo>
                  <a:cubicBezTo>
                    <a:pt x="28" y="55"/>
                    <a:pt x="26" y="63"/>
                    <a:pt x="22" y="66"/>
                  </a:cubicBezTo>
                  <a:cubicBezTo>
                    <a:pt x="18" y="69"/>
                    <a:pt x="7" y="66"/>
                    <a:pt x="7" y="71"/>
                  </a:cubicBezTo>
                  <a:cubicBezTo>
                    <a:pt x="0" y="85"/>
                    <a:pt x="8" y="93"/>
                    <a:pt x="20" y="95"/>
                  </a:cubicBezTo>
                  <a:cubicBezTo>
                    <a:pt x="24" y="100"/>
                    <a:pt x="29" y="94"/>
                    <a:pt x="34" y="95"/>
                  </a:cubicBezTo>
                  <a:cubicBezTo>
                    <a:pt x="39" y="96"/>
                    <a:pt x="45" y="100"/>
                    <a:pt x="49" y="102"/>
                  </a:cubicBezTo>
                  <a:cubicBezTo>
                    <a:pt x="53" y="104"/>
                    <a:pt x="54" y="105"/>
                    <a:pt x="58" y="107"/>
                  </a:cubicBezTo>
                  <a:cubicBezTo>
                    <a:pt x="61" y="110"/>
                    <a:pt x="67" y="113"/>
                    <a:pt x="71" y="117"/>
                  </a:cubicBezTo>
                  <a:cubicBezTo>
                    <a:pt x="75" y="121"/>
                    <a:pt x="79" y="128"/>
                    <a:pt x="83" y="131"/>
                  </a:cubicBezTo>
                  <a:cubicBezTo>
                    <a:pt x="89" y="135"/>
                    <a:pt x="90" y="133"/>
                    <a:pt x="97" y="134"/>
                  </a:cubicBezTo>
                  <a:cubicBezTo>
                    <a:pt x="102" y="135"/>
                    <a:pt x="105" y="142"/>
                    <a:pt x="110" y="143"/>
                  </a:cubicBezTo>
                  <a:cubicBezTo>
                    <a:pt x="115" y="144"/>
                    <a:pt x="122" y="143"/>
                    <a:pt x="128" y="140"/>
                  </a:cubicBezTo>
                  <a:cubicBezTo>
                    <a:pt x="134" y="137"/>
                    <a:pt x="147" y="136"/>
                    <a:pt x="146" y="125"/>
                  </a:cubicBezTo>
                  <a:cubicBezTo>
                    <a:pt x="149" y="121"/>
                    <a:pt x="147" y="119"/>
                    <a:pt x="147" y="114"/>
                  </a:cubicBezTo>
                  <a:cubicBezTo>
                    <a:pt x="147" y="109"/>
                    <a:pt x="149" y="100"/>
                    <a:pt x="145" y="93"/>
                  </a:cubicBezTo>
                  <a:cubicBezTo>
                    <a:pt x="141" y="86"/>
                    <a:pt x="128" y="77"/>
                    <a:pt x="122" y="71"/>
                  </a:cubicBezTo>
                  <a:cubicBezTo>
                    <a:pt x="118" y="65"/>
                    <a:pt x="114" y="64"/>
                    <a:pt x="110" y="59"/>
                  </a:cubicBezTo>
                  <a:cubicBezTo>
                    <a:pt x="108" y="54"/>
                    <a:pt x="118" y="49"/>
                    <a:pt x="119" y="45"/>
                  </a:cubicBezTo>
                  <a:cubicBezTo>
                    <a:pt x="120" y="41"/>
                    <a:pt x="119" y="39"/>
                    <a:pt x="119" y="35"/>
                  </a:cubicBezTo>
                  <a:cubicBezTo>
                    <a:pt x="120" y="29"/>
                    <a:pt x="124" y="26"/>
                    <a:pt x="121" y="23"/>
                  </a:cubicBezTo>
                  <a:cubicBezTo>
                    <a:pt x="120" y="20"/>
                    <a:pt x="116" y="20"/>
                    <a:pt x="113" y="18"/>
                  </a:cubicBezTo>
                  <a:cubicBezTo>
                    <a:pt x="110" y="16"/>
                    <a:pt x="106" y="16"/>
                    <a:pt x="103" y="14"/>
                  </a:cubicBezTo>
                  <a:cubicBezTo>
                    <a:pt x="99" y="7"/>
                    <a:pt x="102" y="11"/>
                    <a:pt x="95" y="6"/>
                  </a:cubicBezTo>
                  <a:cubicBezTo>
                    <a:pt x="90" y="3"/>
                    <a:pt x="89" y="3"/>
                    <a:pt x="92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5" name="Freeform 531"/>
            <p:cNvSpPr>
              <a:spLocks/>
            </p:cNvSpPr>
            <p:nvPr>
              <p:custDataLst>
                <p:tags r:id="rId74"/>
              </p:custDataLst>
            </p:nvPr>
          </p:nvSpPr>
          <p:spPr bwMode="gray">
            <a:xfrm>
              <a:off x="6481058" y="5192954"/>
              <a:ext cx="167016" cy="181610"/>
            </a:xfrm>
            <a:custGeom>
              <a:avLst/>
              <a:gdLst>
                <a:gd name="T0" fmla="*/ 67 w 107"/>
                <a:gd name="T1" fmla="*/ 14 h 131"/>
                <a:gd name="T2" fmla="*/ 70 w 107"/>
                <a:gd name="T3" fmla="*/ 16 h 131"/>
                <a:gd name="T4" fmla="*/ 86 w 107"/>
                <a:gd name="T5" fmla="*/ 1 h 131"/>
                <a:gd name="T6" fmla="*/ 103 w 107"/>
                <a:gd name="T7" fmla="*/ 2 h 131"/>
                <a:gd name="T8" fmla="*/ 106 w 107"/>
                <a:gd name="T9" fmla="*/ 29 h 131"/>
                <a:gd name="T10" fmla="*/ 98 w 107"/>
                <a:gd name="T11" fmla="*/ 43 h 131"/>
                <a:gd name="T12" fmla="*/ 100 w 107"/>
                <a:gd name="T13" fmla="*/ 64 h 131"/>
                <a:gd name="T14" fmla="*/ 86 w 107"/>
                <a:gd name="T15" fmla="*/ 73 h 131"/>
                <a:gd name="T16" fmla="*/ 77 w 107"/>
                <a:gd name="T17" fmla="*/ 86 h 131"/>
                <a:gd name="T18" fmla="*/ 71 w 107"/>
                <a:gd name="T19" fmla="*/ 101 h 131"/>
                <a:gd name="T20" fmla="*/ 65 w 107"/>
                <a:gd name="T21" fmla="*/ 113 h 131"/>
                <a:gd name="T22" fmla="*/ 50 w 107"/>
                <a:gd name="T23" fmla="*/ 119 h 131"/>
                <a:gd name="T24" fmla="*/ 39 w 107"/>
                <a:gd name="T25" fmla="*/ 119 h 131"/>
                <a:gd name="T26" fmla="*/ 25 w 107"/>
                <a:gd name="T27" fmla="*/ 121 h 131"/>
                <a:gd name="T28" fmla="*/ 11 w 107"/>
                <a:gd name="T29" fmla="*/ 130 h 131"/>
                <a:gd name="T30" fmla="*/ 1 w 107"/>
                <a:gd name="T31" fmla="*/ 115 h 131"/>
                <a:gd name="T32" fmla="*/ 16 w 107"/>
                <a:gd name="T33" fmla="*/ 103 h 131"/>
                <a:gd name="T34" fmla="*/ 16 w 107"/>
                <a:gd name="T35" fmla="*/ 88 h 131"/>
                <a:gd name="T36" fmla="*/ 26 w 107"/>
                <a:gd name="T37" fmla="*/ 80 h 131"/>
                <a:gd name="T38" fmla="*/ 49 w 107"/>
                <a:gd name="T39" fmla="*/ 85 h 131"/>
                <a:gd name="T40" fmla="*/ 53 w 107"/>
                <a:gd name="T41" fmla="*/ 71 h 131"/>
                <a:gd name="T42" fmla="*/ 46 w 107"/>
                <a:gd name="T43" fmla="*/ 50 h 131"/>
                <a:gd name="T44" fmla="*/ 47 w 107"/>
                <a:gd name="T45" fmla="*/ 37 h 131"/>
                <a:gd name="T46" fmla="*/ 35 w 107"/>
                <a:gd name="T47" fmla="*/ 37 h 131"/>
                <a:gd name="T48" fmla="*/ 28 w 107"/>
                <a:gd name="T49" fmla="*/ 20 h 131"/>
                <a:gd name="T50" fmla="*/ 58 w 107"/>
                <a:gd name="T51" fmla="*/ 22 h 131"/>
                <a:gd name="T52" fmla="*/ 73 w 107"/>
                <a:gd name="T53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31">
                  <a:moveTo>
                    <a:pt x="67" y="14"/>
                  </a:moveTo>
                  <a:cubicBezTo>
                    <a:pt x="76" y="18"/>
                    <a:pt x="67" y="23"/>
                    <a:pt x="70" y="16"/>
                  </a:cubicBezTo>
                  <a:cubicBezTo>
                    <a:pt x="67" y="7"/>
                    <a:pt x="76" y="2"/>
                    <a:pt x="86" y="1"/>
                  </a:cubicBezTo>
                  <a:cubicBezTo>
                    <a:pt x="92" y="1"/>
                    <a:pt x="98" y="0"/>
                    <a:pt x="103" y="2"/>
                  </a:cubicBezTo>
                  <a:cubicBezTo>
                    <a:pt x="106" y="6"/>
                    <a:pt x="107" y="22"/>
                    <a:pt x="106" y="29"/>
                  </a:cubicBezTo>
                  <a:cubicBezTo>
                    <a:pt x="105" y="36"/>
                    <a:pt x="99" y="37"/>
                    <a:pt x="98" y="43"/>
                  </a:cubicBezTo>
                  <a:cubicBezTo>
                    <a:pt x="97" y="53"/>
                    <a:pt x="102" y="59"/>
                    <a:pt x="100" y="64"/>
                  </a:cubicBezTo>
                  <a:cubicBezTo>
                    <a:pt x="98" y="69"/>
                    <a:pt x="90" y="69"/>
                    <a:pt x="86" y="73"/>
                  </a:cubicBezTo>
                  <a:cubicBezTo>
                    <a:pt x="85" y="81"/>
                    <a:pt x="81" y="80"/>
                    <a:pt x="77" y="86"/>
                  </a:cubicBezTo>
                  <a:cubicBezTo>
                    <a:pt x="75" y="92"/>
                    <a:pt x="73" y="97"/>
                    <a:pt x="71" y="101"/>
                  </a:cubicBezTo>
                  <a:cubicBezTo>
                    <a:pt x="69" y="105"/>
                    <a:pt x="68" y="110"/>
                    <a:pt x="65" y="113"/>
                  </a:cubicBezTo>
                  <a:cubicBezTo>
                    <a:pt x="60" y="117"/>
                    <a:pt x="56" y="118"/>
                    <a:pt x="50" y="119"/>
                  </a:cubicBezTo>
                  <a:cubicBezTo>
                    <a:pt x="46" y="120"/>
                    <a:pt x="43" y="119"/>
                    <a:pt x="39" y="119"/>
                  </a:cubicBezTo>
                  <a:cubicBezTo>
                    <a:pt x="35" y="119"/>
                    <a:pt x="30" y="119"/>
                    <a:pt x="25" y="121"/>
                  </a:cubicBezTo>
                  <a:cubicBezTo>
                    <a:pt x="19" y="121"/>
                    <a:pt x="15" y="131"/>
                    <a:pt x="11" y="130"/>
                  </a:cubicBezTo>
                  <a:cubicBezTo>
                    <a:pt x="7" y="129"/>
                    <a:pt x="0" y="119"/>
                    <a:pt x="1" y="115"/>
                  </a:cubicBezTo>
                  <a:cubicBezTo>
                    <a:pt x="0" y="109"/>
                    <a:pt x="14" y="107"/>
                    <a:pt x="16" y="103"/>
                  </a:cubicBezTo>
                  <a:cubicBezTo>
                    <a:pt x="18" y="99"/>
                    <a:pt x="14" y="92"/>
                    <a:pt x="16" y="88"/>
                  </a:cubicBezTo>
                  <a:cubicBezTo>
                    <a:pt x="18" y="84"/>
                    <a:pt x="21" y="80"/>
                    <a:pt x="26" y="80"/>
                  </a:cubicBezTo>
                  <a:cubicBezTo>
                    <a:pt x="31" y="80"/>
                    <a:pt x="45" y="86"/>
                    <a:pt x="49" y="85"/>
                  </a:cubicBezTo>
                  <a:cubicBezTo>
                    <a:pt x="53" y="84"/>
                    <a:pt x="53" y="77"/>
                    <a:pt x="53" y="71"/>
                  </a:cubicBezTo>
                  <a:cubicBezTo>
                    <a:pt x="53" y="65"/>
                    <a:pt x="47" y="56"/>
                    <a:pt x="46" y="50"/>
                  </a:cubicBezTo>
                  <a:cubicBezTo>
                    <a:pt x="45" y="44"/>
                    <a:pt x="49" y="39"/>
                    <a:pt x="47" y="37"/>
                  </a:cubicBezTo>
                  <a:cubicBezTo>
                    <a:pt x="45" y="35"/>
                    <a:pt x="38" y="40"/>
                    <a:pt x="35" y="37"/>
                  </a:cubicBezTo>
                  <a:cubicBezTo>
                    <a:pt x="32" y="34"/>
                    <a:pt x="24" y="22"/>
                    <a:pt x="28" y="20"/>
                  </a:cubicBezTo>
                  <a:cubicBezTo>
                    <a:pt x="32" y="18"/>
                    <a:pt x="51" y="23"/>
                    <a:pt x="58" y="22"/>
                  </a:cubicBezTo>
                  <a:cubicBezTo>
                    <a:pt x="65" y="21"/>
                    <a:pt x="70" y="13"/>
                    <a:pt x="73" y="1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6" name="Freeform 532"/>
            <p:cNvSpPr>
              <a:spLocks/>
            </p:cNvSpPr>
            <p:nvPr>
              <p:custDataLst>
                <p:tags r:id="rId75"/>
              </p:custDataLst>
            </p:nvPr>
          </p:nvSpPr>
          <p:spPr bwMode="gray">
            <a:xfrm>
              <a:off x="6434033" y="5220518"/>
              <a:ext cx="129721" cy="132965"/>
            </a:xfrm>
            <a:custGeom>
              <a:avLst/>
              <a:gdLst>
                <a:gd name="T0" fmla="*/ 4 w 83"/>
                <a:gd name="T1" fmla="*/ 24 h 96"/>
                <a:gd name="T2" fmla="*/ 32 w 83"/>
                <a:gd name="T3" fmla="*/ 17 h 96"/>
                <a:gd name="T4" fmla="*/ 37 w 83"/>
                <a:gd name="T5" fmla="*/ 0 h 96"/>
                <a:gd name="T6" fmla="*/ 55 w 83"/>
                <a:gd name="T7" fmla="*/ 2 h 96"/>
                <a:gd name="T8" fmla="*/ 65 w 83"/>
                <a:gd name="T9" fmla="*/ 17 h 96"/>
                <a:gd name="T10" fmla="*/ 80 w 83"/>
                <a:gd name="T11" fmla="*/ 21 h 96"/>
                <a:gd name="T12" fmla="*/ 79 w 83"/>
                <a:gd name="T13" fmla="*/ 26 h 96"/>
                <a:gd name="T14" fmla="*/ 77 w 83"/>
                <a:gd name="T15" fmla="*/ 32 h 96"/>
                <a:gd name="T16" fmla="*/ 77 w 83"/>
                <a:gd name="T17" fmla="*/ 41 h 96"/>
                <a:gd name="T18" fmla="*/ 81 w 83"/>
                <a:gd name="T19" fmla="*/ 49 h 96"/>
                <a:gd name="T20" fmla="*/ 79 w 83"/>
                <a:gd name="T21" fmla="*/ 65 h 96"/>
                <a:gd name="T22" fmla="*/ 56 w 83"/>
                <a:gd name="T23" fmla="*/ 59 h 96"/>
                <a:gd name="T24" fmla="*/ 49 w 83"/>
                <a:gd name="T25" fmla="*/ 69 h 96"/>
                <a:gd name="T26" fmla="*/ 29 w 83"/>
                <a:gd name="T27" fmla="*/ 96 h 96"/>
                <a:gd name="T28" fmla="*/ 8 w 83"/>
                <a:gd name="T29" fmla="*/ 77 h 96"/>
                <a:gd name="T30" fmla="*/ 4 w 83"/>
                <a:gd name="T31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96">
                  <a:moveTo>
                    <a:pt x="4" y="24"/>
                  </a:moveTo>
                  <a:cubicBezTo>
                    <a:pt x="13" y="24"/>
                    <a:pt x="24" y="22"/>
                    <a:pt x="32" y="17"/>
                  </a:cubicBezTo>
                  <a:cubicBezTo>
                    <a:pt x="37" y="14"/>
                    <a:pt x="37" y="0"/>
                    <a:pt x="37" y="0"/>
                  </a:cubicBezTo>
                  <a:cubicBezTo>
                    <a:pt x="44" y="1"/>
                    <a:pt x="49" y="0"/>
                    <a:pt x="55" y="2"/>
                  </a:cubicBezTo>
                  <a:cubicBezTo>
                    <a:pt x="60" y="3"/>
                    <a:pt x="59" y="14"/>
                    <a:pt x="65" y="17"/>
                  </a:cubicBezTo>
                  <a:cubicBezTo>
                    <a:pt x="72" y="14"/>
                    <a:pt x="76" y="15"/>
                    <a:pt x="80" y="21"/>
                  </a:cubicBezTo>
                  <a:cubicBezTo>
                    <a:pt x="80" y="23"/>
                    <a:pt x="80" y="25"/>
                    <a:pt x="79" y="26"/>
                  </a:cubicBezTo>
                  <a:cubicBezTo>
                    <a:pt x="77" y="27"/>
                    <a:pt x="78" y="30"/>
                    <a:pt x="77" y="32"/>
                  </a:cubicBezTo>
                  <a:cubicBezTo>
                    <a:pt x="77" y="34"/>
                    <a:pt x="78" y="35"/>
                    <a:pt x="77" y="41"/>
                  </a:cubicBezTo>
                  <a:cubicBezTo>
                    <a:pt x="78" y="44"/>
                    <a:pt x="81" y="45"/>
                    <a:pt x="81" y="49"/>
                  </a:cubicBezTo>
                  <a:cubicBezTo>
                    <a:pt x="81" y="53"/>
                    <a:pt x="83" y="63"/>
                    <a:pt x="79" y="65"/>
                  </a:cubicBezTo>
                  <a:cubicBezTo>
                    <a:pt x="69" y="64"/>
                    <a:pt x="62" y="67"/>
                    <a:pt x="56" y="59"/>
                  </a:cubicBezTo>
                  <a:cubicBezTo>
                    <a:pt x="46" y="60"/>
                    <a:pt x="55" y="61"/>
                    <a:pt x="49" y="69"/>
                  </a:cubicBezTo>
                  <a:cubicBezTo>
                    <a:pt x="51" y="79"/>
                    <a:pt x="38" y="89"/>
                    <a:pt x="29" y="96"/>
                  </a:cubicBezTo>
                  <a:cubicBezTo>
                    <a:pt x="20" y="93"/>
                    <a:pt x="16" y="83"/>
                    <a:pt x="8" y="77"/>
                  </a:cubicBezTo>
                  <a:cubicBezTo>
                    <a:pt x="4" y="65"/>
                    <a:pt x="0" y="34"/>
                    <a:pt x="4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7" name="Freeform 536"/>
            <p:cNvSpPr>
              <a:spLocks/>
            </p:cNvSpPr>
            <p:nvPr>
              <p:custDataLst>
                <p:tags r:id="rId76"/>
              </p:custDataLst>
            </p:nvPr>
          </p:nvSpPr>
          <p:spPr bwMode="gray">
            <a:xfrm>
              <a:off x="6933463" y="5481584"/>
              <a:ext cx="251335" cy="345384"/>
            </a:xfrm>
            <a:custGeom>
              <a:avLst/>
              <a:gdLst>
                <a:gd name="T0" fmla="*/ 38 w 161"/>
                <a:gd name="T1" fmla="*/ 237 h 250"/>
                <a:gd name="T2" fmla="*/ 63 w 161"/>
                <a:gd name="T3" fmla="*/ 221 h 250"/>
                <a:gd name="T4" fmla="*/ 77 w 161"/>
                <a:gd name="T5" fmla="*/ 204 h 250"/>
                <a:gd name="T6" fmla="*/ 75 w 161"/>
                <a:gd name="T7" fmla="*/ 173 h 250"/>
                <a:gd name="T8" fmla="*/ 65 w 161"/>
                <a:gd name="T9" fmla="*/ 150 h 250"/>
                <a:gd name="T10" fmla="*/ 77 w 161"/>
                <a:gd name="T11" fmla="*/ 134 h 250"/>
                <a:gd name="T12" fmla="*/ 87 w 161"/>
                <a:gd name="T13" fmla="*/ 123 h 250"/>
                <a:gd name="T14" fmla="*/ 96 w 161"/>
                <a:gd name="T15" fmla="*/ 116 h 250"/>
                <a:gd name="T16" fmla="*/ 134 w 161"/>
                <a:gd name="T17" fmla="*/ 102 h 250"/>
                <a:gd name="T18" fmla="*/ 149 w 161"/>
                <a:gd name="T19" fmla="*/ 71 h 250"/>
                <a:gd name="T20" fmla="*/ 140 w 161"/>
                <a:gd name="T21" fmla="*/ 0 h 250"/>
                <a:gd name="T22" fmla="*/ 120 w 161"/>
                <a:gd name="T23" fmla="*/ 15 h 250"/>
                <a:gd name="T24" fmla="*/ 99 w 161"/>
                <a:gd name="T25" fmla="*/ 23 h 250"/>
                <a:gd name="T26" fmla="*/ 65 w 161"/>
                <a:gd name="T27" fmla="*/ 24 h 250"/>
                <a:gd name="T28" fmla="*/ 68 w 161"/>
                <a:gd name="T29" fmla="*/ 47 h 250"/>
                <a:gd name="T30" fmla="*/ 74 w 161"/>
                <a:gd name="T31" fmla="*/ 62 h 250"/>
                <a:gd name="T32" fmla="*/ 71 w 161"/>
                <a:gd name="T33" fmla="*/ 99 h 250"/>
                <a:gd name="T34" fmla="*/ 57 w 161"/>
                <a:gd name="T35" fmla="*/ 86 h 250"/>
                <a:gd name="T36" fmla="*/ 45 w 161"/>
                <a:gd name="T37" fmla="*/ 63 h 250"/>
                <a:gd name="T38" fmla="*/ 32 w 161"/>
                <a:gd name="T39" fmla="*/ 54 h 250"/>
                <a:gd name="T40" fmla="*/ 18 w 161"/>
                <a:gd name="T41" fmla="*/ 63 h 250"/>
                <a:gd name="T42" fmla="*/ 5 w 161"/>
                <a:gd name="T43" fmla="*/ 72 h 250"/>
                <a:gd name="T44" fmla="*/ 8 w 161"/>
                <a:gd name="T45" fmla="*/ 84 h 250"/>
                <a:gd name="T46" fmla="*/ 17 w 161"/>
                <a:gd name="T47" fmla="*/ 87 h 250"/>
                <a:gd name="T48" fmla="*/ 35 w 161"/>
                <a:gd name="T49" fmla="*/ 99 h 250"/>
                <a:gd name="T50" fmla="*/ 35 w 161"/>
                <a:gd name="T51" fmla="*/ 138 h 250"/>
                <a:gd name="T52" fmla="*/ 30 w 161"/>
                <a:gd name="T53" fmla="*/ 158 h 250"/>
                <a:gd name="T54" fmla="*/ 27 w 161"/>
                <a:gd name="T55" fmla="*/ 174 h 250"/>
                <a:gd name="T56" fmla="*/ 6 w 161"/>
                <a:gd name="T57" fmla="*/ 189 h 250"/>
                <a:gd name="T58" fmla="*/ 17 w 161"/>
                <a:gd name="T59" fmla="*/ 206 h 250"/>
                <a:gd name="T60" fmla="*/ 24 w 161"/>
                <a:gd name="T61" fmla="*/ 230 h 250"/>
                <a:gd name="T62" fmla="*/ 29 w 161"/>
                <a:gd name="T63" fmla="*/ 249 h 250"/>
                <a:gd name="T64" fmla="*/ 38 w 161"/>
                <a:gd name="T65" fmla="*/ 23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1" h="250">
                  <a:moveTo>
                    <a:pt x="38" y="237"/>
                  </a:moveTo>
                  <a:cubicBezTo>
                    <a:pt x="40" y="223"/>
                    <a:pt x="51" y="222"/>
                    <a:pt x="63" y="221"/>
                  </a:cubicBezTo>
                  <a:cubicBezTo>
                    <a:pt x="70" y="218"/>
                    <a:pt x="73" y="211"/>
                    <a:pt x="77" y="204"/>
                  </a:cubicBezTo>
                  <a:cubicBezTo>
                    <a:pt x="79" y="194"/>
                    <a:pt x="80" y="183"/>
                    <a:pt x="75" y="173"/>
                  </a:cubicBezTo>
                  <a:cubicBezTo>
                    <a:pt x="73" y="164"/>
                    <a:pt x="70" y="158"/>
                    <a:pt x="65" y="150"/>
                  </a:cubicBezTo>
                  <a:cubicBezTo>
                    <a:pt x="66" y="135"/>
                    <a:pt x="65" y="136"/>
                    <a:pt x="77" y="134"/>
                  </a:cubicBezTo>
                  <a:cubicBezTo>
                    <a:pt x="87" y="129"/>
                    <a:pt x="82" y="129"/>
                    <a:pt x="87" y="123"/>
                  </a:cubicBezTo>
                  <a:cubicBezTo>
                    <a:pt x="89" y="120"/>
                    <a:pt x="96" y="116"/>
                    <a:pt x="96" y="116"/>
                  </a:cubicBezTo>
                  <a:cubicBezTo>
                    <a:pt x="104" y="102"/>
                    <a:pt x="119" y="104"/>
                    <a:pt x="134" y="102"/>
                  </a:cubicBezTo>
                  <a:cubicBezTo>
                    <a:pt x="135" y="89"/>
                    <a:pt x="143" y="82"/>
                    <a:pt x="149" y="71"/>
                  </a:cubicBezTo>
                  <a:cubicBezTo>
                    <a:pt x="148" y="50"/>
                    <a:pt x="161" y="15"/>
                    <a:pt x="140" y="0"/>
                  </a:cubicBezTo>
                  <a:cubicBezTo>
                    <a:pt x="134" y="7"/>
                    <a:pt x="129" y="14"/>
                    <a:pt x="120" y="15"/>
                  </a:cubicBezTo>
                  <a:cubicBezTo>
                    <a:pt x="107" y="13"/>
                    <a:pt x="109" y="22"/>
                    <a:pt x="99" y="23"/>
                  </a:cubicBezTo>
                  <a:cubicBezTo>
                    <a:pt x="88" y="24"/>
                    <a:pt x="76" y="24"/>
                    <a:pt x="65" y="24"/>
                  </a:cubicBezTo>
                  <a:cubicBezTo>
                    <a:pt x="62" y="33"/>
                    <a:pt x="59" y="42"/>
                    <a:pt x="68" y="47"/>
                  </a:cubicBezTo>
                  <a:cubicBezTo>
                    <a:pt x="72" y="52"/>
                    <a:pt x="72" y="56"/>
                    <a:pt x="74" y="62"/>
                  </a:cubicBezTo>
                  <a:cubicBezTo>
                    <a:pt x="76" y="74"/>
                    <a:pt x="83" y="90"/>
                    <a:pt x="71" y="99"/>
                  </a:cubicBezTo>
                  <a:cubicBezTo>
                    <a:pt x="60" y="97"/>
                    <a:pt x="61" y="94"/>
                    <a:pt x="57" y="86"/>
                  </a:cubicBezTo>
                  <a:cubicBezTo>
                    <a:pt x="56" y="62"/>
                    <a:pt x="60" y="68"/>
                    <a:pt x="45" y="63"/>
                  </a:cubicBezTo>
                  <a:cubicBezTo>
                    <a:pt x="41" y="58"/>
                    <a:pt x="38" y="56"/>
                    <a:pt x="32" y="54"/>
                  </a:cubicBezTo>
                  <a:cubicBezTo>
                    <a:pt x="28" y="61"/>
                    <a:pt x="26" y="62"/>
                    <a:pt x="18" y="63"/>
                  </a:cubicBezTo>
                  <a:cubicBezTo>
                    <a:pt x="14" y="70"/>
                    <a:pt x="11" y="68"/>
                    <a:pt x="5" y="72"/>
                  </a:cubicBezTo>
                  <a:cubicBezTo>
                    <a:pt x="1" y="78"/>
                    <a:pt x="0" y="82"/>
                    <a:pt x="8" y="84"/>
                  </a:cubicBezTo>
                  <a:cubicBezTo>
                    <a:pt x="11" y="85"/>
                    <a:pt x="14" y="85"/>
                    <a:pt x="17" y="87"/>
                  </a:cubicBezTo>
                  <a:cubicBezTo>
                    <a:pt x="24" y="92"/>
                    <a:pt x="25" y="97"/>
                    <a:pt x="35" y="99"/>
                  </a:cubicBezTo>
                  <a:cubicBezTo>
                    <a:pt x="38" y="107"/>
                    <a:pt x="36" y="128"/>
                    <a:pt x="35" y="138"/>
                  </a:cubicBezTo>
                  <a:cubicBezTo>
                    <a:pt x="34" y="148"/>
                    <a:pt x="31" y="152"/>
                    <a:pt x="30" y="158"/>
                  </a:cubicBezTo>
                  <a:cubicBezTo>
                    <a:pt x="29" y="165"/>
                    <a:pt x="33" y="170"/>
                    <a:pt x="27" y="174"/>
                  </a:cubicBezTo>
                  <a:cubicBezTo>
                    <a:pt x="24" y="182"/>
                    <a:pt x="13" y="185"/>
                    <a:pt x="6" y="189"/>
                  </a:cubicBezTo>
                  <a:cubicBezTo>
                    <a:pt x="8" y="194"/>
                    <a:pt x="15" y="201"/>
                    <a:pt x="17" y="206"/>
                  </a:cubicBezTo>
                  <a:cubicBezTo>
                    <a:pt x="18" y="222"/>
                    <a:pt x="16" y="220"/>
                    <a:pt x="24" y="230"/>
                  </a:cubicBezTo>
                  <a:cubicBezTo>
                    <a:pt x="26" y="243"/>
                    <a:pt x="18" y="247"/>
                    <a:pt x="29" y="249"/>
                  </a:cubicBezTo>
                  <a:cubicBezTo>
                    <a:pt x="31" y="250"/>
                    <a:pt x="32" y="242"/>
                    <a:pt x="38" y="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8" name="Freeform 537"/>
            <p:cNvSpPr>
              <a:spLocks/>
            </p:cNvSpPr>
            <p:nvPr>
              <p:custDataLst>
                <p:tags r:id="rId77"/>
              </p:custDataLst>
            </p:nvPr>
          </p:nvSpPr>
          <p:spPr bwMode="gray">
            <a:xfrm>
              <a:off x="6891303" y="5317810"/>
              <a:ext cx="48647" cy="43783"/>
            </a:xfrm>
            <a:custGeom>
              <a:avLst/>
              <a:gdLst>
                <a:gd name="T0" fmla="*/ 25 w 29"/>
                <a:gd name="T1" fmla="*/ 0 h 31"/>
                <a:gd name="T2" fmla="*/ 3 w 29"/>
                <a:gd name="T3" fmla="*/ 7 h 31"/>
                <a:gd name="T4" fmla="*/ 4 w 29"/>
                <a:gd name="T5" fmla="*/ 28 h 31"/>
                <a:gd name="T6" fmla="*/ 18 w 29"/>
                <a:gd name="T7" fmla="*/ 25 h 31"/>
                <a:gd name="T8" fmla="*/ 27 w 29"/>
                <a:gd name="T9" fmla="*/ 18 h 31"/>
                <a:gd name="T10" fmla="*/ 25 w 29"/>
                <a:gd name="T11" fmla="*/ 7 h 31"/>
                <a:gd name="T12" fmla="*/ 25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25" y="0"/>
                  </a:moveTo>
                  <a:cubicBezTo>
                    <a:pt x="16" y="1"/>
                    <a:pt x="9" y="0"/>
                    <a:pt x="3" y="7"/>
                  </a:cubicBezTo>
                  <a:cubicBezTo>
                    <a:pt x="0" y="11"/>
                    <a:pt x="2" y="25"/>
                    <a:pt x="4" y="28"/>
                  </a:cubicBezTo>
                  <a:cubicBezTo>
                    <a:pt x="6" y="31"/>
                    <a:pt x="14" y="27"/>
                    <a:pt x="18" y="25"/>
                  </a:cubicBezTo>
                  <a:cubicBezTo>
                    <a:pt x="21" y="23"/>
                    <a:pt x="26" y="21"/>
                    <a:pt x="27" y="18"/>
                  </a:cubicBezTo>
                  <a:cubicBezTo>
                    <a:pt x="28" y="15"/>
                    <a:pt x="25" y="10"/>
                    <a:pt x="25" y="7"/>
                  </a:cubicBezTo>
                  <a:cubicBezTo>
                    <a:pt x="25" y="4"/>
                    <a:pt x="29" y="0"/>
                    <a:pt x="2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69" name="Freeform 538"/>
            <p:cNvSpPr>
              <a:spLocks/>
            </p:cNvSpPr>
            <p:nvPr>
              <p:custDataLst>
                <p:tags r:id="rId78"/>
              </p:custDataLst>
            </p:nvPr>
          </p:nvSpPr>
          <p:spPr bwMode="gray">
            <a:xfrm>
              <a:off x="6894545" y="5288622"/>
              <a:ext cx="267552" cy="230257"/>
            </a:xfrm>
            <a:custGeom>
              <a:avLst/>
              <a:gdLst>
                <a:gd name="T0" fmla="*/ 10 w 169"/>
                <a:gd name="T1" fmla="*/ 2 h 167"/>
                <a:gd name="T2" fmla="*/ 53 w 169"/>
                <a:gd name="T3" fmla="*/ 2 h 167"/>
                <a:gd name="T4" fmla="*/ 77 w 169"/>
                <a:gd name="T5" fmla="*/ 5 h 167"/>
                <a:gd name="T6" fmla="*/ 103 w 169"/>
                <a:gd name="T7" fmla="*/ 13 h 167"/>
                <a:gd name="T8" fmla="*/ 128 w 169"/>
                <a:gd name="T9" fmla="*/ 37 h 167"/>
                <a:gd name="T10" fmla="*/ 149 w 169"/>
                <a:gd name="T11" fmla="*/ 49 h 167"/>
                <a:gd name="T12" fmla="*/ 154 w 169"/>
                <a:gd name="T13" fmla="*/ 106 h 167"/>
                <a:gd name="T14" fmla="*/ 157 w 169"/>
                <a:gd name="T15" fmla="*/ 122 h 167"/>
                <a:gd name="T16" fmla="*/ 155 w 169"/>
                <a:gd name="T17" fmla="*/ 151 h 167"/>
                <a:gd name="T18" fmla="*/ 136 w 169"/>
                <a:gd name="T19" fmla="*/ 155 h 167"/>
                <a:gd name="T20" fmla="*/ 124 w 169"/>
                <a:gd name="T21" fmla="*/ 163 h 167"/>
                <a:gd name="T22" fmla="*/ 106 w 169"/>
                <a:gd name="T23" fmla="*/ 164 h 167"/>
                <a:gd name="T24" fmla="*/ 89 w 169"/>
                <a:gd name="T25" fmla="*/ 160 h 167"/>
                <a:gd name="T26" fmla="*/ 38 w 169"/>
                <a:gd name="T27" fmla="*/ 121 h 167"/>
                <a:gd name="T28" fmla="*/ 20 w 169"/>
                <a:gd name="T29" fmla="*/ 109 h 167"/>
                <a:gd name="T30" fmla="*/ 23 w 169"/>
                <a:gd name="T31" fmla="*/ 92 h 167"/>
                <a:gd name="T32" fmla="*/ 10 w 169"/>
                <a:gd name="T33" fmla="*/ 85 h 167"/>
                <a:gd name="T34" fmla="*/ 1 w 169"/>
                <a:gd name="T35" fmla="*/ 73 h 167"/>
                <a:gd name="T36" fmla="*/ 2 w 169"/>
                <a:gd name="T37" fmla="*/ 53 h 167"/>
                <a:gd name="T38" fmla="*/ 12 w 169"/>
                <a:gd name="T39" fmla="*/ 52 h 167"/>
                <a:gd name="T40" fmla="*/ 26 w 169"/>
                <a:gd name="T41" fmla="*/ 38 h 167"/>
                <a:gd name="T42" fmla="*/ 23 w 169"/>
                <a:gd name="T43" fmla="*/ 23 h 167"/>
                <a:gd name="T44" fmla="*/ 25 w 169"/>
                <a:gd name="T45" fmla="*/ 13 h 167"/>
                <a:gd name="T46" fmla="*/ 10 w 169"/>
                <a:gd name="T4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67">
                  <a:moveTo>
                    <a:pt x="10" y="2"/>
                  </a:moveTo>
                  <a:cubicBezTo>
                    <a:pt x="15" y="0"/>
                    <a:pt x="38" y="0"/>
                    <a:pt x="53" y="2"/>
                  </a:cubicBezTo>
                  <a:cubicBezTo>
                    <a:pt x="64" y="2"/>
                    <a:pt x="69" y="3"/>
                    <a:pt x="77" y="5"/>
                  </a:cubicBezTo>
                  <a:cubicBezTo>
                    <a:pt x="85" y="7"/>
                    <a:pt x="95" y="8"/>
                    <a:pt x="103" y="13"/>
                  </a:cubicBezTo>
                  <a:cubicBezTo>
                    <a:pt x="113" y="20"/>
                    <a:pt x="117" y="32"/>
                    <a:pt x="128" y="37"/>
                  </a:cubicBezTo>
                  <a:cubicBezTo>
                    <a:pt x="136" y="48"/>
                    <a:pt x="136" y="45"/>
                    <a:pt x="149" y="49"/>
                  </a:cubicBezTo>
                  <a:cubicBezTo>
                    <a:pt x="138" y="64"/>
                    <a:pt x="147" y="89"/>
                    <a:pt x="154" y="106"/>
                  </a:cubicBezTo>
                  <a:cubicBezTo>
                    <a:pt x="155" y="113"/>
                    <a:pt x="153" y="117"/>
                    <a:pt x="157" y="122"/>
                  </a:cubicBezTo>
                  <a:cubicBezTo>
                    <a:pt x="159" y="134"/>
                    <a:pt x="169" y="149"/>
                    <a:pt x="155" y="151"/>
                  </a:cubicBezTo>
                  <a:cubicBezTo>
                    <a:pt x="152" y="157"/>
                    <a:pt x="141" y="153"/>
                    <a:pt x="136" y="155"/>
                  </a:cubicBezTo>
                  <a:cubicBezTo>
                    <a:pt x="131" y="157"/>
                    <a:pt x="129" y="162"/>
                    <a:pt x="124" y="163"/>
                  </a:cubicBezTo>
                  <a:cubicBezTo>
                    <a:pt x="119" y="164"/>
                    <a:pt x="112" y="164"/>
                    <a:pt x="106" y="164"/>
                  </a:cubicBezTo>
                  <a:cubicBezTo>
                    <a:pt x="100" y="167"/>
                    <a:pt x="95" y="161"/>
                    <a:pt x="89" y="160"/>
                  </a:cubicBezTo>
                  <a:cubicBezTo>
                    <a:pt x="87" y="131"/>
                    <a:pt x="64" y="122"/>
                    <a:pt x="38" y="121"/>
                  </a:cubicBezTo>
                  <a:cubicBezTo>
                    <a:pt x="32" y="117"/>
                    <a:pt x="26" y="113"/>
                    <a:pt x="20" y="109"/>
                  </a:cubicBezTo>
                  <a:cubicBezTo>
                    <a:pt x="17" y="105"/>
                    <a:pt x="25" y="96"/>
                    <a:pt x="23" y="92"/>
                  </a:cubicBezTo>
                  <a:cubicBezTo>
                    <a:pt x="21" y="88"/>
                    <a:pt x="14" y="88"/>
                    <a:pt x="10" y="85"/>
                  </a:cubicBezTo>
                  <a:cubicBezTo>
                    <a:pt x="8" y="78"/>
                    <a:pt x="2" y="78"/>
                    <a:pt x="1" y="73"/>
                  </a:cubicBezTo>
                  <a:cubicBezTo>
                    <a:pt x="0" y="68"/>
                    <a:pt x="0" y="56"/>
                    <a:pt x="2" y="53"/>
                  </a:cubicBezTo>
                  <a:cubicBezTo>
                    <a:pt x="4" y="50"/>
                    <a:pt x="8" y="54"/>
                    <a:pt x="12" y="52"/>
                  </a:cubicBezTo>
                  <a:cubicBezTo>
                    <a:pt x="16" y="50"/>
                    <a:pt x="24" y="43"/>
                    <a:pt x="26" y="38"/>
                  </a:cubicBezTo>
                  <a:cubicBezTo>
                    <a:pt x="25" y="32"/>
                    <a:pt x="26" y="29"/>
                    <a:pt x="23" y="23"/>
                  </a:cubicBezTo>
                  <a:cubicBezTo>
                    <a:pt x="25" y="20"/>
                    <a:pt x="24" y="16"/>
                    <a:pt x="25" y="13"/>
                  </a:cubicBezTo>
                  <a:cubicBezTo>
                    <a:pt x="29" y="2"/>
                    <a:pt x="15" y="3"/>
                    <a:pt x="1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0" name="Freeform 547"/>
            <p:cNvSpPr>
              <a:spLocks/>
            </p:cNvSpPr>
            <p:nvPr>
              <p:custDataLst>
                <p:tags r:id="rId79"/>
              </p:custDataLst>
            </p:nvPr>
          </p:nvSpPr>
          <p:spPr bwMode="gray">
            <a:xfrm>
              <a:off x="6897790" y="5291865"/>
              <a:ext cx="50267" cy="34052"/>
            </a:xfrm>
            <a:custGeom>
              <a:avLst/>
              <a:gdLst>
                <a:gd name="T0" fmla="*/ 11 w 32"/>
                <a:gd name="T1" fmla="*/ 2 h 25"/>
                <a:gd name="T2" fmla="*/ 21 w 32"/>
                <a:gd name="T3" fmla="*/ 14 h 25"/>
                <a:gd name="T4" fmla="*/ 0 w 32"/>
                <a:gd name="T5" fmla="*/ 24 h 25"/>
                <a:gd name="T6" fmla="*/ 6 w 32"/>
                <a:gd name="T7" fmla="*/ 8 h 25"/>
                <a:gd name="T8" fmla="*/ 11 w 32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11" y="2"/>
                  </a:moveTo>
                  <a:cubicBezTo>
                    <a:pt x="23" y="0"/>
                    <a:pt x="32" y="10"/>
                    <a:pt x="21" y="14"/>
                  </a:cubicBezTo>
                  <a:cubicBezTo>
                    <a:pt x="16" y="21"/>
                    <a:pt x="8" y="25"/>
                    <a:pt x="0" y="24"/>
                  </a:cubicBezTo>
                  <a:cubicBezTo>
                    <a:pt x="1" y="16"/>
                    <a:pt x="0" y="13"/>
                    <a:pt x="6" y="8"/>
                  </a:cubicBezTo>
                  <a:cubicBezTo>
                    <a:pt x="9" y="2"/>
                    <a:pt x="7" y="2"/>
                    <a:pt x="1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1" name="Freeform 548"/>
            <p:cNvSpPr>
              <a:spLocks/>
            </p:cNvSpPr>
            <p:nvPr>
              <p:custDataLst>
                <p:tags r:id="rId80"/>
              </p:custDataLst>
            </p:nvPr>
          </p:nvSpPr>
          <p:spPr bwMode="gray">
            <a:xfrm>
              <a:off x="6982108" y="5465370"/>
              <a:ext cx="74590" cy="152422"/>
            </a:xfrm>
            <a:custGeom>
              <a:avLst/>
              <a:gdLst>
                <a:gd name="T0" fmla="*/ 7 w 47"/>
                <a:gd name="T1" fmla="*/ 0 h 111"/>
                <a:gd name="T2" fmla="*/ 33 w 47"/>
                <a:gd name="T3" fmla="*/ 20 h 111"/>
                <a:gd name="T4" fmla="*/ 34 w 47"/>
                <a:gd name="T5" fmla="*/ 33 h 111"/>
                <a:gd name="T6" fmla="*/ 31 w 47"/>
                <a:gd name="T7" fmla="*/ 54 h 111"/>
                <a:gd name="T8" fmla="*/ 45 w 47"/>
                <a:gd name="T9" fmla="*/ 78 h 111"/>
                <a:gd name="T10" fmla="*/ 45 w 47"/>
                <a:gd name="T11" fmla="*/ 101 h 111"/>
                <a:gd name="T12" fmla="*/ 30 w 47"/>
                <a:gd name="T13" fmla="*/ 108 h 111"/>
                <a:gd name="T14" fmla="*/ 24 w 47"/>
                <a:gd name="T15" fmla="*/ 80 h 111"/>
                <a:gd name="T16" fmla="*/ 9 w 47"/>
                <a:gd name="T17" fmla="*/ 68 h 111"/>
                <a:gd name="T18" fmla="*/ 1 w 47"/>
                <a:gd name="T19" fmla="*/ 56 h 111"/>
                <a:gd name="T20" fmla="*/ 12 w 47"/>
                <a:gd name="T21" fmla="*/ 35 h 111"/>
                <a:gd name="T22" fmla="*/ 7 w 47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11">
                  <a:moveTo>
                    <a:pt x="7" y="0"/>
                  </a:moveTo>
                  <a:cubicBezTo>
                    <a:pt x="21" y="2"/>
                    <a:pt x="28" y="6"/>
                    <a:pt x="33" y="20"/>
                  </a:cubicBezTo>
                  <a:cubicBezTo>
                    <a:pt x="37" y="26"/>
                    <a:pt x="34" y="27"/>
                    <a:pt x="34" y="33"/>
                  </a:cubicBezTo>
                  <a:cubicBezTo>
                    <a:pt x="34" y="39"/>
                    <a:pt x="29" y="47"/>
                    <a:pt x="31" y="54"/>
                  </a:cubicBezTo>
                  <a:cubicBezTo>
                    <a:pt x="35" y="60"/>
                    <a:pt x="43" y="71"/>
                    <a:pt x="45" y="78"/>
                  </a:cubicBezTo>
                  <a:cubicBezTo>
                    <a:pt x="47" y="86"/>
                    <a:pt x="47" y="96"/>
                    <a:pt x="45" y="101"/>
                  </a:cubicBezTo>
                  <a:cubicBezTo>
                    <a:pt x="43" y="106"/>
                    <a:pt x="33" y="111"/>
                    <a:pt x="30" y="108"/>
                  </a:cubicBezTo>
                  <a:cubicBezTo>
                    <a:pt x="26" y="100"/>
                    <a:pt x="26" y="88"/>
                    <a:pt x="24" y="80"/>
                  </a:cubicBezTo>
                  <a:cubicBezTo>
                    <a:pt x="22" y="73"/>
                    <a:pt x="14" y="72"/>
                    <a:pt x="9" y="68"/>
                  </a:cubicBezTo>
                  <a:cubicBezTo>
                    <a:pt x="6" y="63"/>
                    <a:pt x="2" y="62"/>
                    <a:pt x="1" y="56"/>
                  </a:cubicBezTo>
                  <a:cubicBezTo>
                    <a:pt x="0" y="50"/>
                    <a:pt x="11" y="44"/>
                    <a:pt x="12" y="35"/>
                  </a:cubicBezTo>
                  <a:cubicBezTo>
                    <a:pt x="13" y="26"/>
                    <a:pt x="8" y="7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2" name="Freeform 549"/>
            <p:cNvSpPr>
              <a:spLocks/>
            </p:cNvSpPr>
            <p:nvPr>
              <p:custDataLst>
                <p:tags r:id="rId81"/>
              </p:custDataLst>
            </p:nvPr>
          </p:nvSpPr>
          <p:spPr bwMode="gray">
            <a:xfrm>
              <a:off x="6403225" y="4445431"/>
              <a:ext cx="92426" cy="155666"/>
            </a:xfrm>
            <a:custGeom>
              <a:avLst/>
              <a:gdLst>
                <a:gd name="T0" fmla="*/ 19 w 60"/>
                <a:gd name="T1" fmla="*/ 9 h 112"/>
                <a:gd name="T2" fmla="*/ 39 w 60"/>
                <a:gd name="T3" fmla="*/ 4 h 112"/>
                <a:gd name="T4" fmla="*/ 48 w 60"/>
                <a:gd name="T5" fmla="*/ 34 h 112"/>
                <a:gd name="T6" fmla="*/ 37 w 60"/>
                <a:gd name="T7" fmla="*/ 51 h 112"/>
                <a:gd name="T8" fmla="*/ 51 w 60"/>
                <a:gd name="T9" fmla="*/ 73 h 112"/>
                <a:gd name="T10" fmla="*/ 54 w 60"/>
                <a:gd name="T11" fmla="*/ 90 h 112"/>
                <a:gd name="T12" fmla="*/ 41 w 60"/>
                <a:gd name="T13" fmla="*/ 99 h 112"/>
                <a:gd name="T14" fmla="*/ 34 w 60"/>
                <a:gd name="T15" fmla="*/ 103 h 112"/>
                <a:gd name="T16" fmla="*/ 27 w 60"/>
                <a:gd name="T17" fmla="*/ 109 h 112"/>
                <a:gd name="T18" fmla="*/ 7 w 60"/>
                <a:gd name="T19" fmla="*/ 87 h 112"/>
                <a:gd name="T20" fmla="*/ 0 w 60"/>
                <a:gd name="T21" fmla="*/ 73 h 112"/>
                <a:gd name="T22" fmla="*/ 9 w 60"/>
                <a:gd name="T23" fmla="*/ 34 h 112"/>
                <a:gd name="T24" fmla="*/ 19 w 60"/>
                <a:gd name="T25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112">
                  <a:moveTo>
                    <a:pt x="19" y="9"/>
                  </a:moveTo>
                  <a:cubicBezTo>
                    <a:pt x="24" y="0"/>
                    <a:pt x="29" y="3"/>
                    <a:pt x="39" y="4"/>
                  </a:cubicBezTo>
                  <a:cubicBezTo>
                    <a:pt x="49" y="12"/>
                    <a:pt x="43" y="23"/>
                    <a:pt x="48" y="34"/>
                  </a:cubicBezTo>
                  <a:cubicBezTo>
                    <a:pt x="50" y="44"/>
                    <a:pt x="47" y="48"/>
                    <a:pt x="37" y="51"/>
                  </a:cubicBezTo>
                  <a:cubicBezTo>
                    <a:pt x="35" y="64"/>
                    <a:pt x="38" y="70"/>
                    <a:pt x="51" y="73"/>
                  </a:cubicBezTo>
                  <a:cubicBezTo>
                    <a:pt x="55" y="80"/>
                    <a:pt x="60" y="86"/>
                    <a:pt x="54" y="90"/>
                  </a:cubicBezTo>
                  <a:cubicBezTo>
                    <a:pt x="52" y="94"/>
                    <a:pt x="44" y="97"/>
                    <a:pt x="41" y="99"/>
                  </a:cubicBezTo>
                  <a:cubicBezTo>
                    <a:pt x="38" y="101"/>
                    <a:pt x="36" y="101"/>
                    <a:pt x="34" y="103"/>
                  </a:cubicBezTo>
                  <a:cubicBezTo>
                    <a:pt x="32" y="105"/>
                    <a:pt x="32" y="112"/>
                    <a:pt x="27" y="109"/>
                  </a:cubicBezTo>
                  <a:cubicBezTo>
                    <a:pt x="25" y="100"/>
                    <a:pt x="15" y="92"/>
                    <a:pt x="7" y="87"/>
                  </a:cubicBezTo>
                  <a:cubicBezTo>
                    <a:pt x="4" y="82"/>
                    <a:pt x="1" y="79"/>
                    <a:pt x="0" y="73"/>
                  </a:cubicBezTo>
                  <a:cubicBezTo>
                    <a:pt x="1" y="61"/>
                    <a:pt x="3" y="45"/>
                    <a:pt x="9" y="34"/>
                  </a:cubicBezTo>
                  <a:cubicBezTo>
                    <a:pt x="9" y="28"/>
                    <a:pt x="8" y="9"/>
                    <a:pt x="19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3" name="Freeform 553"/>
            <p:cNvSpPr>
              <a:spLocks/>
            </p:cNvSpPr>
            <p:nvPr>
              <p:custDataLst>
                <p:tags r:id="rId82"/>
              </p:custDataLst>
            </p:nvPr>
          </p:nvSpPr>
          <p:spPr bwMode="gray">
            <a:xfrm>
              <a:off x="6539432" y="3926545"/>
              <a:ext cx="243228" cy="176746"/>
            </a:xfrm>
            <a:custGeom>
              <a:avLst/>
              <a:gdLst>
                <a:gd name="T0" fmla="*/ 0 w 155"/>
                <a:gd name="T1" fmla="*/ 18 h 128"/>
                <a:gd name="T2" fmla="*/ 33 w 155"/>
                <a:gd name="T3" fmla="*/ 15 h 128"/>
                <a:gd name="T4" fmla="*/ 54 w 155"/>
                <a:gd name="T5" fmla="*/ 0 h 128"/>
                <a:gd name="T6" fmla="*/ 87 w 155"/>
                <a:gd name="T7" fmla="*/ 4 h 128"/>
                <a:gd name="T8" fmla="*/ 96 w 155"/>
                <a:gd name="T9" fmla="*/ 16 h 128"/>
                <a:gd name="T10" fmla="*/ 120 w 155"/>
                <a:gd name="T11" fmla="*/ 15 h 128"/>
                <a:gd name="T12" fmla="*/ 147 w 155"/>
                <a:gd name="T13" fmla="*/ 19 h 128"/>
                <a:gd name="T14" fmla="*/ 153 w 155"/>
                <a:gd name="T15" fmla="*/ 39 h 128"/>
                <a:gd name="T16" fmla="*/ 145 w 155"/>
                <a:gd name="T17" fmla="*/ 57 h 128"/>
                <a:gd name="T18" fmla="*/ 150 w 155"/>
                <a:gd name="T19" fmla="*/ 76 h 128"/>
                <a:gd name="T20" fmla="*/ 153 w 155"/>
                <a:gd name="T21" fmla="*/ 99 h 128"/>
                <a:gd name="T22" fmla="*/ 136 w 155"/>
                <a:gd name="T23" fmla="*/ 118 h 128"/>
                <a:gd name="T24" fmla="*/ 123 w 155"/>
                <a:gd name="T25" fmla="*/ 124 h 128"/>
                <a:gd name="T26" fmla="*/ 94 w 155"/>
                <a:gd name="T27" fmla="*/ 127 h 128"/>
                <a:gd name="T28" fmla="*/ 73 w 155"/>
                <a:gd name="T29" fmla="*/ 121 h 128"/>
                <a:gd name="T30" fmla="*/ 39 w 155"/>
                <a:gd name="T31" fmla="*/ 96 h 128"/>
                <a:gd name="T32" fmla="*/ 12 w 155"/>
                <a:gd name="T33" fmla="*/ 88 h 128"/>
                <a:gd name="T34" fmla="*/ 10 w 155"/>
                <a:gd name="T35" fmla="*/ 52 h 128"/>
                <a:gd name="T36" fmla="*/ 0 w 155"/>
                <a:gd name="T37" fmla="*/ 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28">
                  <a:moveTo>
                    <a:pt x="0" y="18"/>
                  </a:moveTo>
                  <a:cubicBezTo>
                    <a:pt x="5" y="17"/>
                    <a:pt x="33" y="15"/>
                    <a:pt x="33" y="15"/>
                  </a:cubicBezTo>
                  <a:cubicBezTo>
                    <a:pt x="42" y="10"/>
                    <a:pt x="42" y="2"/>
                    <a:pt x="54" y="0"/>
                  </a:cubicBezTo>
                  <a:cubicBezTo>
                    <a:pt x="78" y="1"/>
                    <a:pt x="63" y="0"/>
                    <a:pt x="87" y="4"/>
                  </a:cubicBezTo>
                  <a:cubicBezTo>
                    <a:pt x="91" y="5"/>
                    <a:pt x="96" y="16"/>
                    <a:pt x="96" y="16"/>
                  </a:cubicBezTo>
                  <a:cubicBezTo>
                    <a:pt x="100" y="18"/>
                    <a:pt x="112" y="15"/>
                    <a:pt x="120" y="15"/>
                  </a:cubicBezTo>
                  <a:cubicBezTo>
                    <a:pt x="128" y="15"/>
                    <a:pt x="142" y="15"/>
                    <a:pt x="147" y="19"/>
                  </a:cubicBezTo>
                  <a:cubicBezTo>
                    <a:pt x="153" y="23"/>
                    <a:pt x="153" y="33"/>
                    <a:pt x="153" y="39"/>
                  </a:cubicBezTo>
                  <a:cubicBezTo>
                    <a:pt x="153" y="45"/>
                    <a:pt x="145" y="51"/>
                    <a:pt x="145" y="57"/>
                  </a:cubicBezTo>
                  <a:cubicBezTo>
                    <a:pt x="148" y="73"/>
                    <a:pt x="146" y="67"/>
                    <a:pt x="150" y="76"/>
                  </a:cubicBezTo>
                  <a:cubicBezTo>
                    <a:pt x="151" y="83"/>
                    <a:pt x="155" y="92"/>
                    <a:pt x="153" y="99"/>
                  </a:cubicBezTo>
                  <a:cubicBezTo>
                    <a:pt x="151" y="106"/>
                    <a:pt x="141" y="114"/>
                    <a:pt x="136" y="118"/>
                  </a:cubicBezTo>
                  <a:cubicBezTo>
                    <a:pt x="131" y="120"/>
                    <a:pt x="127" y="121"/>
                    <a:pt x="123" y="124"/>
                  </a:cubicBezTo>
                  <a:cubicBezTo>
                    <a:pt x="117" y="125"/>
                    <a:pt x="102" y="128"/>
                    <a:pt x="94" y="127"/>
                  </a:cubicBezTo>
                  <a:cubicBezTo>
                    <a:pt x="86" y="126"/>
                    <a:pt x="82" y="126"/>
                    <a:pt x="73" y="121"/>
                  </a:cubicBezTo>
                  <a:cubicBezTo>
                    <a:pt x="61" y="120"/>
                    <a:pt x="52" y="99"/>
                    <a:pt x="39" y="96"/>
                  </a:cubicBezTo>
                  <a:cubicBezTo>
                    <a:pt x="28" y="88"/>
                    <a:pt x="25" y="92"/>
                    <a:pt x="12" y="88"/>
                  </a:cubicBezTo>
                  <a:cubicBezTo>
                    <a:pt x="6" y="80"/>
                    <a:pt x="11" y="64"/>
                    <a:pt x="10" y="52"/>
                  </a:cubicBezTo>
                  <a:cubicBezTo>
                    <a:pt x="8" y="40"/>
                    <a:pt x="1" y="25"/>
                    <a:pt x="0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grpSp>
          <p:nvGrpSpPr>
            <p:cNvPr id="4" name="Group 3"/>
            <p:cNvGrpSpPr>
              <a:grpSpLocks/>
            </p:cNvGrpSpPr>
            <p:nvPr>
              <p:custDataLst>
                <p:tags r:id="rId83"/>
              </p:custDataLst>
            </p:nvPr>
          </p:nvGrpSpPr>
          <p:grpSpPr bwMode="auto">
            <a:xfrm>
              <a:off x="6401784" y="3816765"/>
              <a:ext cx="179141" cy="139021"/>
              <a:chOff x="4508330" y="2900592"/>
              <a:chExt cx="171856" cy="133399"/>
            </a:xfrm>
            <a:solidFill>
              <a:schemeClr val="bg1">
                <a:lumMod val="85000"/>
              </a:schemeClr>
            </a:solidFill>
          </p:grpSpPr>
          <p:sp>
            <p:nvSpPr>
              <p:cNvPr id="377" name="Freeform 555"/>
              <p:cNvSpPr>
                <a:spLocks/>
              </p:cNvSpPr>
              <p:nvPr>
                <p:custDataLst>
                  <p:tags r:id="rId177"/>
                </p:custDataLst>
              </p:nvPr>
            </p:nvSpPr>
            <p:spPr bwMode="gray">
              <a:xfrm>
                <a:off x="4508156" y="2900128"/>
                <a:ext cx="107336" cy="133811"/>
              </a:xfrm>
              <a:custGeom>
                <a:avLst/>
                <a:gdLst>
                  <a:gd name="T0" fmla="*/ 9 w 71"/>
                  <a:gd name="T1" fmla="*/ 78 h 101"/>
                  <a:gd name="T2" fmla="*/ 7 w 71"/>
                  <a:gd name="T3" fmla="*/ 62 h 101"/>
                  <a:gd name="T4" fmla="*/ 3 w 71"/>
                  <a:gd name="T5" fmla="*/ 50 h 101"/>
                  <a:gd name="T6" fmla="*/ 23 w 71"/>
                  <a:gd name="T7" fmla="*/ 20 h 101"/>
                  <a:gd name="T8" fmla="*/ 35 w 71"/>
                  <a:gd name="T9" fmla="*/ 0 h 101"/>
                  <a:gd name="T10" fmla="*/ 49 w 71"/>
                  <a:gd name="T11" fmla="*/ 14 h 101"/>
                  <a:gd name="T12" fmla="*/ 43 w 71"/>
                  <a:gd name="T13" fmla="*/ 36 h 101"/>
                  <a:gd name="T14" fmla="*/ 45 w 71"/>
                  <a:gd name="T15" fmla="*/ 50 h 101"/>
                  <a:gd name="T16" fmla="*/ 67 w 71"/>
                  <a:gd name="T17" fmla="*/ 44 h 101"/>
                  <a:gd name="T18" fmla="*/ 63 w 71"/>
                  <a:gd name="T19" fmla="*/ 80 h 101"/>
                  <a:gd name="T20" fmla="*/ 45 w 71"/>
                  <a:gd name="T21" fmla="*/ 70 h 101"/>
                  <a:gd name="T22" fmla="*/ 31 w 71"/>
                  <a:gd name="T23" fmla="*/ 84 h 101"/>
                  <a:gd name="T24" fmla="*/ 22 w 71"/>
                  <a:gd name="T25" fmla="*/ 87 h 101"/>
                  <a:gd name="T26" fmla="*/ 23 w 71"/>
                  <a:gd name="T27" fmla="*/ 100 h 101"/>
                  <a:gd name="T28" fmla="*/ 9 w 71"/>
                  <a:gd name="T29" fmla="*/ 6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01">
                    <a:moveTo>
                      <a:pt x="9" y="78"/>
                    </a:moveTo>
                    <a:cubicBezTo>
                      <a:pt x="8" y="73"/>
                      <a:pt x="8" y="67"/>
                      <a:pt x="7" y="62"/>
                    </a:cubicBezTo>
                    <a:cubicBezTo>
                      <a:pt x="6" y="58"/>
                      <a:pt x="3" y="50"/>
                      <a:pt x="3" y="50"/>
                    </a:cubicBezTo>
                    <a:cubicBezTo>
                      <a:pt x="5" y="28"/>
                      <a:pt x="0" y="23"/>
                      <a:pt x="23" y="20"/>
                    </a:cubicBezTo>
                    <a:cubicBezTo>
                      <a:pt x="30" y="13"/>
                      <a:pt x="33" y="9"/>
                      <a:pt x="35" y="0"/>
                    </a:cubicBezTo>
                    <a:cubicBezTo>
                      <a:pt x="41" y="2"/>
                      <a:pt x="49" y="14"/>
                      <a:pt x="49" y="14"/>
                    </a:cubicBezTo>
                    <a:cubicBezTo>
                      <a:pt x="47" y="25"/>
                      <a:pt x="40" y="28"/>
                      <a:pt x="43" y="36"/>
                    </a:cubicBezTo>
                    <a:cubicBezTo>
                      <a:pt x="38" y="50"/>
                      <a:pt x="35" y="47"/>
                      <a:pt x="45" y="50"/>
                    </a:cubicBezTo>
                    <a:cubicBezTo>
                      <a:pt x="61" y="45"/>
                      <a:pt x="42" y="40"/>
                      <a:pt x="67" y="44"/>
                    </a:cubicBezTo>
                    <a:cubicBezTo>
                      <a:pt x="71" y="55"/>
                      <a:pt x="65" y="69"/>
                      <a:pt x="63" y="80"/>
                    </a:cubicBezTo>
                    <a:cubicBezTo>
                      <a:pt x="48" y="75"/>
                      <a:pt x="54" y="79"/>
                      <a:pt x="45" y="70"/>
                    </a:cubicBezTo>
                    <a:cubicBezTo>
                      <a:pt x="40" y="85"/>
                      <a:pt x="45" y="81"/>
                      <a:pt x="31" y="84"/>
                    </a:cubicBezTo>
                    <a:cubicBezTo>
                      <a:pt x="29" y="86"/>
                      <a:pt x="23" y="84"/>
                      <a:pt x="22" y="87"/>
                    </a:cubicBezTo>
                    <a:cubicBezTo>
                      <a:pt x="20" y="90"/>
                      <a:pt x="26" y="101"/>
                      <a:pt x="23" y="100"/>
                    </a:cubicBezTo>
                    <a:cubicBezTo>
                      <a:pt x="11" y="98"/>
                      <a:pt x="9" y="69"/>
                      <a:pt x="9" y="62"/>
                    </a:cubicBezTo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78" name="Freeform 556"/>
              <p:cNvSpPr>
                <a:spLocks/>
              </p:cNvSpPr>
              <p:nvPr>
                <p:custDataLst>
                  <p:tags r:id="rId178"/>
                </p:custDataLst>
              </p:nvPr>
            </p:nvSpPr>
            <p:spPr bwMode="gray">
              <a:xfrm>
                <a:off x="4662159" y="2984149"/>
                <a:ext cx="18667" cy="14004"/>
              </a:xfrm>
              <a:custGeom>
                <a:avLst/>
                <a:gdLst>
                  <a:gd name="T0" fmla="*/ 0 w 13"/>
                  <a:gd name="T1" fmla="*/ 1 h 11"/>
                  <a:gd name="T2" fmla="*/ 0 w 13"/>
                  <a:gd name="T3" fmla="*/ 8 h 11"/>
                  <a:gd name="T4" fmla="*/ 0 w 13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">
                    <a:moveTo>
                      <a:pt x="0" y="1"/>
                    </a:moveTo>
                    <a:cubicBezTo>
                      <a:pt x="12" y="2"/>
                      <a:pt x="13" y="11"/>
                      <a:pt x="0" y="8"/>
                    </a:cubicBezTo>
                    <a:cubicBezTo>
                      <a:pt x="2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</p:grpSp>
        <p:sp>
          <p:nvSpPr>
            <p:cNvPr id="275" name="Freeform 557"/>
            <p:cNvSpPr>
              <a:spLocks/>
            </p:cNvSpPr>
            <p:nvPr>
              <p:custDataLst>
                <p:tags r:id="rId84"/>
              </p:custDataLst>
            </p:nvPr>
          </p:nvSpPr>
          <p:spPr bwMode="gray">
            <a:xfrm>
              <a:off x="6659426" y="3783851"/>
              <a:ext cx="12972" cy="16214"/>
            </a:xfrm>
            <a:custGeom>
              <a:avLst/>
              <a:gdLst>
                <a:gd name="T0" fmla="*/ 7 w 7"/>
                <a:gd name="T1" fmla="*/ 0 h 12"/>
                <a:gd name="T2" fmla="*/ 5 w 7"/>
                <a:gd name="T3" fmla="*/ 9 h 12"/>
                <a:gd name="T4" fmla="*/ 7 w 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3"/>
                    <a:pt x="7" y="7"/>
                    <a:pt x="5" y="9"/>
                  </a:cubicBezTo>
                  <a:cubicBezTo>
                    <a:pt x="2" y="12"/>
                    <a:pt x="0" y="0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6" name="Freeform 558"/>
            <p:cNvSpPr>
              <a:spLocks/>
            </p:cNvSpPr>
            <p:nvPr>
              <p:custDataLst>
                <p:tags r:id="rId85"/>
              </p:custDataLst>
            </p:nvPr>
          </p:nvSpPr>
          <p:spPr bwMode="gray">
            <a:xfrm>
              <a:off x="7630718" y="4406516"/>
              <a:ext cx="259443" cy="231878"/>
            </a:xfrm>
            <a:custGeom>
              <a:avLst/>
              <a:gdLst>
                <a:gd name="T0" fmla="*/ 165 w 165"/>
                <a:gd name="T1" fmla="*/ 37 h 168"/>
                <a:gd name="T2" fmla="*/ 159 w 165"/>
                <a:gd name="T3" fmla="*/ 45 h 168"/>
                <a:gd name="T4" fmla="*/ 159 w 165"/>
                <a:gd name="T5" fmla="*/ 70 h 168"/>
                <a:gd name="T6" fmla="*/ 159 w 165"/>
                <a:gd name="T7" fmla="*/ 81 h 168"/>
                <a:gd name="T8" fmla="*/ 147 w 165"/>
                <a:gd name="T9" fmla="*/ 85 h 168"/>
                <a:gd name="T10" fmla="*/ 133 w 165"/>
                <a:gd name="T11" fmla="*/ 85 h 168"/>
                <a:gd name="T12" fmla="*/ 144 w 165"/>
                <a:gd name="T13" fmla="*/ 96 h 168"/>
                <a:gd name="T14" fmla="*/ 132 w 165"/>
                <a:gd name="T15" fmla="*/ 103 h 168"/>
                <a:gd name="T16" fmla="*/ 130 w 165"/>
                <a:gd name="T17" fmla="*/ 123 h 168"/>
                <a:gd name="T18" fmla="*/ 112 w 165"/>
                <a:gd name="T19" fmla="*/ 127 h 168"/>
                <a:gd name="T20" fmla="*/ 84 w 165"/>
                <a:gd name="T21" fmla="*/ 138 h 168"/>
                <a:gd name="T22" fmla="*/ 84 w 165"/>
                <a:gd name="T23" fmla="*/ 157 h 168"/>
                <a:gd name="T24" fmla="*/ 70 w 165"/>
                <a:gd name="T25" fmla="*/ 163 h 168"/>
                <a:gd name="T26" fmla="*/ 58 w 165"/>
                <a:gd name="T27" fmla="*/ 160 h 168"/>
                <a:gd name="T28" fmla="*/ 48 w 165"/>
                <a:gd name="T29" fmla="*/ 166 h 168"/>
                <a:gd name="T30" fmla="*/ 7 w 165"/>
                <a:gd name="T31" fmla="*/ 165 h 168"/>
                <a:gd name="T32" fmla="*/ 14 w 165"/>
                <a:gd name="T33" fmla="*/ 149 h 168"/>
                <a:gd name="T34" fmla="*/ 10 w 165"/>
                <a:gd name="T35" fmla="*/ 134 h 168"/>
                <a:gd name="T36" fmla="*/ 10 w 165"/>
                <a:gd name="T37" fmla="*/ 127 h 168"/>
                <a:gd name="T38" fmla="*/ 0 w 165"/>
                <a:gd name="T39" fmla="*/ 120 h 168"/>
                <a:gd name="T40" fmla="*/ 7 w 165"/>
                <a:gd name="T41" fmla="*/ 88 h 168"/>
                <a:gd name="T42" fmla="*/ 10 w 165"/>
                <a:gd name="T43" fmla="*/ 79 h 168"/>
                <a:gd name="T44" fmla="*/ 10 w 165"/>
                <a:gd name="T45" fmla="*/ 73 h 168"/>
                <a:gd name="T46" fmla="*/ 9 w 165"/>
                <a:gd name="T47" fmla="*/ 58 h 168"/>
                <a:gd name="T48" fmla="*/ 25 w 165"/>
                <a:gd name="T49" fmla="*/ 61 h 168"/>
                <a:gd name="T50" fmla="*/ 35 w 165"/>
                <a:gd name="T51" fmla="*/ 67 h 168"/>
                <a:gd name="T52" fmla="*/ 46 w 165"/>
                <a:gd name="T53" fmla="*/ 55 h 168"/>
                <a:gd name="T54" fmla="*/ 58 w 165"/>
                <a:gd name="T55" fmla="*/ 50 h 168"/>
                <a:gd name="T56" fmla="*/ 67 w 165"/>
                <a:gd name="T57" fmla="*/ 28 h 168"/>
                <a:gd name="T58" fmla="*/ 79 w 165"/>
                <a:gd name="T59" fmla="*/ 21 h 168"/>
                <a:gd name="T60" fmla="*/ 94 w 165"/>
                <a:gd name="T61" fmla="*/ 32 h 168"/>
                <a:gd name="T62" fmla="*/ 112 w 165"/>
                <a:gd name="T63" fmla="*/ 28 h 168"/>
                <a:gd name="T64" fmla="*/ 136 w 165"/>
                <a:gd name="T65" fmla="*/ 28 h 168"/>
                <a:gd name="T66" fmla="*/ 149 w 165"/>
                <a:gd name="T67" fmla="*/ 16 h 168"/>
                <a:gd name="T68" fmla="*/ 153 w 165"/>
                <a:gd name="T69" fmla="*/ 1 h 168"/>
                <a:gd name="T70" fmla="*/ 162 w 165"/>
                <a:gd name="T71" fmla="*/ 9 h 168"/>
                <a:gd name="T72" fmla="*/ 165 w 165"/>
                <a:gd name="T73" fmla="*/ 3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5" h="168">
                  <a:moveTo>
                    <a:pt x="165" y="37"/>
                  </a:moveTo>
                  <a:cubicBezTo>
                    <a:pt x="165" y="43"/>
                    <a:pt x="160" y="40"/>
                    <a:pt x="159" y="45"/>
                  </a:cubicBezTo>
                  <a:cubicBezTo>
                    <a:pt x="158" y="50"/>
                    <a:pt x="159" y="64"/>
                    <a:pt x="159" y="70"/>
                  </a:cubicBezTo>
                  <a:cubicBezTo>
                    <a:pt x="159" y="76"/>
                    <a:pt x="161" y="78"/>
                    <a:pt x="159" y="81"/>
                  </a:cubicBezTo>
                  <a:cubicBezTo>
                    <a:pt x="157" y="84"/>
                    <a:pt x="151" y="84"/>
                    <a:pt x="147" y="85"/>
                  </a:cubicBezTo>
                  <a:cubicBezTo>
                    <a:pt x="143" y="86"/>
                    <a:pt x="133" y="83"/>
                    <a:pt x="133" y="85"/>
                  </a:cubicBezTo>
                  <a:cubicBezTo>
                    <a:pt x="133" y="87"/>
                    <a:pt x="144" y="93"/>
                    <a:pt x="144" y="96"/>
                  </a:cubicBezTo>
                  <a:cubicBezTo>
                    <a:pt x="144" y="99"/>
                    <a:pt x="134" y="99"/>
                    <a:pt x="132" y="103"/>
                  </a:cubicBezTo>
                  <a:cubicBezTo>
                    <a:pt x="130" y="107"/>
                    <a:pt x="133" y="119"/>
                    <a:pt x="130" y="123"/>
                  </a:cubicBezTo>
                  <a:cubicBezTo>
                    <a:pt x="127" y="127"/>
                    <a:pt x="120" y="124"/>
                    <a:pt x="112" y="127"/>
                  </a:cubicBezTo>
                  <a:cubicBezTo>
                    <a:pt x="104" y="130"/>
                    <a:pt x="89" y="133"/>
                    <a:pt x="84" y="138"/>
                  </a:cubicBezTo>
                  <a:cubicBezTo>
                    <a:pt x="79" y="143"/>
                    <a:pt x="86" y="153"/>
                    <a:pt x="84" y="157"/>
                  </a:cubicBezTo>
                  <a:cubicBezTo>
                    <a:pt x="82" y="161"/>
                    <a:pt x="74" y="163"/>
                    <a:pt x="70" y="163"/>
                  </a:cubicBezTo>
                  <a:cubicBezTo>
                    <a:pt x="66" y="163"/>
                    <a:pt x="62" y="159"/>
                    <a:pt x="58" y="160"/>
                  </a:cubicBezTo>
                  <a:cubicBezTo>
                    <a:pt x="54" y="161"/>
                    <a:pt x="56" y="165"/>
                    <a:pt x="48" y="166"/>
                  </a:cubicBezTo>
                  <a:cubicBezTo>
                    <a:pt x="40" y="167"/>
                    <a:pt x="13" y="168"/>
                    <a:pt x="7" y="165"/>
                  </a:cubicBezTo>
                  <a:cubicBezTo>
                    <a:pt x="1" y="162"/>
                    <a:pt x="14" y="154"/>
                    <a:pt x="14" y="149"/>
                  </a:cubicBezTo>
                  <a:cubicBezTo>
                    <a:pt x="14" y="144"/>
                    <a:pt x="11" y="138"/>
                    <a:pt x="10" y="134"/>
                  </a:cubicBezTo>
                  <a:cubicBezTo>
                    <a:pt x="9" y="130"/>
                    <a:pt x="12" y="129"/>
                    <a:pt x="10" y="127"/>
                  </a:cubicBezTo>
                  <a:cubicBezTo>
                    <a:pt x="8" y="125"/>
                    <a:pt x="0" y="126"/>
                    <a:pt x="0" y="120"/>
                  </a:cubicBezTo>
                  <a:cubicBezTo>
                    <a:pt x="0" y="114"/>
                    <a:pt x="5" y="95"/>
                    <a:pt x="7" y="88"/>
                  </a:cubicBezTo>
                  <a:cubicBezTo>
                    <a:pt x="9" y="81"/>
                    <a:pt x="10" y="81"/>
                    <a:pt x="10" y="79"/>
                  </a:cubicBezTo>
                  <a:cubicBezTo>
                    <a:pt x="10" y="77"/>
                    <a:pt x="10" y="76"/>
                    <a:pt x="10" y="73"/>
                  </a:cubicBezTo>
                  <a:cubicBezTo>
                    <a:pt x="10" y="70"/>
                    <a:pt x="6" y="60"/>
                    <a:pt x="9" y="58"/>
                  </a:cubicBezTo>
                  <a:cubicBezTo>
                    <a:pt x="12" y="56"/>
                    <a:pt x="21" y="60"/>
                    <a:pt x="25" y="61"/>
                  </a:cubicBezTo>
                  <a:cubicBezTo>
                    <a:pt x="29" y="62"/>
                    <a:pt x="32" y="68"/>
                    <a:pt x="35" y="67"/>
                  </a:cubicBezTo>
                  <a:cubicBezTo>
                    <a:pt x="38" y="66"/>
                    <a:pt x="42" y="58"/>
                    <a:pt x="46" y="55"/>
                  </a:cubicBezTo>
                  <a:cubicBezTo>
                    <a:pt x="50" y="52"/>
                    <a:pt x="55" y="54"/>
                    <a:pt x="58" y="50"/>
                  </a:cubicBezTo>
                  <a:cubicBezTo>
                    <a:pt x="61" y="46"/>
                    <a:pt x="64" y="33"/>
                    <a:pt x="67" y="28"/>
                  </a:cubicBezTo>
                  <a:cubicBezTo>
                    <a:pt x="70" y="23"/>
                    <a:pt x="75" y="20"/>
                    <a:pt x="79" y="21"/>
                  </a:cubicBezTo>
                  <a:cubicBezTo>
                    <a:pt x="83" y="22"/>
                    <a:pt x="89" y="31"/>
                    <a:pt x="94" y="32"/>
                  </a:cubicBezTo>
                  <a:cubicBezTo>
                    <a:pt x="99" y="33"/>
                    <a:pt x="105" y="29"/>
                    <a:pt x="112" y="28"/>
                  </a:cubicBezTo>
                  <a:cubicBezTo>
                    <a:pt x="119" y="27"/>
                    <a:pt x="130" y="30"/>
                    <a:pt x="136" y="28"/>
                  </a:cubicBezTo>
                  <a:cubicBezTo>
                    <a:pt x="142" y="26"/>
                    <a:pt x="146" y="20"/>
                    <a:pt x="149" y="16"/>
                  </a:cubicBezTo>
                  <a:cubicBezTo>
                    <a:pt x="152" y="12"/>
                    <a:pt x="151" y="2"/>
                    <a:pt x="153" y="1"/>
                  </a:cubicBezTo>
                  <a:cubicBezTo>
                    <a:pt x="155" y="0"/>
                    <a:pt x="161" y="3"/>
                    <a:pt x="162" y="9"/>
                  </a:cubicBezTo>
                  <a:cubicBezTo>
                    <a:pt x="163" y="15"/>
                    <a:pt x="165" y="31"/>
                    <a:pt x="165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7" name="Freeform 559"/>
            <p:cNvSpPr>
              <a:spLocks/>
            </p:cNvSpPr>
            <p:nvPr>
              <p:custDataLst>
                <p:tags r:id="rId86"/>
              </p:custDataLst>
            </p:nvPr>
          </p:nvSpPr>
          <p:spPr bwMode="gray">
            <a:xfrm>
              <a:off x="7651798" y="4453539"/>
              <a:ext cx="322682" cy="308089"/>
            </a:xfrm>
            <a:custGeom>
              <a:avLst/>
              <a:gdLst>
                <a:gd name="T0" fmla="*/ 3 w 206"/>
                <a:gd name="T1" fmla="*/ 133 h 224"/>
                <a:gd name="T2" fmla="*/ 6 w 206"/>
                <a:gd name="T3" fmla="*/ 145 h 224"/>
                <a:gd name="T4" fmla="*/ 19 w 206"/>
                <a:gd name="T5" fmla="*/ 150 h 224"/>
                <a:gd name="T6" fmla="*/ 25 w 206"/>
                <a:gd name="T7" fmla="*/ 165 h 224"/>
                <a:gd name="T8" fmla="*/ 28 w 206"/>
                <a:gd name="T9" fmla="*/ 177 h 224"/>
                <a:gd name="T10" fmla="*/ 16 w 206"/>
                <a:gd name="T11" fmla="*/ 178 h 224"/>
                <a:gd name="T12" fmla="*/ 7 w 206"/>
                <a:gd name="T13" fmla="*/ 188 h 224"/>
                <a:gd name="T14" fmla="*/ 7 w 206"/>
                <a:gd name="T15" fmla="*/ 202 h 224"/>
                <a:gd name="T16" fmla="*/ 25 w 206"/>
                <a:gd name="T17" fmla="*/ 199 h 224"/>
                <a:gd name="T18" fmla="*/ 37 w 206"/>
                <a:gd name="T19" fmla="*/ 196 h 224"/>
                <a:gd name="T20" fmla="*/ 55 w 206"/>
                <a:gd name="T21" fmla="*/ 201 h 224"/>
                <a:gd name="T22" fmla="*/ 64 w 206"/>
                <a:gd name="T23" fmla="*/ 190 h 224"/>
                <a:gd name="T24" fmla="*/ 75 w 206"/>
                <a:gd name="T25" fmla="*/ 199 h 224"/>
                <a:gd name="T26" fmla="*/ 88 w 206"/>
                <a:gd name="T27" fmla="*/ 208 h 224"/>
                <a:gd name="T28" fmla="*/ 94 w 206"/>
                <a:gd name="T29" fmla="*/ 222 h 224"/>
                <a:gd name="T30" fmla="*/ 108 w 206"/>
                <a:gd name="T31" fmla="*/ 219 h 224"/>
                <a:gd name="T32" fmla="*/ 143 w 206"/>
                <a:gd name="T33" fmla="*/ 218 h 224"/>
                <a:gd name="T34" fmla="*/ 149 w 206"/>
                <a:gd name="T35" fmla="*/ 206 h 224"/>
                <a:gd name="T36" fmla="*/ 130 w 206"/>
                <a:gd name="T37" fmla="*/ 180 h 224"/>
                <a:gd name="T38" fmla="*/ 123 w 206"/>
                <a:gd name="T39" fmla="*/ 166 h 224"/>
                <a:gd name="T40" fmla="*/ 135 w 206"/>
                <a:gd name="T41" fmla="*/ 161 h 224"/>
                <a:gd name="T42" fmla="*/ 165 w 206"/>
                <a:gd name="T43" fmla="*/ 164 h 224"/>
                <a:gd name="T44" fmla="*/ 165 w 206"/>
                <a:gd name="T45" fmla="*/ 143 h 224"/>
                <a:gd name="T46" fmla="*/ 180 w 206"/>
                <a:gd name="T47" fmla="*/ 130 h 224"/>
                <a:gd name="T48" fmla="*/ 202 w 206"/>
                <a:gd name="T49" fmla="*/ 100 h 224"/>
                <a:gd name="T50" fmla="*/ 204 w 206"/>
                <a:gd name="T51" fmla="*/ 78 h 224"/>
                <a:gd name="T52" fmla="*/ 187 w 206"/>
                <a:gd name="T53" fmla="*/ 66 h 224"/>
                <a:gd name="T54" fmla="*/ 181 w 206"/>
                <a:gd name="T55" fmla="*/ 57 h 224"/>
                <a:gd name="T56" fmla="*/ 180 w 206"/>
                <a:gd name="T57" fmla="*/ 45 h 224"/>
                <a:gd name="T58" fmla="*/ 186 w 206"/>
                <a:gd name="T59" fmla="*/ 30 h 224"/>
                <a:gd name="T60" fmla="*/ 168 w 206"/>
                <a:gd name="T61" fmla="*/ 15 h 224"/>
                <a:gd name="T62" fmla="*/ 165 w 206"/>
                <a:gd name="T63" fmla="*/ 0 h 224"/>
                <a:gd name="T64" fmla="*/ 145 w 206"/>
                <a:gd name="T65" fmla="*/ 16 h 224"/>
                <a:gd name="T66" fmla="*/ 147 w 206"/>
                <a:gd name="T67" fmla="*/ 30 h 224"/>
                <a:gd name="T68" fmla="*/ 147 w 206"/>
                <a:gd name="T69" fmla="*/ 49 h 224"/>
                <a:gd name="T70" fmla="*/ 135 w 206"/>
                <a:gd name="T71" fmla="*/ 51 h 224"/>
                <a:gd name="T72" fmla="*/ 131 w 206"/>
                <a:gd name="T73" fmla="*/ 58 h 224"/>
                <a:gd name="T74" fmla="*/ 121 w 206"/>
                <a:gd name="T75" fmla="*/ 67 h 224"/>
                <a:gd name="T76" fmla="*/ 117 w 206"/>
                <a:gd name="T77" fmla="*/ 88 h 224"/>
                <a:gd name="T78" fmla="*/ 97 w 206"/>
                <a:gd name="T79" fmla="*/ 96 h 224"/>
                <a:gd name="T80" fmla="*/ 76 w 206"/>
                <a:gd name="T81" fmla="*/ 100 h 224"/>
                <a:gd name="T82" fmla="*/ 72 w 206"/>
                <a:gd name="T83" fmla="*/ 117 h 224"/>
                <a:gd name="T84" fmla="*/ 69 w 206"/>
                <a:gd name="T85" fmla="*/ 129 h 224"/>
                <a:gd name="T86" fmla="*/ 58 w 206"/>
                <a:gd name="T87" fmla="*/ 130 h 224"/>
                <a:gd name="T88" fmla="*/ 48 w 206"/>
                <a:gd name="T89" fmla="*/ 129 h 224"/>
                <a:gd name="T90" fmla="*/ 27 w 206"/>
                <a:gd name="T91" fmla="*/ 133 h 224"/>
                <a:gd name="T92" fmla="*/ 3 w 206"/>
                <a:gd name="T93" fmla="*/ 13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6" h="224">
                  <a:moveTo>
                    <a:pt x="3" y="133"/>
                  </a:moveTo>
                  <a:cubicBezTo>
                    <a:pt x="0" y="135"/>
                    <a:pt x="3" y="142"/>
                    <a:pt x="6" y="145"/>
                  </a:cubicBezTo>
                  <a:cubicBezTo>
                    <a:pt x="9" y="148"/>
                    <a:pt x="16" y="147"/>
                    <a:pt x="19" y="150"/>
                  </a:cubicBezTo>
                  <a:cubicBezTo>
                    <a:pt x="22" y="153"/>
                    <a:pt x="24" y="161"/>
                    <a:pt x="25" y="165"/>
                  </a:cubicBezTo>
                  <a:cubicBezTo>
                    <a:pt x="26" y="169"/>
                    <a:pt x="29" y="175"/>
                    <a:pt x="28" y="177"/>
                  </a:cubicBezTo>
                  <a:cubicBezTo>
                    <a:pt x="27" y="179"/>
                    <a:pt x="19" y="176"/>
                    <a:pt x="16" y="178"/>
                  </a:cubicBezTo>
                  <a:cubicBezTo>
                    <a:pt x="13" y="180"/>
                    <a:pt x="8" y="184"/>
                    <a:pt x="7" y="188"/>
                  </a:cubicBezTo>
                  <a:cubicBezTo>
                    <a:pt x="6" y="192"/>
                    <a:pt x="4" y="200"/>
                    <a:pt x="7" y="202"/>
                  </a:cubicBezTo>
                  <a:cubicBezTo>
                    <a:pt x="10" y="204"/>
                    <a:pt x="20" y="200"/>
                    <a:pt x="25" y="199"/>
                  </a:cubicBezTo>
                  <a:cubicBezTo>
                    <a:pt x="30" y="198"/>
                    <a:pt x="32" y="196"/>
                    <a:pt x="37" y="196"/>
                  </a:cubicBezTo>
                  <a:cubicBezTo>
                    <a:pt x="42" y="196"/>
                    <a:pt x="51" y="202"/>
                    <a:pt x="55" y="201"/>
                  </a:cubicBezTo>
                  <a:cubicBezTo>
                    <a:pt x="59" y="200"/>
                    <a:pt x="61" y="190"/>
                    <a:pt x="64" y="190"/>
                  </a:cubicBezTo>
                  <a:cubicBezTo>
                    <a:pt x="67" y="190"/>
                    <a:pt x="71" y="196"/>
                    <a:pt x="75" y="199"/>
                  </a:cubicBezTo>
                  <a:cubicBezTo>
                    <a:pt x="79" y="202"/>
                    <a:pt x="85" y="204"/>
                    <a:pt x="88" y="208"/>
                  </a:cubicBezTo>
                  <a:cubicBezTo>
                    <a:pt x="91" y="212"/>
                    <a:pt x="91" y="220"/>
                    <a:pt x="94" y="222"/>
                  </a:cubicBezTo>
                  <a:cubicBezTo>
                    <a:pt x="97" y="224"/>
                    <a:pt x="100" y="220"/>
                    <a:pt x="108" y="219"/>
                  </a:cubicBezTo>
                  <a:cubicBezTo>
                    <a:pt x="116" y="218"/>
                    <a:pt x="136" y="220"/>
                    <a:pt x="143" y="218"/>
                  </a:cubicBezTo>
                  <a:cubicBezTo>
                    <a:pt x="150" y="216"/>
                    <a:pt x="151" y="212"/>
                    <a:pt x="149" y="206"/>
                  </a:cubicBezTo>
                  <a:cubicBezTo>
                    <a:pt x="147" y="200"/>
                    <a:pt x="134" y="187"/>
                    <a:pt x="130" y="180"/>
                  </a:cubicBezTo>
                  <a:cubicBezTo>
                    <a:pt x="126" y="173"/>
                    <a:pt x="122" y="169"/>
                    <a:pt x="123" y="166"/>
                  </a:cubicBezTo>
                  <a:cubicBezTo>
                    <a:pt x="124" y="163"/>
                    <a:pt x="128" y="161"/>
                    <a:pt x="135" y="161"/>
                  </a:cubicBezTo>
                  <a:cubicBezTo>
                    <a:pt x="142" y="161"/>
                    <a:pt x="160" y="167"/>
                    <a:pt x="165" y="164"/>
                  </a:cubicBezTo>
                  <a:cubicBezTo>
                    <a:pt x="170" y="161"/>
                    <a:pt x="163" y="149"/>
                    <a:pt x="165" y="143"/>
                  </a:cubicBezTo>
                  <a:cubicBezTo>
                    <a:pt x="167" y="137"/>
                    <a:pt x="174" y="137"/>
                    <a:pt x="180" y="130"/>
                  </a:cubicBezTo>
                  <a:cubicBezTo>
                    <a:pt x="186" y="123"/>
                    <a:pt x="198" y="109"/>
                    <a:pt x="202" y="100"/>
                  </a:cubicBezTo>
                  <a:cubicBezTo>
                    <a:pt x="206" y="91"/>
                    <a:pt x="206" y="84"/>
                    <a:pt x="204" y="78"/>
                  </a:cubicBezTo>
                  <a:cubicBezTo>
                    <a:pt x="202" y="72"/>
                    <a:pt x="191" y="69"/>
                    <a:pt x="187" y="66"/>
                  </a:cubicBezTo>
                  <a:cubicBezTo>
                    <a:pt x="183" y="63"/>
                    <a:pt x="182" y="60"/>
                    <a:pt x="181" y="57"/>
                  </a:cubicBezTo>
                  <a:cubicBezTo>
                    <a:pt x="180" y="54"/>
                    <a:pt x="179" y="49"/>
                    <a:pt x="180" y="45"/>
                  </a:cubicBezTo>
                  <a:cubicBezTo>
                    <a:pt x="181" y="41"/>
                    <a:pt x="188" y="35"/>
                    <a:pt x="186" y="30"/>
                  </a:cubicBezTo>
                  <a:cubicBezTo>
                    <a:pt x="184" y="25"/>
                    <a:pt x="171" y="20"/>
                    <a:pt x="168" y="15"/>
                  </a:cubicBezTo>
                  <a:cubicBezTo>
                    <a:pt x="165" y="10"/>
                    <a:pt x="169" y="0"/>
                    <a:pt x="165" y="0"/>
                  </a:cubicBezTo>
                  <a:cubicBezTo>
                    <a:pt x="161" y="0"/>
                    <a:pt x="148" y="11"/>
                    <a:pt x="145" y="16"/>
                  </a:cubicBezTo>
                  <a:cubicBezTo>
                    <a:pt x="142" y="21"/>
                    <a:pt x="147" y="25"/>
                    <a:pt x="147" y="30"/>
                  </a:cubicBezTo>
                  <a:cubicBezTo>
                    <a:pt x="147" y="35"/>
                    <a:pt x="149" y="46"/>
                    <a:pt x="147" y="49"/>
                  </a:cubicBezTo>
                  <a:cubicBezTo>
                    <a:pt x="145" y="52"/>
                    <a:pt x="138" y="50"/>
                    <a:pt x="135" y="51"/>
                  </a:cubicBezTo>
                  <a:cubicBezTo>
                    <a:pt x="132" y="52"/>
                    <a:pt x="133" y="55"/>
                    <a:pt x="131" y="58"/>
                  </a:cubicBezTo>
                  <a:cubicBezTo>
                    <a:pt x="129" y="61"/>
                    <a:pt x="123" y="62"/>
                    <a:pt x="121" y="67"/>
                  </a:cubicBezTo>
                  <a:cubicBezTo>
                    <a:pt x="119" y="72"/>
                    <a:pt x="121" y="83"/>
                    <a:pt x="117" y="88"/>
                  </a:cubicBezTo>
                  <a:cubicBezTo>
                    <a:pt x="113" y="93"/>
                    <a:pt x="104" y="94"/>
                    <a:pt x="97" y="96"/>
                  </a:cubicBezTo>
                  <a:cubicBezTo>
                    <a:pt x="90" y="98"/>
                    <a:pt x="80" y="97"/>
                    <a:pt x="76" y="100"/>
                  </a:cubicBezTo>
                  <a:cubicBezTo>
                    <a:pt x="72" y="103"/>
                    <a:pt x="73" y="112"/>
                    <a:pt x="72" y="117"/>
                  </a:cubicBezTo>
                  <a:cubicBezTo>
                    <a:pt x="71" y="122"/>
                    <a:pt x="71" y="127"/>
                    <a:pt x="69" y="129"/>
                  </a:cubicBezTo>
                  <a:cubicBezTo>
                    <a:pt x="67" y="131"/>
                    <a:pt x="61" y="130"/>
                    <a:pt x="58" y="130"/>
                  </a:cubicBezTo>
                  <a:cubicBezTo>
                    <a:pt x="55" y="130"/>
                    <a:pt x="53" y="129"/>
                    <a:pt x="48" y="129"/>
                  </a:cubicBezTo>
                  <a:cubicBezTo>
                    <a:pt x="43" y="129"/>
                    <a:pt x="33" y="132"/>
                    <a:pt x="27" y="133"/>
                  </a:cubicBezTo>
                  <a:cubicBezTo>
                    <a:pt x="21" y="134"/>
                    <a:pt x="6" y="131"/>
                    <a:pt x="3" y="1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8" name="Freeform 560"/>
            <p:cNvSpPr>
              <a:spLocks/>
            </p:cNvSpPr>
            <p:nvPr>
              <p:custDataLst>
                <p:tags r:id="rId87"/>
              </p:custDataLst>
            </p:nvPr>
          </p:nvSpPr>
          <p:spPr bwMode="gray">
            <a:xfrm>
              <a:off x="6463220" y="4114640"/>
              <a:ext cx="157288" cy="84319"/>
            </a:xfrm>
            <a:custGeom>
              <a:avLst/>
              <a:gdLst>
                <a:gd name="T0" fmla="*/ 12 w 100"/>
                <a:gd name="T1" fmla="*/ 37 h 61"/>
                <a:gd name="T2" fmla="*/ 20 w 100"/>
                <a:gd name="T3" fmla="*/ 31 h 61"/>
                <a:gd name="T4" fmla="*/ 30 w 100"/>
                <a:gd name="T5" fmla="*/ 29 h 61"/>
                <a:gd name="T6" fmla="*/ 49 w 100"/>
                <a:gd name="T7" fmla="*/ 7 h 61"/>
                <a:gd name="T8" fmla="*/ 73 w 100"/>
                <a:gd name="T9" fmla="*/ 0 h 61"/>
                <a:gd name="T10" fmla="*/ 92 w 100"/>
                <a:gd name="T11" fmla="*/ 6 h 61"/>
                <a:gd name="T12" fmla="*/ 98 w 100"/>
                <a:gd name="T13" fmla="*/ 21 h 61"/>
                <a:gd name="T14" fmla="*/ 97 w 100"/>
                <a:gd name="T15" fmla="*/ 33 h 61"/>
                <a:gd name="T16" fmla="*/ 91 w 100"/>
                <a:gd name="T17" fmla="*/ 34 h 61"/>
                <a:gd name="T18" fmla="*/ 71 w 100"/>
                <a:gd name="T19" fmla="*/ 52 h 61"/>
                <a:gd name="T20" fmla="*/ 61 w 100"/>
                <a:gd name="T21" fmla="*/ 60 h 61"/>
                <a:gd name="T22" fmla="*/ 34 w 100"/>
                <a:gd name="T23" fmla="*/ 51 h 61"/>
                <a:gd name="T24" fmla="*/ 16 w 100"/>
                <a:gd name="T25" fmla="*/ 51 h 61"/>
                <a:gd name="T26" fmla="*/ 7 w 100"/>
                <a:gd name="T27" fmla="*/ 51 h 61"/>
                <a:gd name="T28" fmla="*/ 2 w 100"/>
                <a:gd name="T29" fmla="*/ 49 h 61"/>
                <a:gd name="T30" fmla="*/ 12 w 100"/>
                <a:gd name="T31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61">
                  <a:moveTo>
                    <a:pt x="12" y="37"/>
                  </a:moveTo>
                  <a:cubicBezTo>
                    <a:pt x="10" y="34"/>
                    <a:pt x="17" y="32"/>
                    <a:pt x="20" y="31"/>
                  </a:cubicBezTo>
                  <a:cubicBezTo>
                    <a:pt x="23" y="30"/>
                    <a:pt x="25" y="33"/>
                    <a:pt x="30" y="29"/>
                  </a:cubicBezTo>
                  <a:cubicBezTo>
                    <a:pt x="35" y="25"/>
                    <a:pt x="42" y="12"/>
                    <a:pt x="49" y="7"/>
                  </a:cubicBezTo>
                  <a:cubicBezTo>
                    <a:pt x="55" y="2"/>
                    <a:pt x="65" y="2"/>
                    <a:pt x="73" y="0"/>
                  </a:cubicBezTo>
                  <a:cubicBezTo>
                    <a:pt x="80" y="1"/>
                    <a:pt x="85" y="4"/>
                    <a:pt x="92" y="6"/>
                  </a:cubicBezTo>
                  <a:cubicBezTo>
                    <a:pt x="95" y="11"/>
                    <a:pt x="95" y="16"/>
                    <a:pt x="98" y="21"/>
                  </a:cubicBezTo>
                  <a:cubicBezTo>
                    <a:pt x="98" y="25"/>
                    <a:pt x="99" y="29"/>
                    <a:pt x="97" y="33"/>
                  </a:cubicBezTo>
                  <a:cubicBezTo>
                    <a:pt x="96" y="35"/>
                    <a:pt x="92" y="32"/>
                    <a:pt x="91" y="34"/>
                  </a:cubicBezTo>
                  <a:cubicBezTo>
                    <a:pt x="80" y="50"/>
                    <a:pt x="100" y="49"/>
                    <a:pt x="71" y="52"/>
                  </a:cubicBezTo>
                  <a:cubicBezTo>
                    <a:pt x="70" y="59"/>
                    <a:pt x="67" y="57"/>
                    <a:pt x="61" y="60"/>
                  </a:cubicBezTo>
                  <a:cubicBezTo>
                    <a:pt x="53" y="61"/>
                    <a:pt x="44" y="52"/>
                    <a:pt x="34" y="51"/>
                  </a:cubicBezTo>
                  <a:cubicBezTo>
                    <a:pt x="27" y="50"/>
                    <a:pt x="20" y="51"/>
                    <a:pt x="16" y="51"/>
                  </a:cubicBezTo>
                  <a:cubicBezTo>
                    <a:pt x="12" y="51"/>
                    <a:pt x="9" y="51"/>
                    <a:pt x="7" y="51"/>
                  </a:cubicBezTo>
                  <a:cubicBezTo>
                    <a:pt x="7" y="47"/>
                    <a:pt x="0" y="53"/>
                    <a:pt x="2" y="49"/>
                  </a:cubicBezTo>
                  <a:cubicBezTo>
                    <a:pt x="4" y="45"/>
                    <a:pt x="12" y="44"/>
                    <a:pt x="12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79" name="Freeform 561"/>
            <p:cNvSpPr>
              <a:spLocks/>
            </p:cNvSpPr>
            <p:nvPr>
              <p:custDataLst>
                <p:tags r:id="rId88"/>
              </p:custDataLst>
            </p:nvPr>
          </p:nvSpPr>
          <p:spPr bwMode="gray">
            <a:xfrm>
              <a:off x="6524839" y="4181124"/>
              <a:ext cx="76212" cy="42159"/>
            </a:xfrm>
            <a:custGeom>
              <a:avLst/>
              <a:gdLst>
                <a:gd name="T0" fmla="*/ 46 w 49"/>
                <a:gd name="T1" fmla="*/ 2 h 31"/>
                <a:gd name="T2" fmla="*/ 25 w 49"/>
                <a:gd name="T3" fmla="*/ 12 h 31"/>
                <a:gd name="T4" fmla="*/ 2 w 49"/>
                <a:gd name="T5" fmla="*/ 9 h 31"/>
                <a:gd name="T6" fmla="*/ 17 w 49"/>
                <a:gd name="T7" fmla="*/ 27 h 31"/>
                <a:gd name="T8" fmla="*/ 32 w 49"/>
                <a:gd name="T9" fmla="*/ 27 h 31"/>
                <a:gd name="T10" fmla="*/ 44 w 49"/>
                <a:gd name="T11" fmla="*/ 15 h 31"/>
                <a:gd name="T12" fmla="*/ 46 w 4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1">
                  <a:moveTo>
                    <a:pt x="46" y="2"/>
                  </a:moveTo>
                  <a:cubicBezTo>
                    <a:pt x="43" y="0"/>
                    <a:pt x="32" y="11"/>
                    <a:pt x="25" y="12"/>
                  </a:cubicBezTo>
                  <a:cubicBezTo>
                    <a:pt x="18" y="13"/>
                    <a:pt x="3" y="7"/>
                    <a:pt x="2" y="9"/>
                  </a:cubicBezTo>
                  <a:cubicBezTo>
                    <a:pt x="0" y="19"/>
                    <a:pt x="6" y="26"/>
                    <a:pt x="17" y="27"/>
                  </a:cubicBezTo>
                  <a:cubicBezTo>
                    <a:pt x="22" y="31"/>
                    <a:pt x="25" y="26"/>
                    <a:pt x="32" y="27"/>
                  </a:cubicBezTo>
                  <a:cubicBezTo>
                    <a:pt x="36" y="22"/>
                    <a:pt x="39" y="18"/>
                    <a:pt x="44" y="15"/>
                  </a:cubicBezTo>
                  <a:cubicBezTo>
                    <a:pt x="49" y="8"/>
                    <a:pt x="44" y="16"/>
                    <a:pt x="4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0" name="Freeform 562"/>
            <p:cNvSpPr>
              <a:spLocks/>
            </p:cNvSpPr>
            <p:nvPr>
              <p:custDataLst>
                <p:tags r:id="rId89"/>
              </p:custDataLst>
            </p:nvPr>
          </p:nvSpPr>
          <p:spPr bwMode="gray">
            <a:xfrm>
              <a:off x="7021025" y="4515158"/>
              <a:ext cx="48647" cy="77834"/>
            </a:xfrm>
            <a:custGeom>
              <a:avLst/>
              <a:gdLst>
                <a:gd name="T0" fmla="*/ 29 w 30"/>
                <a:gd name="T1" fmla="*/ 0 h 56"/>
                <a:gd name="T2" fmla="*/ 15 w 30"/>
                <a:gd name="T3" fmla="*/ 15 h 56"/>
                <a:gd name="T4" fmla="*/ 3 w 30"/>
                <a:gd name="T5" fmla="*/ 35 h 56"/>
                <a:gd name="T6" fmla="*/ 2 w 30"/>
                <a:gd name="T7" fmla="*/ 56 h 56"/>
                <a:gd name="T8" fmla="*/ 20 w 30"/>
                <a:gd name="T9" fmla="*/ 30 h 56"/>
                <a:gd name="T10" fmla="*/ 29 w 30"/>
                <a:gd name="T11" fmla="*/ 17 h 56"/>
                <a:gd name="T12" fmla="*/ 29 w 3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6">
                  <a:moveTo>
                    <a:pt x="29" y="0"/>
                  </a:moveTo>
                  <a:cubicBezTo>
                    <a:pt x="17" y="3"/>
                    <a:pt x="20" y="6"/>
                    <a:pt x="15" y="15"/>
                  </a:cubicBezTo>
                  <a:cubicBezTo>
                    <a:pt x="13" y="24"/>
                    <a:pt x="12" y="32"/>
                    <a:pt x="3" y="35"/>
                  </a:cubicBezTo>
                  <a:cubicBezTo>
                    <a:pt x="1" y="45"/>
                    <a:pt x="0" y="44"/>
                    <a:pt x="2" y="56"/>
                  </a:cubicBezTo>
                  <a:cubicBezTo>
                    <a:pt x="17" y="52"/>
                    <a:pt x="8" y="37"/>
                    <a:pt x="20" y="30"/>
                  </a:cubicBezTo>
                  <a:cubicBezTo>
                    <a:pt x="23" y="26"/>
                    <a:pt x="26" y="21"/>
                    <a:pt x="29" y="17"/>
                  </a:cubicBezTo>
                  <a:cubicBezTo>
                    <a:pt x="30" y="11"/>
                    <a:pt x="29" y="6"/>
                    <a:pt x="2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1" name="Freeform 563"/>
            <p:cNvSpPr>
              <a:spLocks/>
            </p:cNvSpPr>
            <p:nvPr>
              <p:custDataLst>
                <p:tags r:id="rId90"/>
              </p:custDataLst>
            </p:nvPr>
          </p:nvSpPr>
          <p:spPr bwMode="gray">
            <a:xfrm>
              <a:off x="7006431" y="4581639"/>
              <a:ext cx="48647" cy="43783"/>
            </a:xfrm>
            <a:custGeom>
              <a:avLst/>
              <a:gdLst>
                <a:gd name="T0" fmla="*/ 22 w 31"/>
                <a:gd name="T1" fmla="*/ 0 h 31"/>
                <a:gd name="T2" fmla="*/ 12 w 31"/>
                <a:gd name="T3" fmla="*/ 29 h 31"/>
                <a:gd name="T4" fmla="*/ 15 w 31"/>
                <a:gd name="T5" fmla="*/ 2 h 31"/>
                <a:gd name="T6" fmla="*/ 22 w 3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22" y="0"/>
                  </a:moveTo>
                  <a:cubicBezTo>
                    <a:pt x="24" y="18"/>
                    <a:pt x="31" y="31"/>
                    <a:pt x="12" y="29"/>
                  </a:cubicBezTo>
                  <a:cubicBezTo>
                    <a:pt x="7" y="20"/>
                    <a:pt x="0" y="4"/>
                    <a:pt x="15" y="2"/>
                  </a:cubicBezTo>
                  <a:cubicBezTo>
                    <a:pt x="23" y="3"/>
                    <a:pt x="22" y="5"/>
                    <a:pt x="2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2" name="Freeform 564"/>
            <p:cNvSpPr>
              <a:spLocks/>
            </p:cNvSpPr>
            <p:nvPr>
              <p:custDataLst>
                <p:tags r:id="rId91"/>
              </p:custDataLst>
            </p:nvPr>
          </p:nvSpPr>
          <p:spPr bwMode="gray">
            <a:xfrm>
              <a:off x="6434033" y="5227005"/>
              <a:ext cx="61617" cy="30809"/>
            </a:xfrm>
            <a:custGeom>
              <a:avLst/>
              <a:gdLst>
                <a:gd name="T0" fmla="*/ 10 w 40"/>
                <a:gd name="T1" fmla="*/ 5 h 22"/>
                <a:gd name="T2" fmla="*/ 2 w 40"/>
                <a:gd name="T3" fmla="*/ 22 h 22"/>
                <a:gd name="T4" fmla="*/ 35 w 40"/>
                <a:gd name="T5" fmla="*/ 14 h 22"/>
                <a:gd name="T6" fmla="*/ 29 w 40"/>
                <a:gd name="T7" fmla="*/ 1 h 22"/>
                <a:gd name="T8" fmla="*/ 10 w 40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2">
                  <a:moveTo>
                    <a:pt x="10" y="5"/>
                  </a:moveTo>
                  <a:cubicBezTo>
                    <a:pt x="6" y="12"/>
                    <a:pt x="0" y="13"/>
                    <a:pt x="2" y="22"/>
                  </a:cubicBezTo>
                  <a:cubicBezTo>
                    <a:pt x="11" y="21"/>
                    <a:pt x="28" y="19"/>
                    <a:pt x="35" y="14"/>
                  </a:cubicBezTo>
                  <a:cubicBezTo>
                    <a:pt x="40" y="11"/>
                    <a:pt x="33" y="2"/>
                    <a:pt x="29" y="1"/>
                  </a:cubicBezTo>
                  <a:cubicBezTo>
                    <a:pt x="25" y="0"/>
                    <a:pt x="14" y="4"/>
                    <a:pt x="10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3" name="Freeform 565"/>
            <p:cNvSpPr>
              <a:spLocks/>
            </p:cNvSpPr>
            <p:nvPr>
              <p:custDataLst>
                <p:tags r:id="rId92"/>
              </p:custDataLst>
            </p:nvPr>
          </p:nvSpPr>
          <p:spPr bwMode="gray">
            <a:xfrm>
              <a:off x="6704828" y="3229291"/>
              <a:ext cx="248092" cy="496186"/>
            </a:xfrm>
            <a:custGeom>
              <a:avLst/>
              <a:gdLst>
                <a:gd name="T0" fmla="*/ 123 w 158"/>
                <a:gd name="T1" fmla="*/ 16 h 358"/>
                <a:gd name="T2" fmla="*/ 117 w 158"/>
                <a:gd name="T3" fmla="*/ 41 h 358"/>
                <a:gd name="T4" fmla="*/ 111 w 158"/>
                <a:gd name="T5" fmla="*/ 49 h 358"/>
                <a:gd name="T6" fmla="*/ 129 w 158"/>
                <a:gd name="T7" fmla="*/ 92 h 358"/>
                <a:gd name="T8" fmla="*/ 129 w 158"/>
                <a:gd name="T9" fmla="*/ 131 h 358"/>
                <a:gd name="T10" fmla="*/ 132 w 158"/>
                <a:gd name="T11" fmla="*/ 154 h 358"/>
                <a:gd name="T12" fmla="*/ 141 w 158"/>
                <a:gd name="T13" fmla="*/ 188 h 358"/>
                <a:gd name="T14" fmla="*/ 143 w 158"/>
                <a:gd name="T15" fmla="*/ 256 h 358"/>
                <a:gd name="T16" fmla="*/ 152 w 158"/>
                <a:gd name="T17" fmla="*/ 271 h 358"/>
                <a:gd name="T18" fmla="*/ 153 w 158"/>
                <a:gd name="T19" fmla="*/ 298 h 358"/>
                <a:gd name="T20" fmla="*/ 140 w 158"/>
                <a:gd name="T21" fmla="*/ 308 h 358"/>
                <a:gd name="T22" fmla="*/ 140 w 158"/>
                <a:gd name="T23" fmla="*/ 323 h 358"/>
                <a:gd name="T24" fmla="*/ 129 w 158"/>
                <a:gd name="T25" fmla="*/ 331 h 358"/>
                <a:gd name="T26" fmla="*/ 111 w 158"/>
                <a:gd name="T27" fmla="*/ 329 h 358"/>
                <a:gd name="T28" fmla="*/ 104 w 158"/>
                <a:gd name="T29" fmla="*/ 346 h 358"/>
                <a:gd name="T30" fmla="*/ 71 w 158"/>
                <a:gd name="T31" fmla="*/ 349 h 358"/>
                <a:gd name="T32" fmla="*/ 54 w 158"/>
                <a:gd name="T33" fmla="*/ 353 h 358"/>
                <a:gd name="T34" fmla="*/ 41 w 158"/>
                <a:gd name="T35" fmla="*/ 358 h 358"/>
                <a:gd name="T36" fmla="*/ 12 w 158"/>
                <a:gd name="T37" fmla="*/ 334 h 358"/>
                <a:gd name="T38" fmla="*/ 5 w 158"/>
                <a:gd name="T39" fmla="*/ 265 h 358"/>
                <a:gd name="T40" fmla="*/ 27 w 158"/>
                <a:gd name="T41" fmla="*/ 247 h 358"/>
                <a:gd name="T42" fmla="*/ 39 w 158"/>
                <a:gd name="T43" fmla="*/ 221 h 358"/>
                <a:gd name="T44" fmla="*/ 53 w 158"/>
                <a:gd name="T45" fmla="*/ 211 h 358"/>
                <a:gd name="T46" fmla="*/ 47 w 158"/>
                <a:gd name="T47" fmla="*/ 175 h 358"/>
                <a:gd name="T48" fmla="*/ 50 w 158"/>
                <a:gd name="T49" fmla="*/ 116 h 358"/>
                <a:gd name="T50" fmla="*/ 42 w 158"/>
                <a:gd name="T51" fmla="*/ 88 h 358"/>
                <a:gd name="T52" fmla="*/ 36 w 158"/>
                <a:gd name="T53" fmla="*/ 76 h 358"/>
                <a:gd name="T54" fmla="*/ 33 w 158"/>
                <a:gd name="T55" fmla="*/ 71 h 358"/>
                <a:gd name="T56" fmla="*/ 24 w 158"/>
                <a:gd name="T57" fmla="*/ 62 h 358"/>
                <a:gd name="T58" fmla="*/ 35 w 158"/>
                <a:gd name="T59" fmla="*/ 55 h 358"/>
                <a:gd name="T60" fmla="*/ 51 w 158"/>
                <a:gd name="T61" fmla="*/ 55 h 358"/>
                <a:gd name="T62" fmla="*/ 66 w 158"/>
                <a:gd name="T63" fmla="*/ 64 h 358"/>
                <a:gd name="T64" fmla="*/ 75 w 158"/>
                <a:gd name="T65" fmla="*/ 38 h 358"/>
                <a:gd name="T66" fmla="*/ 74 w 158"/>
                <a:gd name="T67" fmla="*/ 25 h 358"/>
                <a:gd name="T68" fmla="*/ 77 w 158"/>
                <a:gd name="T69" fmla="*/ 13 h 358"/>
                <a:gd name="T70" fmla="*/ 98 w 158"/>
                <a:gd name="T71" fmla="*/ 10 h 358"/>
                <a:gd name="T72" fmla="*/ 123 w 158"/>
                <a:gd name="T73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358">
                  <a:moveTo>
                    <a:pt x="123" y="16"/>
                  </a:moveTo>
                  <a:cubicBezTo>
                    <a:pt x="122" y="24"/>
                    <a:pt x="121" y="33"/>
                    <a:pt x="117" y="41"/>
                  </a:cubicBezTo>
                  <a:cubicBezTo>
                    <a:pt x="116" y="44"/>
                    <a:pt x="111" y="46"/>
                    <a:pt x="111" y="49"/>
                  </a:cubicBezTo>
                  <a:cubicBezTo>
                    <a:pt x="109" y="74"/>
                    <a:pt x="119" y="75"/>
                    <a:pt x="129" y="92"/>
                  </a:cubicBezTo>
                  <a:cubicBezTo>
                    <a:pt x="131" y="105"/>
                    <a:pt x="135" y="119"/>
                    <a:pt x="129" y="131"/>
                  </a:cubicBezTo>
                  <a:cubicBezTo>
                    <a:pt x="131" y="138"/>
                    <a:pt x="130" y="147"/>
                    <a:pt x="132" y="154"/>
                  </a:cubicBezTo>
                  <a:cubicBezTo>
                    <a:pt x="133" y="167"/>
                    <a:pt x="140" y="175"/>
                    <a:pt x="141" y="188"/>
                  </a:cubicBezTo>
                  <a:cubicBezTo>
                    <a:pt x="141" y="211"/>
                    <a:pt x="134" y="229"/>
                    <a:pt x="143" y="256"/>
                  </a:cubicBezTo>
                  <a:cubicBezTo>
                    <a:pt x="146" y="262"/>
                    <a:pt x="149" y="263"/>
                    <a:pt x="152" y="271"/>
                  </a:cubicBezTo>
                  <a:cubicBezTo>
                    <a:pt x="153" y="280"/>
                    <a:pt x="158" y="290"/>
                    <a:pt x="153" y="298"/>
                  </a:cubicBezTo>
                  <a:cubicBezTo>
                    <a:pt x="152" y="305"/>
                    <a:pt x="145" y="304"/>
                    <a:pt x="140" y="308"/>
                  </a:cubicBezTo>
                  <a:cubicBezTo>
                    <a:pt x="137" y="311"/>
                    <a:pt x="142" y="319"/>
                    <a:pt x="140" y="323"/>
                  </a:cubicBezTo>
                  <a:cubicBezTo>
                    <a:pt x="138" y="327"/>
                    <a:pt x="134" y="330"/>
                    <a:pt x="129" y="331"/>
                  </a:cubicBezTo>
                  <a:cubicBezTo>
                    <a:pt x="126" y="334"/>
                    <a:pt x="111" y="329"/>
                    <a:pt x="111" y="329"/>
                  </a:cubicBezTo>
                  <a:cubicBezTo>
                    <a:pt x="109" y="337"/>
                    <a:pt x="113" y="345"/>
                    <a:pt x="104" y="346"/>
                  </a:cubicBezTo>
                  <a:cubicBezTo>
                    <a:pt x="93" y="347"/>
                    <a:pt x="71" y="349"/>
                    <a:pt x="71" y="349"/>
                  </a:cubicBezTo>
                  <a:cubicBezTo>
                    <a:pt x="65" y="350"/>
                    <a:pt x="60" y="352"/>
                    <a:pt x="54" y="353"/>
                  </a:cubicBezTo>
                  <a:cubicBezTo>
                    <a:pt x="50" y="355"/>
                    <a:pt x="45" y="356"/>
                    <a:pt x="41" y="358"/>
                  </a:cubicBezTo>
                  <a:cubicBezTo>
                    <a:pt x="29" y="353"/>
                    <a:pt x="22" y="342"/>
                    <a:pt x="12" y="334"/>
                  </a:cubicBezTo>
                  <a:cubicBezTo>
                    <a:pt x="0" y="311"/>
                    <a:pt x="18" y="287"/>
                    <a:pt x="5" y="265"/>
                  </a:cubicBezTo>
                  <a:cubicBezTo>
                    <a:pt x="7" y="254"/>
                    <a:pt x="20" y="254"/>
                    <a:pt x="27" y="247"/>
                  </a:cubicBezTo>
                  <a:cubicBezTo>
                    <a:pt x="32" y="235"/>
                    <a:pt x="29" y="228"/>
                    <a:pt x="39" y="221"/>
                  </a:cubicBezTo>
                  <a:cubicBezTo>
                    <a:pt x="44" y="212"/>
                    <a:pt x="41" y="213"/>
                    <a:pt x="53" y="211"/>
                  </a:cubicBezTo>
                  <a:cubicBezTo>
                    <a:pt x="59" y="201"/>
                    <a:pt x="56" y="182"/>
                    <a:pt x="47" y="175"/>
                  </a:cubicBezTo>
                  <a:cubicBezTo>
                    <a:pt x="46" y="159"/>
                    <a:pt x="51" y="130"/>
                    <a:pt x="50" y="116"/>
                  </a:cubicBezTo>
                  <a:cubicBezTo>
                    <a:pt x="49" y="102"/>
                    <a:pt x="44" y="95"/>
                    <a:pt x="42" y="88"/>
                  </a:cubicBezTo>
                  <a:cubicBezTo>
                    <a:pt x="40" y="81"/>
                    <a:pt x="37" y="79"/>
                    <a:pt x="36" y="76"/>
                  </a:cubicBezTo>
                  <a:cubicBezTo>
                    <a:pt x="35" y="73"/>
                    <a:pt x="35" y="73"/>
                    <a:pt x="33" y="71"/>
                  </a:cubicBezTo>
                  <a:cubicBezTo>
                    <a:pt x="31" y="69"/>
                    <a:pt x="24" y="65"/>
                    <a:pt x="24" y="62"/>
                  </a:cubicBezTo>
                  <a:cubicBezTo>
                    <a:pt x="24" y="59"/>
                    <a:pt x="31" y="56"/>
                    <a:pt x="35" y="55"/>
                  </a:cubicBezTo>
                  <a:cubicBezTo>
                    <a:pt x="39" y="54"/>
                    <a:pt x="46" y="54"/>
                    <a:pt x="51" y="55"/>
                  </a:cubicBezTo>
                  <a:cubicBezTo>
                    <a:pt x="58" y="52"/>
                    <a:pt x="62" y="67"/>
                    <a:pt x="66" y="64"/>
                  </a:cubicBezTo>
                  <a:cubicBezTo>
                    <a:pt x="70" y="61"/>
                    <a:pt x="74" y="45"/>
                    <a:pt x="75" y="38"/>
                  </a:cubicBezTo>
                  <a:cubicBezTo>
                    <a:pt x="76" y="31"/>
                    <a:pt x="74" y="29"/>
                    <a:pt x="74" y="25"/>
                  </a:cubicBezTo>
                  <a:cubicBezTo>
                    <a:pt x="74" y="21"/>
                    <a:pt x="73" y="15"/>
                    <a:pt x="77" y="13"/>
                  </a:cubicBezTo>
                  <a:cubicBezTo>
                    <a:pt x="84" y="11"/>
                    <a:pt x="91" y="11"/>
                    <a:pt x="98" y="10"/>
                  </a:cubicBezTo>
                  <a:cubicBezTo>
                    <a:pt x="112" y="0"/>
                    <a:pt x="112" y="16"/>
                    <a:pt x="123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4" name="Freeform 568"/>
            <p:cNvSpPr>
              <a:spLocks/>
            </p:cNvSpPr>
            <p:nvPr>
              <p:custDataLst>
                <p:tags r:id="rId93"/>
              </p:custDataLst>
            </p:nvPr>
          </p:nvSpPr>
          <p:spPr bwMode="gray">
            <a:xfrm>
              <a:off x="6490788" y="3297395"/>
              <a:ext cx="295118" cy="591856"/>
            </a:xfrm>
            <a:custGeom>
              <a:avLst/>
              <a:gdLst/>
              <a:ahLst/>
              <a:cxnLst/>
              <a:rect l="l" t="t" r="r" b="b"/>
              <a:pathLst>
                <a:path w="289383" h="661523">
                  <a:moveTo>
                    <a:pt x="176577" y="566539"/>
                  </a:moveTo>
                  <a:cubicBezTo>
                    <a:pt x="179668" y="568855"/>
                    <a:pt x="181213" y="569241"/>
                    <a:pt x="181213" y="570012"/>
                  </a:cubicBezTo>
                  <a:lnTo>
                    <a:pt x="176577" y="575801"/>
                  </a:lnTo>
                  <a:cubicBezTo>
                    <a:pt x="167306" y="581976"/>
                    <a:pt x="164215" y="591238"/>
                    <a:pt x="162670" y="602044"/>
                  </a:cubicBezTo>
                  <a:cubicBezTo>
                    <a:pt x="151853" y="625200"/>
                    <a:pt x="150308" y="634462"/>
                    <a:pt x="148762" y="589695"/>
                  </a:cubicBezTo>
                  <a:cubicBezTo>
                    <a:pt x="151853" y="568083"/>
                    <a:pt x="153398" y="569627"/>
                    <a:pt x="176577" y="566539"/>
                  </a:cubicBezTo>
                  <a:close/>
                  <a:moveTo>
                    <a:pt x="232210" y="0"/>
                  </a:moveTo>
                  <a:cubicBezTo>
                    <a:pt x="231981" y="2115"/>
                    <a:pt x="229867" y="9267"/>
                    <a:pt x="232210" y="9267"/>
                  </a:cubicBezTo>
                  <a:lnTo>
                    <a:pt x="238398" y="18534"/>
                  </a:lnTo>
                  <a:cubicBezTo>
                    <a:pt x="243017" y="27801"/>
                    <a:pt x="244557" y="26256"/>
                    <a:pt x="255393" y="27801"/>
                  </a:cubicBezTo>
                  <a:cubicBezTo>
                    <a:pt x="266200" y="32434"/>
                    <a:pt x="258473" y="46335"/>
                    <a:pt x="269309" y="47879"/>
                  </a:cubicBezTo>
                  <a:cubicBezTo>
                    <a:pt x="270849" y="55602"/>
                    <a:pt x="283195" y="70979"/>
                    <a:pt x="283195" y="70979"/>
                  </a:cubicBezTo>
                  <a:cubicBezTo>
                    <a:pt x="284735" y="80246"/>
                    <a:pt x="289383" y="91057"/>
                    <a:pt x="289383" y="98780"/>
                  </a:cubicBezTo>
                  <a:cubicBezTo>
                    <a:pt x="289383" y="106502"/>
                    <a:pt x="286304" y="114225"/>
                    <a:pt x="284735" y="121947"/>
                  </a:cubicBezTo>
                  <a:cubicBezTo>
                    <a:pt x="283195" y="129669"/>
                    <a:pt x="284735" y="140481"/>
                    <a:pt x="284735" y="148203"/>
                  </a:cubicBezTo>
                  <a:cubicBezTo>
                    <a:pt x="283195" y="157470"/>
                    <a:pt x="281656" y="157470"/>
                    <a:pt x="284735" y="166737"/>
                  </a:cubicBezTo>
                  <a:cubicBezTo>
                    <a:pt x="278576" y="205282"/>
                    <a:pt x="258473" y="171370"/>
                    <a:pt x="232210" y="191448"/>
                  </a:cubicBezTo>
                  <a:cubicBezTo>
                    <a:pt x="222943" y="216093"/>
                    <a:pt x="221403" y="240805"/>
                    <a:pt x="210567" y="265516"/>
                  </a:cubicBezTo>
                  <a:cubicBezTo>
                    <a:pt x="209027" y="277872"/>
                    <a:pt x="209027" y="280961"/>
                    <a:pt x="199760" y="288683"/>
                  </a:cubicBezTo>
                  <a:cubicBezTo>
                    <a:pt x="193572" y="299495"/>
                    <a:pt x="190493" y="301039"/>
                    <a:pt x="178117" y="302584"/>
                  </a:cubicBezTo>
                  <a:cubicBezTo>
                    <a:pt x="170389" y="316484"/>
                    <a:pt x="150315" y="316484"/>
                    <a:pt x="139479" y="330384"/>
                  </a:cubicBezTo>
                  <a:cubicBezTo>
                    <a:pt x="134859" y="344218"/>
                    <a:pt x="137939" y="358118"/>
                    <a:pt x="125592" y="367385"/>
                  </a:cubicBezTo>
                  <a:cubicBezTo>
                    <a:pt x="124052" y="387463"/>
                    <a:pt x="116325" y="422986"/>
                    <a:pt x="130211" y="441520"/>
                  </a:cubicBezTo>
                  <a:cubicBezTo>
                    <a:pt x="131751" y="452331"/>
                    <a:pt x="144127" y="456964"/>
                    <a:pt x="153394" y="463142"/>
                  </a:cubicBezTo>
                  <a:cubicBezTo>
                    <a:pt x="162661" y="481609"/>
                    <a:pt x="161122" y="503232"/>
                    <a:pt x="139479" y="506321"/>
                  </a:cubicBezTo>
                  <a:cubicBezTo>
                    <a:pt x="134859" y="515587"/>
                    <a:pt x="127132" y="532577"/>
                    <a:pt x="120944" y="537210"/>
                  </a:cubicBezTo>
                  <a:cubicBezTo>
                    <a:pt x="114756" y="541844"/>
                    <a:pt x="103949" y="529488"/>
                    <a:pt x="102409" y="532577"/>
                  </a:cubicBezTo>
                  <a:cubicBezTo>
                    <a:pt x="103949" y="541844"/>
                    <a:pt x="107028" y="551111"/>
                    <a:pt x="108597" y="560377"/>
                  </a:cubicBezTo>
                  <a:cubicBezTo>
                    <a:pt x="107028" y="578911"/>
                    <a:pt x="116325" y="585089"/>
                    <a:pt x="103949" y="594356"/>
                  </a:cubicBezTo>
                  <a:lnTo>
                    <a:pt x="101415" y="607430"/>
                  </a:lnTo>
                  <a:cubicBezTo>
                    <a:pt x="101636" y="612558"/>
                    <a:pt x="108597" y="600131"/>
                    <a:pt x="108597" y="626723"/>
                  </a:cubicBezTo>
                  <a:cubicBezTo>
                    <a:pt x="108597" y="645257"/>
                    <a:pt x="60691" y="652979"/>
                    <a:pt x="48316" y="657612"/>
                  </a:cubicBezTo>
                  <a:cubicBezTo>
                    <a:pt x="34400" y="668424"/>
                    <a:pt x="34400" y="654523"/>
                    <a:pt x="29781" y="643712"/>
                  </a:cubicBezTo>
                  <a:cubicBezTo>
                    <a:pt x="28241" y="623634"/>
                    <a:pt x="18945" y="608189"/>
                    <a:pt x="6598" y="592811"/>
                  </a:cubicBezTo>
                  <a:cubicBezTo>
                    <a:pt x="5058" y="585089"/>
                    <a:pt x="1950" y="578911"/>
                    <a:pt x="410" y="571189"/>
                  </a:cubicBezTo>
                  <a:cubicBezTo>
                    <a:pt x="-1130" y="558833"/>
                    <a:pt x="1950" y="527943"/>
                    <a:pt x="5058" y="514043"/>
                  </a:cubicBezTo>
                  <a:cubicBezTo>
                    <a:pt x="8138" y="500143"/>
                    <a:pt x="11246" y="498598"/>
                    <a:pt x="14326" y="492420"/>
                  </a:cubicBezTo>
                  <a:cubicBezTo>
                    <a:pt x="18945" y="486242"/>
                    <a:pt x="20514" y="480064"/>
                    <a:pt x="23593" y="472342"/>
                  </a:cubicBezTo>
                  <a:cubicBezTo>
                    <a:pt x="22053" y="447698"/>
                    <a:pt x="29781" y="416808"/>
                    <a:pt x="6598" y="402908"/>
                  </a:cubicBezTo>
                  <a:cubicBezTo>
                    <a:pt x="5058" y="393641"/>
                    <a:pt x="5058" y="387463"/>
                    <a:pt x="9677" y="379741"/>
                  </a:cubicBezTo>
                  <a:cubicBezTo>
                    <a:pt x="11246" y="345762"/>
                    <a:pt x="410" y="311851"/>
                    <a:pt x="29781" y="293317"/>
                  </a:cubicBezTo>
                  <a:cubicBezTo>
                    <a:pt x="32860" y="279417"/>
                    <a:pt x="48316" y="284050"/>
                    <a:pt x="60691" y="282506"/>
                  </a:cubicBezTo>
                  <a:cubicBezTo>
                    <a:pt x="66850" y="271694"/>
                    <a:pt x="65311" y="270150"/>
                    <a:pt x="56043" y="263972"/>
                  </a:cubicBezTo>
                  <a:cubicBezTo>
                    <a:pt x="54504" y="257794"/>
                    <a:pt x="46776" y="256249"/>
                    <a:pt x="46776" y="251616"/>
                  </a:cubicBezTo>
                  <a:cubicBezTo>
                    <a:pt x="46776" y="246983"/>
                    <a:pt x="49855" y="242349"/>
                    <a:pt x="52964" y="233082"/>
                  </a:cubicBezTo>
                  <a:cubicBezTo>
                    <a:pt x="56043" y="223815"/>
                    <a:pt x="63771" y="202193"/>
                    <a:pt x="66850" y="191448"/>
                  </a:cubicBezTo>
                  <a:cubicBezTo>
                    <a:pt x="69959" y="180637"/>
                    <a:pt x="65311" y="174459"/>
                    <a:pt x="69959" y="168281"/>
                  </a:cubicBezTo>
                  <a:cubicBezTo>
                    <a:pt x="73038" y="160559"/>
                    <a:pt x="79226" y="155925"/>
                    <a:pt x="83874" y="148203"/>
                  </a:cubicBezTo>
                  <a:cubicBezTo>
                    <a:pt x="90033" y="138936"/>
                    <a:pt x="97761" y="134303"/>
                    <a:pt x="102409" y="125036"/>
                  </a:cubicBezTo>
                  <a:cubicBezTo>
                    <a:pt x="103949" y="114225"/>
                    <a:pt x="108597" y="104958"/>
                    <a:pt x="111676" y="94146"/>
                  </a:cubicBezTo>
                  <a:cubicBezTo>
                    <a:pt x="114756" y="81791"/>
                    <a:pt x="114756" y="66346"/>
                    <a:pt x="122484" y="57146"/>
                  </a:cubicBezTo>
                  <a:cubicBezTo>
                    <a:pt x="130211" y="47879"/>
                    <a:pt x="142587" y="47879"/>
                    <a:pt x="154934" y="41701"/>
                  </a:cubicBezTo>
                  <a:lnTo>
                    <a:pt x="165129" y="31373"/>
                  </a:lnTo>
                  <a:cubicBezTo>
                    <a:pt x="166438" y="24133"/>
                    <a:pt x="149922" y="24712"/>
                    <a:pt x="195112" y="20079"/>
                  </a:cubicBezTo>
                  <a:cubicBezTo>
                    <a:pt x="204379" y="13901"/>
                    <a:pt x="204379" y="7723"/>
                    <a:pt x="210567" y="4634"/>
                  </a:cubicBezTo>
                  <a:cubicBezTo>
                    <a:pt x="216755" y="1545"/>
                    <a:pt x="229131" y="0"/>
                    <a:pt x="2322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5" name="Freeform 573"/>
            <p:cNvSpPr>
              <a:spLocks/>
            </p:cNvSpPr>
            <p:nvPr>
              <p:custDataLst>
                <p:tags r:id="rId94"/>
              </p:custDataLst>
            </p:nvPr>
          </p:nvSpPr>
          <p:spPr bwMode="gray">
            <a:xfrm>
              <a:off x="6325392" y="2353669"/>
              <a:ext cx="622664" cy="1452883"/>
            </a:xfrm>
            <a:custGeom>
              <a:avLst/>
              <a:gdLst/>
              <a:ahLst/>
              <a:cxnLst/>
              <a:rect l="l" t="t" r="r" b="b"/>
              <a:pathLst>
                <a:path w="611177" h="1627272">
                  <a:moveTo>
                    <a:pt x="470007" y="909739"/>
                  </a:moveTo>
                  <a:cubicBezTo>
                    <a:pt x="482168" y="908774"/>
                    <a:pt x="494521" y="909546"/>
                    <a:pt x="503014" y="915720"/>
                  </a:cubicBezTo>
                  <a:cubicBezTo>
                    <a:pt x="503014" y="915720"/>
                    <a:pt x="521544" y="918807"/>
                    <a:pt x="530809" y="920351"/>
                  </a:cubicBezTo>
                  <a:cubicBezTo>
                    <a:pt x="557060" y="923438"/>
                    <a:pt x="564781" y="928068"/>
                    <a:pt x="580222" y="948134"/>
                  </a:cubicBezTo>
                  <a:cubicBezTo>
                    <a:pt x="587943" y="952764"/>
                    <a:pt x="594120" y="954308"/>
                    <a:pt x="598752" y="962025"/>
                  </a:cubicBezTo>
                  <a:cubicBezTo>
                    <a:pt x="608017" y="966655"/>
                    <a:pt x="615738" y="962025"/>
                    <a:pt x="608017" y="974373"/>
                  </a:cubicBezTo>
                  <a:cubicBezTo>
                    <a:pt x="598752" y="975916"/>
                    <a:pt x="592576" y="979003"/>
                    <a:pt x="584855" y="983634"/>
                  </a:cubicBezTo>
                  <a:cubicBezTo>
                    <a:pt x="577134" y="985177"/>
                    <a:pt x="570957" y="988264"/>
                    <a:pt x="563236" y="989808"/>
                  </a:cubicBezTo>
                  <a:cubicBezTo>
                    <a:pt x="570957" y="992895"/>
                    <a:pt x="574818" y="996754"/>
                    <a:pt x="574625" y="1000226"/>
                  </a:cubicBezTo>
                  <a:lnTo>
                    <a:pt x="561692" y="1008330"/>
                  </a:lnTo>
                  <a:cubicBezTo>
                    <a:pt x="557060" y="1005243"/>
                    <a:pt x="546251" y="995982"/>
                    <a:pt x="540074" y="994438"/>
                  </a:cubicBezTo>
                  <a:cubicBezTo>
                    <a:pt x="533897" y="992895"/>
                    <a:pt x="529265" y="994438"/>
                    <a:pt x="521544" y="994438"/>
                  </a:cubicBezTo>
                  <a:cubicBezTo>
                    <a:pt x="513823" y="995982"/>
                    <a:pt x="499926" y="997525"/>
                    <a:pt x="493749" y="1006786"/>
                  </a:cubicBezTo>
                  <a:cubicBezTo>
                    <a:pt x="487572" y="1016047"/>
                    <a:pt x="492205" y="1040743"/>
                    <a:pt x="487572" y="1053091"/>
                  </a:cubicBezTo>
                  <a:cubicBezTo>
                    <a:pt x="486028" y="1065439"/>
                    <a:pt x="475219" y="1079331"/>
                    <a:pt x="470586" y="1080874"/>
                  </a:cubicBezTo>
                  <a:cubicBezTo>
                    <a:pt x="464410" y="1082418"/>
                    <a:pt x="453601" y="1068526"/>
                    <a:pt x="445880" y="1066983"/>
                  </a:cubicBezTo>
                  <a:cubicBezTo>
                    <a:pt x="438159" y="1065439"/>
                    <a:pt x="428894" y="1070070"/>
                    <a:pt x="422717" y="1071613"/>
                  </a:cubicBezTo>
                  <a:cubicBezTo>
                    <a:pt x="416540" y="1073157"/>
                    <a:pt x="414996" y="1080874"/>
                    <a:pt x="408820" y="1076244"/>
                  </a:cubicBezTo>
                  <a:cubicBezTo>
                    <a:pt x="396466" y="1070070"/>
                    <a:pt x="398010" y="1056178"/>
                    <a:pt x="391834" y="1043830"/>
                  </a:cubicBezTo>
                  <a:lnTo>
                    <a:pt x="385657" y="1040743"/>
                  </a:lnTo>
                  <a:cubicBezTo>
                    <a:pt x="384499" y="1043059"/>
                    <a:pt x="391158" y="1064475"/>
                    <a:pt x="388697" y="1067224"/>
                  </a:cubicBezTo>
                  <a:lnTo>
                    <a:pt x="382569" y="1062352"/>
                  </a:lnTo>
                  <a:cubicBezTo>
                    <a:pt x="379480" y="1068526"/>
                    <a:pt x="368671" y="1071613"/>
                    <a:pt x="364039" y="1076244"/>
                  </a:cubicBezTo>
                  <a:cubicBezTo>
                    <a:pt x="359406" y="1080874"/>
                    <a:pt x="357862" y="1087048"/>
                    <a:pt x="353230" y="1087048"/>
                  </a:cubicBezTo>
                  <a:cubicBezTo>
                    <a:pt x="339332" y="1083961"/>
                    <a:pt x="348597" y="1087048"/>
                    <a:pt x="334700" y="1080874"/>
                  </a:cubicBezTo>
                  <a:cubicBezTo>
                    <a:pt x="331611" y="1079331"/>
                    <a:pt x="328523" y="1074700"/>
                    <a:pt x="326979" y="1077787"/>
                  </a:cubicBezTo>
                  <a:cubicBezTo>
                    <a:pt x="323890" y="1083961"/>
                    <a:pt x="326979" y="1091679"/>
                    <a:pt x="325435" y="1099396"/>
                  </a:cubicBezTo>
                  <a:cubicBezTo>
                    <a:pt x="325435" y="1102483"/>
                    <a:pt x="322346" y="1104027"/>
                    <a:pt x="320802" y="1105570"/>
                  </a:cubicBezTo>
                  <a:cubicBezTo>
                    <a:pt x="309993" y="1107114"/>
                    <a:pt x="299184" y="1105570"/>
                    <a:pt x="289919" y="1110201"/>
                  </a:cubicBezTo>
                  <a:cubicBezTo>
                    <a:pt x="282198" y="1119462"/>
                    <a:pt x="279109" y="1144158"/>
                    <a:pt x="274477" y="1156506"/>
                  </a:cubicBezTo>
                  <a:cubicBezTo>
                    <a:pt x="269844" y="1168854"/>
                    <a:pt x="271389" y="1173484"/>
                    <a:pt x="266756" y="1184289"/>
                  </a:cubicBezTo>
                  <a:cubicBezTo>
                    <a:pt x="254403" y="1190463"/>
                    <a:pt x="249770" y="1204354"/>
                    <a:pt x="243594" y="1216702"/>
                  </a:cubicBezTo>
                  <a:cubicBezTo>
                    <a:pt x="237417" y="1227506"/>
                    <a:pt x="234329" y="1233680"/>
                    <a:pt x="229696" y="1244485"/>
                  </a:cubicBezTo>
                  <a:cubicBezTo>
                    <a:pt x="225064" y="1255289"/>
                    <a:pt x="220431" y="1270724"/>
                    <a:pt x="218887" y="1281529"/>
                  </a:cubicBezTo>
                  <a:cubicBezTo>
                    <a:pt x="214254" y="1292333"/>
                    <a:pt x="211166" y="1298507"/>
                    <a:pt x="209622" y="1309312"/>
                  </a:cubicBezTo>
                  <a:cubicBezTo>
                    <a:pt x="209622" y="1317029"/>
                    <a:pt x="220431" y="1323203"/>
                    <a:pt x="220431" y="1327834"/>
                  </a:cubicBezTo>
                  <a:cubicBezTo>
                    <a:pt x="220431" y="1332464"/>
                    <a:pt x="218887" y="1337095"/>
                    <a:pt x="214254" y="1340182"/>
                  </a:cubicBezTo>
                  <a:cubicBezTo>
                    <a:pt x="209622" y="1343269"/>
                    <a:pt x="198813" y="1341725"/>
                    <a:pt x="192636" y="1346356"/>
                  </a:cubicBezTo>
                  <a:cubicBezTo>
                    <a:pt x="186459" y="1350986"/>
                    <a:pt x="180283" y="1360247"/>
                    <a:pt x="177194" y="1371052"/>
                  </a:cubicBezTo>
                  <a:cubicBezTo>
                    <a:pt x="174106" y="1381856"/>
                    <a:pt x="174106" y="1400378"/>
                    <a:pt x="174106" y="1409639"/>
                  </a:cubicBezTo>
                  <a:cubicBezTo>
                    <a:pt x="174106" y="1418900"/>
                    <a:pt x="178738" y="1420444"/>
                    <a:pt x="177194" y="1428161"/>
                  </a:cubicBezTo>
                  <a:cubicBezTo>
                    <a:pt x="174106" y="1435879"/>
                    <a:pt x="172562" y="1443596"/>
                    <a:pt x="169473" y="1451314"/>
                  </a:cubicBezTo>
                  <a:cubicBezTo>
                    <a:pt x="178738" y="1471379"/>
                    <a:pt x="177194" y="1452857"/>
                    <a:pt x="181827" y="1488357"/>
                  </a:cubicBezTo>
                  <a:cubicBezTo>
                    <a:pt x="191092" y="1499162"/>
                    <a:pt x="194180" y="1517684"/>
                    <a:pt x="188003" y="1531575"/>
                  </a:cubicBezTo>
                  <a:cubicBezTo>
                    <a:pt x="175650" y="1540836"/>
                    <a:pt x="178738" y="1559358"/>
                    <a:pt x="167929" y="1571706"/>
                  </a:cubicBezTo>
                  <a:cubicBezTo>
                    <a:pt x="158664" y="1573250"/>
                    <a:pt x="146311" y="1570163"/>
                    <a:pt x="140134" y="1576337"/>
                  </a:cubicBezTo>
                  <a:cubicBezTo>
                    <a:pt x="137132" y="1576337"/>
                    <a:pt x="136075" y="1573095"/>
                    <a:pt x="135502" y="1571706"/>
                  </a:cubicBezTo>
                  <a:cubicBezTo>
                    <a:pt x="135502" y="1574793"/>
                    <a:pt x="140134" y="1593315"/>
                    <a:pt x="137046" y="1594859"/>
                  </a:cubicBezTo>
                  <a:cubicBezTo>
                    <a:pt x="135502" y="1599489"/>
                    <a:pt x="116972" y="1585598"/>
                    <a:pt x="113883" y="1590228"/>
                  </a:cubicBezTo>
                  <a:cubicBezTo>
                    <a:pt x="107707" y="1591772"/>
                    <a:pt x="106163" y="1604120"/>
                    <a:pt x="103074" y="1608750"/>
                  </a:cubicBezTo>
                  <a:cubicBezTo>
                    <a:pt x="99986" y="1613381"/>
                    <a:pt x="103074" y="1621098"/>
                    <a:pt x="93809" y="1622642"/>
                  </a:cubicBezTo>
                  <a:cubicBezTo>
                    <a:pt x="78368" y="1627272"/>
                    <a:pt x="73735" y="1625729"/>
                    <a:pt x="56749" y="1627272"/>
                  </a:cubicBezTo>
                  <a:cubicBezTo>
                    <a:pt x="38219" y="1622642"/>
                    <a:pt x="41307" y="1618011"/>
                    <a:pt x="30498" y="1604120"/>
                  </a:cubicBezTo>
                  <a:cubicBezTo>
                    <a:pt x="24322" y="1596402"/>
                    <a:pt x="22777" y="1594859"/>
                    <a:pt x="19689" y="1585598"/>
                  </a:cubicBezTo>
                  <a:cubicBezTo>
                    <a:pt x="16601" y="1576337"/>
                    <a:pt x="11968" y="1551641"/>
                    <a:pt x="10424" y="1543923"/>
                  </a:cubicBezTo>
                  <a:cubicBezTo>
                    <a:pt x="10424" y="1540836"/>
                    <a:pt x="2703" y="1543923"/>
                    <a:pt x="2703" y="1540836"/>
                  </a:cubicBezTo>
                  <a:cubicBezTo>
                    <a:pt x="-385" y="1526945"/>
                    <a:pt x="1159" y="1513053"/>
                    <a:pt x="1159" y="1499162"/>
                  </a:cubicBezTo>
                  <a:cubicBezTo>
                    <a:pt x="2703" y="1465205"/>
                    <a:pt x="-6562" y="1446683"/>
                    <a:pt x="10424" y="1423531"/>
                  </a:cubicBezTo>
                  <a:cubicBezTo>
                    <a:pt x="28954" y="1414270"/>
                    <a:pt x="76823" y="1384943"/>
                    <a:pt x="86088" y="1367965"/>
                  </a:cubicBezTo>
                  <a:cubicBezTo>
                    <a:pt x="92265" y="1355617"/>
                    <a:pt x="95353" y="1341725"/>
                    <a:pt x="103074" y="1330921"/>
                  </a:cubicBezTo>
                  <a:cubicBezTo>
                    <a:pt x="123148" y="1327834"/>
                    <a:pt x="129325" y="1332464"/>
                    <a:pt x="132413" y="1313942"/>
                  </a:cubicBezTo>
                  <a:cubicBezTo>
                    <a:pt x="137046" y="1304681"/>
                    <a:pt x="141678" y="1295420"/>
                    <a:pt x="144767" y="1286159"/>
                  </a:cubicBezTo>
                  <a:cubicBezTo>
                    <a:pt x="154032" y="1279985"/>
                    <a:pt x="158664" y="1283072"/>
                    <a:pt x="160208" y="1272268"/>
                  </a:cubicBezTo>
                  <a:cubicBezTo>
                    <a:pt x="169473" y="1255289"/>
                    <a:pt x="160208" y="1235224"/>
                    <a:pt x="172562" y="1219789"/>
                  </a:cubicBezTo>
                  <a:cubicBezTo>
                    <a:pt x="189548" y="1213615"/>
                    <a:pt x="197269" y="1192006"/>
                    <a:pt x="200357" y="1175028"/>
                  </a:cubicBezTo>
                  <a:cubicBezTo>
                    <a:pt x="211166" y="1168854"/>
                    <a:pt x="201901" y="1156506"/>
                    <a:pt x="211166" y="1145701"/>
                  </a:cubicBezTo>
                  <a:cubicBezTo>
                    <a:pt x="223519" y="1137984"/>
                    <a:pt x="251314" y="1114831"/>
                    <a:pt x="232784" y="1108657"/>
                  </a:cubicBezTo>
                  <a:cubicBezTo>
                    <a:pt x="217343" y="1116375"/>
                    <a:pt x="211166" y="1130266"/>
                    <a:pt x="191092" y="1141071"/>
                  </a:cubicBezTo>
                  <a:cubicBezTo>
                    <a:pt x="180283" y="1142614"/>
                    <a:pt x="171018" y="1158049"/>
                    <a:pt x="164841" y="1142614"/>
                  </a:cubicBezTo>
                  <a:cubicBezTo>
                    <a:pt x="191092" y="1137984"/>
                    <a:pt x="184915" y="1121005"/>
                    <a:pt x="201901" y="1104027"/>
                  </a:cubicBezTo>
                  <a:cubicBezTo>
                    <a:pt x="214254" y="1099396"/>
                    <a:pt x="208078" y="1091679"/>
                    <a:pt x="215799" y="1080874"/>
                  </a:cubicBezTo>
                  <a:cubicBezTo>
                    <a:pt x="225064" y="1074700"/>
                    <a:pt x="228152" y="1065439"/>
                    <a:pt x="229696" y="1054635"/>
                  </a:cubicBezTo>
                  <a:cubicBezTo>
                    <a:pt x="237417" y="1040743"/>
                    <a:pt x="243594" y="1040743"/>
                    <a:pt x="257491" y="1036113"/>
                  </a:cubicBezTo>
                  <a:cubicBezTo>
                    <a:pt x="262124" y="1043830"/>
                    <a:pt x="263668" y="1048461"/>
                    <a:pt x="271389" y="1054635"/>
                  </a:cubicBezTo>
                  <a:cubicBezTo>
                    <a:pt x="271389" y="1054635"/>
                    <a:pt x="272933" y="1026852"/>
                    <a:pt x="283742" y="1020678"/>
                  </a:cubicBezTo>
                  <a:cubicBezTo>
                    <a:pt x="300728" y="1017591"/>
                    <a:pt x="300728" y="1017591"/>
                    <a:pt x="306904" y="1003699"/>
                  </a:cubicBezTo>
                  <a:cubicBezTo>
                    <a:pt x="320802" y="992895"/>
                    <a:pt x="314625" y="980547"/>
                    <a:pt x="322346" y="966655"/>
                  </a:cubicBezTo>
                  <a:cubicBezTo>
                    <a:pt x="331611" y="965112"/>
                    <a:pt x="340876" y="962025"/>
                    <a:pt x="350141" y="957395"/>
                  </a:cubicBezTo>
                  <a:cubicBezTo>
                    <a:pt x="359406" y="960482"/>
                    <a:pt x="364039" y="965112"/>
                    <a:pt x="373304" y="966655"/>
                  </a:cubicBezTo>
                  <a:cubicBezTo>
                    <a:pt x="385657" y="965112"/>
                    <a:pt x="399555" y="963569"/>
                    <a:pt x="404187" y="952764"/>
                  </a:cubicBezTo>
                  <a:cubicBezTo>
                    <a:pt x="395694" y="951221"/>
                    <a:pt x="392220" y="947748"/>
                    <a:pt x="392606" y="944082"/>
                  </a:cubicBezTo>
                  <a:lnTo>
                    <a:pt x="404187" y="934242"/>
                  </a:lnTo>
                  <a:cubicBezTo>
                    <a:pt x="427350" y="932699"/>
                    <a:pt x="435070" y="935786"/>
                    <a:pt x="438159" y="914177"/>
                  </a:cubicBezTo>
                  <a:cubicBezTo>
                    <a:pt x="445880" y="913405"/>
                    <a:pt x="457847" y="910704"/>
                    <a:pt x="470007" y="909739"/>
                  </a:cubicBezTo>
                  <a:close/>
                  <a:moveTo>
                    <a:pt x="446112" y="0"/>
                  </a:moveTo>
                  <a:lnTo>
                    <a:pt x="454687" y="2416"/>
                  </a:lnTo>
                  <a:cubicBezTo>
                    <a:pt x="458030" y="3285"/>
                    <a:pt x="449600" y="1546"/>
                    <a:pt x="464715" y="15458"/>
                  </a:cubicBezTo>
                  <a:cubicBezTo>
                    <a:pt x="472467" y="23186"/>
                    <a:pt x="492621" y="34006"/>
                    <a:pt x="492621" y="34006"/>
                  </a:cubicBezTo>
                  <a:lnTo>
                    <a:pt x="495406" y="42894"/>
                  </a:lnTo>
                  <a:cubicBezTo>
                    <a:pt x="496206" y="44923"/>
                    <a:pt x="494171" y="31301"/>
                    <a:pt x="517425" y="46372"/>
                  </a:cubicBezTo>
                  <a:cubicBezTo>
                    <a:pt x="520526" y="47918"/>
                    <a:pt x="515875" y="52555"/>
                    <a:pt x="514325" y="55646"/>
                  </a:cubicBezTo>
                  <a:cubicBezTo>
                    <a:pt x="509674" y="72649"/>
                    <a:pt x="514325" y="95835"/>
                    <a:pt x="495721" y="102018"/>
                  </a:cubicBezTo>
                  <a:cubicBezTo>
                    <a:pt x="461615" y="154573"/>
                    <a:pt x="522076" y="143753"/>
                    <a:pt x="446112" y="151481"/>
                  </a:cubicBezTo>
                  <a:cubicBezTo>
                    <a:pt x="427508" y="163847"/>
                    <a:pt x="443011" y="168484"/>
                    <a:pt x="415106" y="163847"/>
                  </a:cubicBezTo>
                  <a:cubicBezTo>
                    <a:pt x="396503" y="151481"/>
                    <a:pt x="379449" y="154573"/>
                    <a:pt x="359295" y="157664"/>
                  </a:cubicBezTo>
                  <a:cubicBezTo>
                    <a:pt x="331390" y="166939"/>
                    <a:pt x="337591" y="160756"/>
                    <a:pt x="349994" y="166939"/>
                  </a:cubicBezTo>
                  <a:lnTo>
                    <a:pt x="360095" y="172518"/>
                  </a:lnTo>
                  <a:cubicBezTo>
                    <a:pt x="363365" y="175054"/>
                    <a:pt x="351156" y="170416"/>
                    <a:pt x="368597" y="176213"/>
                  </a:cubicBezTo>
                  <a:cubicBezTo>
                    <a:pt x="374798" y="193216"/>
                    <a:pt x="365497" y="207127"/>
                    <a:pt x="387201" y="200944"/>
                  </a:cubicBezTo>
                  <a:cubicBezTo>
                    <a:pt x="390301" y="211765"/>
                    <a:pt x="388751" y="224130"/>
                    <a:pt x="393402" y="234950"/>
                  </a:cubicBezTo>
                  <a:cubicBezTo>
                    <a:pt x="396503" y="245770"/>
                    <a:pt x="412005" y="262773"/>
                    <a:pt x="412005" y="262773"/>
                  </a:cubicBezTo>
                  <a:cubicBezTo>
                    <a:pt x="415106" y="279776"/>
                    <a:pt x="435260" y="340060"/>
                    <a:pt x="446112" y="355517"/>
                  </a:cubicBezTo>
                  <a:lnTo>
                    <a:pt x="455874" y="354502"/>
                  </a:lnTo>
                  <a:cubicBezTo>
                    <a:pt x="459871" y="357546"/>
                    <a:pt x="448825" y="370588"/>
                    <a:pt x="443011" y="374065"/>
                  </a:cubicBezTo>
                  <a:cubicBezTo>
                    <a:pt x="435260" y="384886"/>
                    <a:pt x="427508" y="389523"/>
                    <a:pt x="418207" y="398797"/>
                  </a:cubicBezTo>
                  <a:lnTo>
                    <a:pt x="409075" y="395488"/>
                  </a:lnTo>
                  <a:cubicBezTo>
                    <a:pt x="405804" y="393677"/>
                    <a:pt x="416269" y="393387"/>
                    <a:pt x="405804" y="367883"/>
                  </a:cubicBezTo>
                  <a:cubicBezTo>
                    <a:pt x="401153" y="358608"/>
                    <a:pt x="385650" y="363245"/>
                    <a:pt x="374798" y="361700"/>
                  </a:cubicBezTo>
                  <a:cubicBezTo>
                    <a:pt x="373248" y="336968"/>
                    <a:pt x="379449" y="272048"/>
                    <a:pt x="343793" y="259682"/>
                  </a:cubicBezTo>
                  <a:cubicBezTo>
                    <a:pt x="328290" y="264319"/>
                    <a:pt x="326739" y="275139"/>
                    <a:pt x="322088" y="290596"/>
                  </a:cubicBezTo>
                  <a:cubicBezTo>
                    <a:pt x="320538" y="293688"/>
                    <a:pt x="318988" y="299871"/>
                    <a:pt x="318988" y="299871"/>
                  </a:cubicBezTo>
                  <a:cubicBezTo>
                    <a:pt x="314337" y="381794"/>
                    <a:pt x="331390" y="347788"/>
                    <a:pt x="297284" y="370974"/>
                  </a:cubicBezTo>
                  <a:cubicBezTo>
                    <a:pt x="277130" y="401889"/>
                    <a:pt x="315887" y="454443"/>
                    <a:pt x="278680" y="466809"/>
                  </a:cubicBezTo>
                  <a:cubicBezTo>
                    <a:pt x="263177" y="445169"/>
                    <a:pt x="270929" y="452897"/>
                    <a:pt x="256976" y="438986"/>
                  </a:cubicBezTo>
                  <a:cubicBezTo>
                    <a:pt x="252325" y="426620"/>
                    <a:pt x="249225" y="421983"/>
                    <a:pt x="238373" y="414254"/>
                  </a:cubicBezTo>
                  <a:cubicBezTo>
                    <a:pt x="230621" y="403434"/>
                    <a:pt x="224420" y="397251"/>
                    <a:pt x="213568" y="389523"/>
                  </a:cubicBezTo>
                  <a:cubicBezTo>
                    <a:pt x="212018" y="383340"/>
                    <a:pt x="207367" y="377157"/>
                    <a:pt x="213568" y="370974"/>
                  </a:cubicBezTo>
                  <a:cubicBezTo>
                    <a:pt x="218219" y="366337"/>
                    <a:pt x="232171" y="358608"/>
                    <a:pt x="232171" y="358608"/>
                  </a:cubicBezTo>
                  <a:cubicBezTo>
                    <a:pt x="233722" y="353971"/>
                    <a:pt x="238373" y="344697"/>
                    <a:pt x="232171" y="340060"/>
                  </a:cubicBezTo>
                  <a:cubicBezTo>
                    <a:pt x="227521" y="336968"/>
                    <a:pt x="213568" y="333877"/>
                    <a:pt x="213568" y="333877"/>
                  </a:cubicBezTo>
                  <a:cubicBezTo>
                    <a:pt x="196515" y="309145"/>
                    <a:pt x="221319" y="301416"/>
                    <a:pt x="241473" y="296779"/>
                  </a:cubicBezTo>
                  <a:cubicBezTo>
                    <a:pt x="250775" y="281322"/>
                    <a:pt x="255426" y="259682"/>
                    <a:pt x="235272" y="253499"/>
                  </a:cubicBezTo>
                  <a:cubicBezTo>
                    <a:pt x="233722" y="250408"/>
                    <a:pt x="233722" y="242679"/>
                    <a:pt x="232171" y="244225"/>
                  </a:cubicBezTo>
                  <a:cubicBezTo>
                    <a:pt x="213568" y="262773"/>
                    <a:pt x="232171" y="268956"/>
                    <a:pt x="204266" y="287505"/>
                  </a:cubicBezTo>
                  <a:cubicBezTo>
                    <a:pt x="188763" y="284414"/>
                    <a:pt x="184112" y="278231"/>
                    <a:pt x="176361" y="265865"/>
                  </a:cubicBezTo>
                  <a:cubicBezTo>
                    <a:pt x="173260" y="267411"/>
                    <a:pt x="168609" y="265865"/>
                    <a:pt x="167059" y="268956"/>
                  </a:cubicBezTo>
                  <a:cubicBezTo>
                    <a:pt x="165930" y="266714"/>
                    <a:pt x="167059" y="262773"/>
                    <a:pt x="167059" y="262773"/>
                  </a:cubicBezTo>
                  <a:cubicBezTo>
                    <a:pt x="137604" y="253499"/>
                    <a:pt x="129852" y="213310"/>
                    <a:pt x="163959" y="204036"/>
                  </a:cubicBezTo>
                  <a:cubicBezTo>
                    <a:pt x="159308" y="183941"/>
                    <a:pt x="153107" y="159210"/>
                    <a:pt x="136053" y="148390"/>
                  </a:cubicBezTo>
                  <a:cubicBezTo>
                    <a:pt x="139154" y="91198"/>
                    <a:pt x="125201" y="106655"/>
                    <a:pt x="151556" y="86561"/>
                  </a:cubicBezTo>
                  <a:cubicBezTo>
                    <a:pt x="168609" y="92744"/>
                    <a:pt x="191864" y="103564"/>
                    <a:pt x="207367" y="114384"/>
                  </a:cubicBezTo>
                  <a:lnTo>
                    <a:pt x="212130" y="128055"/>
                  </a:lnTo>
                  <a:lnTo>
                    <a:pt x="210467" y="136024"/>
                  </a:lnTo>
                  <a:cubicBezTo>
                    <a:pt x="212018" y="139116"/>
                    <a:pt x="213568" y="148390"/>
                    <a:pt x="216669" y="145298"/>
                  </a:cubicBezTo>
                  <a:cubicBezTo>
                    <a:pt x="217629" y="144341"/>
                    <a:pt x="215018" y="136261"/>
                    <a:pt x="212130" y="128055"/>
                  </a:cubicBezTo>
                  <a:cubicBezTo>
                    <a:pt x="214033" y="113915"/>
                    <a:pt x="216509" y="101041"/>
                    <a:pt x="232171" y="95835"/>
                  </a:cubicBezTo>
                  <a:cubicBezTo>
                    <a:pt x="238373" y="105110"/>
                    <a:pt x="241473" y="114384"/>
                    <a:pt x="247674" y="123658"/>
                  </a:cubicBezTo>
                  <a:cubicBezTo>
                    <a:pt x="249127" y="154076"/>
                    <a:pt x="245135" y="165491"/>
                    <a:pt x="257726" y="184393"/>
                  </a:cubicBezTo>
                  <a:lnTo>
                    <a:pt x="256976" y="197853"/>
                  </a:lnTo>
                  <a:cubicBezTo>
                    <a:pt x="256976" y="200944"/>
                    <a:pt x="261627" y="210219"/>
                    <a:pt x="263177" y="207127"/>
                  </a:cubicBezTo>
                  <a:cubicBezTo>
                    <a:pt x="264728" y="200944"/>
                    <a:pt x="261627" y="194762"/>
                    <a:pt x="260077" y="188579"/>
                  </a:cubicBezTo>
                  <a:cubicBezTo>
                    <a:pt x="259101" y="187217"/>
                    <a:pt x="258205" y="185898"/>
                    <a:pt x="257726" y="184393"/>
                  </a:cubicBezTo>
                  <a:cubicBezTo>
                    <a:pt x="256837" y="170317"/>
                    <a:pt x="258902" y="156262"/>
                    <a:pt x="260077" y="142207"/>
                  </a:cubicBezTo>
                  <a:cubicBezTo>
                    <a:pt x="261627" y="132933"/>
                    <a:pt x="269378" y="114384"/>
                    <a:pt x="269378" y="114384"/>
                  </a:cubicBezTo>
                  <a:cubicBezTo>
                    <a:pt x="264728" y="100472"/>
                    <a:pt x="258526" y="106655"/>
                    <a:pt x="253876" y="92744"/>
                  </a:cubicBezTo>
                  <a:cubicBezTo>
                    <a:pt x="256976" y="77287"/>
                    <a:pt x="264728" y="66466"/>
                    <a:pt x="269378" y="52555"/>
                  </a:cubicBezTo>
                  <a:cubicBezTo>
                    <a:pt x="270929" y="57192"/>
                    <a:pt x="274029" y="68012"/>
                    <a:pt x="278680" y="71104"/>
                  </a:cubicBezTo>
                  <a:cubicBezTo>
                    <a:pt x="286432" y="75741"/>
                    <a:pt x="306586" y="80378"/>
                    <a:pt x="306586" y="80378"/>
                  </a:cubicBezTo>
                  <a:lnTo>
                    <a:pt x="307051" y="91508"/>
                  </a:lnTo>
                  <a:lnTo>
                    <a:pt x="306586" y="98927"/>
                  </a:lnTo>
                  <a:cubicBezTo>
                    <a:pt x="306586" y="102605"/>
                    <a:pt x="307134" y="97529"/>
                    <a:pt x="307051" y="91508"/>
                  </a:cubicBezTo>
                  <a:cubicBezTo>
                    <a:pt x="307043" y="77333"/>
                    <a:pt x="308364" y="63960"/>
                    <a:pt x="309686" y="49464"/>
                  </a:cubicBezTo>
                  <a:cubicBezTo>
                    <a:pt x="309686" y="40189"/>
                    <a:pt x="308136" y="29369"/>
                    <a:pt x="312787" y="21641"/>
                  </a:cubicBezTo>
                  <a:cubicBezTo>
                    <a:pt x="318988" y="12366"/>
                    <a:pt x="332940" y="18549"/>
                    <a:pt x="343793" y="15458"/>
                  </a:cubicBezTo>
                  <a:cubicBezTo>
                    <a:pt x="348443" y="0"/>
                    <a:pt x="353094" y="0"/>
                    <a:pt x="368597" y="3092"/>
                  </a:cubicBezTo>
                  <a:cubicBezTo>
                    <a:pt x="376349" y="24732"/>
                    <a:pt x="368597" y="24732"/>
                    <a:pt x="384100" y="15458"/>
                  </a:cubicBezTo>
                  <a:cubicBezTo>
                    <a:pt x="398053" y="20095"/>
                    <a:pt x="391852" y="26278"/>
                    <a:pt x="405804" y="30915"/>
                  </a:cubicBezTo>
                  <a:cubicBezTo>
                    <a:pt x="416656" y="10820"/>
                    <a:pt x="407355" y="4638"/>
                    <a:pt x="433710" y="9275"/>
                  </a:cubicBezTo>
                  <a:lnTo>
                    <a:pt x="439790" y="24346"/>
                  </a:lnTo>
                  <a:cubicBezTo>
                    <a:pt x="444077" y="31011"/>
                    <a:pt x="443786" y="15071"/>
                    <a:pt x="44611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6" name="Freeform 581"/>
            <p:cNvSpPr>
              <a:spLocks/>
            </p:cNvSpPr>
            <p:nvPr>
              <p:custDataLst>
                <p:tags r:id="rId95"/>
              </p:custDataLst>
            </p:nvPr>
          </p:nvSpPr>
          <p:spPr bwMode="gray">
            <a:xfrm>
              <a:off x="6729151" y="3736828"/>
              <a:ext cx="167017" cy="116750"/>
            </a:xfrm>
            <a:custGeom>
              <a:avLst/>
              <a:gdLst>
                <a:gd name="T0" fmla="*/ 8 w 107"/>
                <a:gd name="T1" fmla="*/ 26 h 84"/>
                <a:gd name="T2" fmla="*/ 29 w 107"/>
                <a:gd name="T3" fmla="*/ 17 h 84"/>
                <a:gd name="T4" fmla="*/ 47 w 107"/>
                <a:gd name="T5" fmla="*/ 6 h 84"/>
                <a:gd name="T6" fmla="*/ 60 w 107"/>
                <a:gd name="T7" fmla="*/ 0 h 84"/>
                <a:gd name="T8" fmla="*/ 101 w 107"/>
                <a:gd name="T9" fmla="*/ 8 h 84"/>
                <a:gd name="T10" fmla="*/ 92 w 107"/>
                <a:gd name="T11" fmla="*/ 42 h 84"/>
                <a:gd name="T12" fmla="*/ 92 w 107"/>
                <a:gd name="T13" fmla="*/ 59 h 84"/>
                <a:gd name="T14" fmla="*/ 51 w 107"/>
                <a:gd name="T15" fmla="*/ 45 h 84"/>
                <a:gd name="T16" fmla="*/ 38 w 107"/>
                <a:gd name="T17" fmla="*/ 54 h 84"/>
                <a:gd name="T18" fmla="*/ 5 w 107"/>
                <a:gd name="T19" fmla="*/ 63 h 84"/>
                <a:gd name="T20" fmla="*/ 5 w 107"/>
                <a:gd name="T21" fmla="*/ 51 h 84"/>
                <a:gd name="T22" fmla="*/ 8 w 107"/>
                <a:gd name="T23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84">
                  <a:moveTo>
                    <a:pt x="8" y="26"/>
                  </a:moveTo>
                  <a:cubicBezTo>
                    <a:pt x="16" y="22"/>
                    <a:pt x="19" y="19"/>
                    <a:pt x="29" y="17"/>
                  </a:cubicBezTo>
                  <a:cubicBezTo>
                    <a:pt x="35" y="7"/>
                    <a:pt x="34" y="8"/>
                    <a:pt x="47" y="6"/>
                  </a:cubicBezTo>
                  <a:cubicBezTo>
                    <a:pt x="51" y="3"/>
                    <a:pt x="55" y="2"/>
                    <a:pt x="60" y="0"/>
                  </a:cubicBezTo>
                  <a:cubicBezTo>
                    <a:pt x="74" y="2"/>
                    <a:pt x="88" y="0"/>
                    <a:pt x="101" y="8"/>
                  </a:cubicBezTo>
                  <a:cubicBezTo>
                    <a:pt x="107" y="14"/>
                    <a:pt x="94" y="34"/>
                    <a:pt x="92" y="42"/>
                  </a:cubicBezTo>
                  <a:cubicBezTo>
                    <a:pt x="90" y="51"/>
                    <a:pt x="99" y="59"/>
                    <a:pt x="92" y="59"/>
                  </a:cubicBezTo>
                  <a:cubicBezTo>
                    <a:pt x="54" y="58"/>
                    <a:pt x="71" y="57"/>
                    <a:pt x="51" y="45"/>
                  </a:cubicBezTo>
                  <a:cubicBezTo>
                    <a:pt x="35" y="48"/>
                    <a:pt x="47" y="50"/>
                    <a:pt x="38" y="54"/>
                  </a:cubicBezTo>
                  <a:cubicBezTo>
                    <a:pt x="35" y="84"/>
                    <a:pt x="26" y="66"/>
                    <a:pt x="5" y="63"/>
                  </a:cubicBezTo>
                  <a:cubicBezTo>
                    <a:pt x="0" y="55"/>
                    <a:pt x="1" y="60"/>
                    <a:pt x="5" y="51"/>
                  </a:cubicBezTo>
                  <a:cubicBezTo>
                    <a:pt x="7" y="42"/>
                    <a:pt x="6" y="36"/>
                    <a:pt x="8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7" name="Freeform 582"/>
            <p:cNvSpPr>
              <a:spLocks/>
            </p:cNvSpPr>
            <p:nvPr>
              <p:custDataLst>
                <p:tags r:id="rId96"/>
              </p:custDataLst>
            </p:nvPr>
          </p:nvSpPr>
          <p:spPr bwMode="gray">
            <a:xfrm>
              <a:off x="5945955" y="4732441"/>
              <a:ext cx="376193" cy="322683"/>
            </a:xfrm>
            <a:custGeom>
              <a:avLst/>
              <a:gdLst>
                <a:gd name="T0" fmla="*/ 1 w 240"/>
                <a:gd name="T1" fmla="*/ 157 h 233"/>
                <a:gd name="T2" fmla="*/ 82 w 240"/>
                <a:gd name="T3" fmla="*/ 158 h 233"/>
                <a:gd name="T4" fmla="*/ 96 w 240"/>
                <a:gd name="T5" fmla="*/ 145 h 233"/>
                <a:gd name="T6" fmla="*/ 85 w 240"/>
                <a:gd name="T7" fmla="*/ 73 h 233"/>
                <a:gd name="T8" fmla="*/ 73 w 240"/>
                <a:gd name="T9" fmla="*/ 25 h 233"/>
                <a:gd name="T10" fmla="*/ 82 w 240"/>
                <a:gd name="T11" fmla="*/ 10 h 233"/>
                <a:gd name="T12" fmla="*/ 99 w 240"/>
                <a:gd name="T13" fmla="*/ 5 h 233"/>
                <a:gd name="T14" fmla="*/ 120 w 240"/>
                <a:gd name="T15" fmla="*/ 14 h 233"/>
                <a:gd name="T16" fmla="*/ 133 w 240"/>
                <a:gd name="T17" fmla="*/ 26 h 233"/>
                <a:gd name="T18" fmla="*/ 147 w 240"/>
                <a:gd name="T19" fmla="*/ 35 h 233"/>
                <a:gd name="T20" fmla="*/ 165 w 240"/>
                <a:gd name="T21" fmla="*/ 47 h 233"/>
                <a:gd name="T22" fmla="*/ 178 w 240"/>
                <a:gd name="T23" fmla="*/ 56 h 233"/>
                <a:gd name="T24" fmla="*/ 186 w 240"/>
                <a:gd name="T25" fmla="*/ 62 h 233"/>
                <a:gd name="T26" fmla="*/ 201 w 240"/>
                <a:gd name="T27" fmla="*/ 79 h 233"/>
                <a:gd name="T28" fmla="*/ 210 w 240"/>
                <a:gd name="T29" fmla="*/ 86 h 233"/>
                <a:gd name="T30" fmla="*/ 235 w 240"/>
                <a:gd name="T31" fmla="*/ 98 h 233"/>
                <a:gd name="T32" fmla="*/ 237 w 240"/>
                <a:gd name="T33" fmla="*/ 119 h 233"/>
                <a:gd name="T34" fmla="*/ 237 w 240"/>
                <a:gd name="T35" fmla="*/ 142 h 233"/>
                <a:gd name="T36" fmla="*/ 226 w 240"/>
                <a:gd name="T37" fmla="*/ 152 h 233"/>
                <a:gd name="T38" fmla="*/ 202 w 240"/>
                <a:gd name="T39" fmla="*/ 155 h 233"/>
                <a:gd name="T40" fmla="*/ 172 w 240"/>
                <a:gd name="T41" fmla="*/ 160 h 233"/>
                <a:gd name="T42" fmla="*/ 148 w 240"/>
                <a:gd name="T43" fmla="*/ 167 h 233"/>
                <a:gd name="T44" fmla="*/ 127 w 240"/>
                <a:gd name="T45" fmla="*/ 181 h 233"/>
                <a:gd name="T46" fmla="*/ 115 w 240"/>
                <a:gd name="T47" fmla="*/ 185 h 233"/>
                <a:gd name="T48" fmla="*/ 102 w 240"/>
                <a:gd name="T49" fmla="*/ 206 h 233"/>
                <a:gd name="T50" fmla="*/ 93 w 240"/>
                <a:gd name="T51" fmla="*/ 233 h 233"/>
                <a:gd name="T52" fmla="*/ 49 w 240"/>
                <a:gd name="T53" fmla="*/ 230 h 233"/>
                <a:gd name="T54" fmla="*/ 28 w 240"/>
                <a:gd name="T55" fmla="*/ 208 h 233"/>
                <a:gd name="T56" fmla="*/ 6 w 240"/>
                <a:gd name="T57" fmla="*/ 202 h 233"/>
                <a:gd name="T58" fmla="*/ 1 w 240"/>
                <a:gd name="T59" fmla="*/ 15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0" h="233">
                  <a:moveTo>
                    <a:pt x="1" y="157"/>
                  </a:moveTo>
                  <a:cubicBezTo>
                    <a:pt x="30" y="160"/>
                    <a:pt x="52" y="159"/>
                    <a:pt x="82" y="158"/>
                  </a:cubicBezTo>
                  <a:cubicBezTo>
                    <a:pt x="90" y="156"/>
                    <a:pt x="92" y="152"/>
                    <a:pt x="96" y="145"/>
                  </a:cubicBezTo>
                  <a:cubicBezTo>
                    <a:pt x="94" y="120"/>
                    <a:pt x="93" y="97"/>
                    <a:pt x="85" y="73"/>
                  </a:cubicBezTo>
                  <a:cubicBezTo>
                    <a:pt x="82" y="58"/>
                    <a:pt x="73" y="35"/>
                    <a:pt x="73" y="25"/>
                  </a:cubicBezTo>
                  <a:cubicBezTo>
                    <a:pt x="73" y="15"/>
                    <a:pt x="78" y="13"/>
                    <a:pt x="82" y="10"/>
                  </a:cubicBezTo>
                  <a:cubicBezTo>
                    <a:pt x="84" y="0"/>
                    <a:pt x="93" y="4"/>
                    <a:pt x="99" y="5"/>
                  </a:cubicBezTo>
                  <a:cubicBezTo>
                    <a:pt x="105" y="6"/>
                    <a:pt x="114" y="11"/>
                    <a:pt x="120" y="14"/>
                  </a:cubicBezTo>
                  <a:cubicBezTo>
                    <a:pt x="121" y="20"/>
                    <a:pt x="127" y="23"/>
                    <a:pt x="133" y="26"/>
                  </a:cubicBezTo>
                  <a:cubicBezTo>
                    <a:pt x="138" y="33"/>
                    <a:pt x="139" y="34"/>
                    <a:pt x="147" y="35"/>
                  </a:cubicBezTo>
                  <a:cubicBezTo>
                    <a:pt x="155" y="38"/>
                    <a:pt x="158" y="43"/>
                    <a:pt x="165" y="47"/>
                  </a:cubicBezTo>
                  <a:cubicBezTo>
                    <a:pt x="169" y="54"/>
                    <a:pt x="172" y="52"/>
                    <a:pt x="178" y="56"/>
                  </a:cubicBezTo>
                  <a:cubicBezTo>
                    <a:pt x="180" y="59"/>
                    <a:pt x="185" y="59"/>
                    <a:pt x="186" y="62"/>
                  </a:cubicBezTo>
                  <a:cubicBezTo>
                    <a:pt x="188" y="66"/>
                    <a:pt x="197" y="75"/>
                    <a:pt x="201" y="79"/>
                  </a:cubicBezTo>
                  <a:cubicBezTo>
                    <a:pt x="205" y="83"/>
                    <a:pt x="204" y="83"/>
                    <a:pt x="210" y="86"/>
                  </a:cubicBezTo>
                  <a:cubicBezTo>
                    <a:pt x="220" y="89"/>
                    <a:pt x="227" y="92"/>
                    <a:pt x="235" y="98"/>
                  </a:cubicBezTo>
                  <a:cubicBezTo>
                    <a:pt x="240" y="104"/>
                    <a:pt x="238" y="110"/>
                    <a:pt x="237" y="119"/>
                  </a:cubicBezTo>
                  <a:cubicBezTo>
                    <a:pt x="237" y="126"/>
                    <a:pt x="239" y="137"/>
                    <a:pt x="237" y="142"/>
                  </a:cubicBezTo>
                  <a:cubicBezTo>
                    <a:pt x="235" y="147"/>
                    <a:pt x="232" y="150"/>
                    <a:pt x="226" y="152"/>
                  </a:cubicBezTo>
                  <a:cubicBezTo>
                    <a:pt x="220" y="162"/>
                    <a:pt x="211" y="154"/>
                    <a:pt x="202" y="155"/>
                  </a:cubicBezTo>
                  <a:cubicBezTo>
                    <a:pt x="193" y="156"/>
                    <a:pt x="181" y="158"/>
                    <a:pt x="172" y="160"/>
                  </a:cubicBezTo>
                  <a:cubicBezTo>
                    <a:pt x="162" y="161"/>
                    <a:pt x="157" y="165"/>
                    <a:pt x="148" y="167"/>
                  </a:cubicBezTo>
                  <a:cubicBezTo>
                    <a:pt x="140" y="171"/>
                    <a:pt x="135" y="179"/>
                    <a:pt x="127" y="181"/>
                  </a:cubicBezTo>
                  <a:cubicBezTo>
                    <a:pt x="122" y="187"/>
                    <a:pt x="123" y="184"/>
                    <a:pt x="115" y="185"/>
                  </a:cubicBezTo>
                  <a:cubicBezTo>
                    <a:pt x="108" y="196"/>
                    <a:pt x="113" y="199"/>
                    <a:pt x="102" y="206"/>
                  </a:cubicBezTo>
                  <a:cubicBezTo>
                    <a:pt x="97" y="213"/>
                    <a:pt x="102" y="229"/>
                    <a:pt x="93" y="233"/>
                  </a:cubicBezTo>
                  <a:cubicBezTo>
                    <a:pt x="81" y="232"/>
                    <a:pt x="61" y="232"/>
                    <a:pt x="49" y="230"/>
                  </a:cubicBezTo>
                  <a:cubicBezTo>
                    <a:pt x="54" y="230"/>
                    <a:pt x="37" y="210"/>
                    <a:pt x="28" y="208"/>
                  </a:cubicBezTo>
                  <a:cubicBezTo>
                    <a:pt x="22" y="205"/>
                    <a:pt x="13" y="203"/>
                    <a:pt x="6" y="202"/>
                  </a:cubicBezTo>
                  <a:cubicBezTo>
                    <a:pt x="0" y="193"/>
                    <a:pt x="2" y="167"/>
                    <a:pt x="1" y="1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8" name="Freeform 583"/>
            <p:cNvSpPr>
              <a:spLocks/>
            </p:cNvSpPr>
            <p:nvPr>
              <p:custDataLst>
                <p:tags r:id="rId97"/>
              </p:custDataLst>
            </p:nvPr>
          </p:nvSpPr>
          <p:spPr bwMode="gray">
            <a:xfrm>
              <a:off x="6806985" y="5582118"/>
              <a:ext cx="191339" cy="162153"/>
            </a:xfrm>
            <a:custGeom>
              <a:avLst/>
              <a:gdLst>
                <a:gd name="T0" fmla="*/ 2 w 121"/>
                <a:gd name="T1" fmla="*/ 42 h 117"/>
                <a:gd name="T2" fmla="*/ 34 w 121"/>
                <a:gd name="T3" fmla="*/ 36 h 117"/>
                <a:gd name="T4" fmla="*/ 49 w 121"/>
                <a:gd name="T5" fmla="*/ 20 h 117"/>
                <a:gd name="T6" fmla="*/ 58 w 121"/>
                <a:gd name="T7" fmla="*/ 11 h 117"/>
                <a:gd name="T8" fmla="*/ 77 w 121"/>
                <a:gd name="T9" fmla="*/ 0 h 117"/>
                <a:gd name="T10" fmla="*/ 92 w 121"/>
                <a:gd name="T11" fmla="*/ 12 h 117"/>
                <a:gd name="T12" fmla="*/ 109 w 121"/>
                <a:gd name="T13" fmla="*/ 21 h 117"/>
                <a:gd name="T14" fmla="*/ 110 w 121"/>
                <a:gd name="T15" fmla="*/ 92 h 117"/>
                <a:gd name="T16" fmla="*/ 101 w 121"/>
                <a:gd name="T17" fmla="*/ 108 h 117"/>
                <a:gd name="T18" fmla="*/ 83 w 121"/>
                <a:gd name="T19" fmla="*/ 114 h 117"/>
                <a:gd name="T20" fmla="*/ 44 w 121"/>
                <a:gd name="T21" fmla="*/ 98 h 117"/>
                <a:gd name="T22" fmla="*/ 32 w 121"/>
                <a:gd name="T23" fmla="*/ 89 h 117"/>
                <a:gd name="T24" fmla="*/ 26 w 121"/>
                <a:gd name="T25" fmla="*/ 78 h 117"/>
                <a:gd name="T26" fmla="*/ 14 w 121"/>
                <a:gd name="T27" fmla="*/ 71 h 117"/>
                <a:gd name="T28" fmla="*/ 6 w 121"/>
                <a:gd name="T29" fmla="*/ 59 h 117"/>
                <a:gd name="T30" fmla="*/ 2 w 121"/>
                <a:gd name="T31" fmla="*/ 51 h 117"/>
                <a:gd name="T32" fmla="*/ 2 w 121"/>
                <a:gd name="T33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1" h="117">
                  <a:moveTo>
                    <a:pt x="2" y="42"/>
                  </a:moveTo>
                  <a:cubicBezTo>
                    <a:pt x="22" y="41"/>
                    <a:pt x="22" y="43"/>
                    <a:pt x="34" y="36"/>
                  </a:cubicBezTo>
                  <a:cubicBezTo>
                    <a:pt x="27" y="23"/>
                    <a:pt x="39" y="21"/>
                    <a:pt x="49" y="20"/>
                  </a:cubicBezTo>
                  <a:cubicBezTo>
                    <a:pt x="53" y="14"/>
                    <a:pt x="51" y="12"/>
                    <a:pt x="58" y="11"/>
                  </a:cubicBezTo>
                  <a:cubicBezTo>
                    <a:pt x="64" y="8"/>
                    <a:pt x="71" y="3"/>
                    <a:pt x="77" y="0"/>
                  </a:cubicBezTo>
                  <a:cubicBezTo>
                    <a:pt x="88" y="4"/>
                    <a:pt x="80" y="10"/>
                    <a:pt x="92" y="12"/>
                  </a:cubicBezTo>
                  <a:cubicBezTo>
                    <a:pt x="99" y="15"/>
                    <a:pt x="101" y="19"/>
                    <a:pt x="109" y="21"/>
                  </a:cubicBezTo>
                  <a:cubicBezTo>
                    <a:pt x="120" y="40"/>
                    <a:pt x="121" y="71"/>
                    <a:pt x="110" y="92"/>
                  </a:cubicBezTo>
                  <a:cubicBezTo>
                    <a:pt x="109" y="99"/>
                    <a:pt x="108" y="107"/>
                    <a:pt x="101" y="108"/>
                  </a:cubicBezTo>
                  <a:cubicBezTo>
                    <a:pt x="95" y="117"/>
                    <a:pt x="95" y="116"/>
                    <a:pt x="83" y="114"/>
                  </a:cubicBezTo>
                  <a:cubicBezTo>
                    <a:pt x="79" y="111"/>
                    <a:pt x="50" y="99"/>
                    <a:pt x="44" y="98"/>
                  </a:cubicBezTo>
                  <a:cubicBezTo>
                    <a:pt x="39" y="95"/>
                    <a:pt x="35" y="94"/>
                    <a:pt x="32" y="89"/>
                  </a:cubicBezTo>
                  <a:cubicBezTo>
                    <a:pt x="29" y="85"/>
                    <a:pt x="29" y="81"/>
                    <a:pt x="26" y="78"/>
                  </a:cubicBezTo>
                  <a:cubicBezTo>
                    <a:pt x="23" y="75"/>
                    <a:pt x="17" y="74"/>
                    <a:pt x="14" y="71"/>
                  </a:cubicBezTo>
                  <a:cubicBezTo>
                    <a:pt x="9" y="66"/>
                    <a:pt x="8" y="62"/>
                    <a:pt x="6" y="59"/>
                  </a:cubicBezTo>
                  <a:cubicBezTo>
                    <a:pt x="4" y="56"/>
                    <a:pt x="3" y="54"/>
                    <a:pt x="2" y="51"/>
                  </a:cubicBezTo>
                  <a:cubicBezTo>
                    <a:pt x="1" y="44"/>
                    <a:pt x="0" y="47"/>
                    <a:pt x="2" y="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89" name="Freeform 584"/>
            <p:cNvSpPr>
              <a:spLocks/>
            </p:cNvSpPr>
            <p:nvPr>
              <p:custDataLst>
                <p:tags r:id="rId98"/>
              </p:custDataLst>
            </p:nvPr>
          </p:nvSpPr>
          <p:spPr bwMode="gray">
            <a:xfrm>
              <a:off x="7228580" y="4338411"/>
              <a:ext cx="66484" cy="55132"/>
            </a:xfrm>
            <a:custGeom>
              <a:avLst/>
              <a:gdLst>
                <a:gd name="T0" fmla="*/ 0 w 42"/>
                <a:gd name="T1" fmla="*/ 3 h 39"/>
                <a:gd name="T2" fmla="*/ 23 w 42"/>
                <a:gd name="T3" fmla="*/ 0 h 39"/>
                <a:gd name="T4" fmla="*/ 31 w 42"/>
                <a:gd name="T5" fmla="*/ 16 h 39"/>
                <a:gd name="T6" fmla="*/ 36 w 42"/>
                <a:gd name="T7" fmla="*/ 27 h 39"/>
                <a:gd name="T8" fmla="*/ 42 w 42"/>
                <a:gd name="T9" fmla="*/ 38 h 39"/>
                <a:gd name="T10" fmla="*/ 27 w 42"/>
                <a:gd name="T11" fmla="*/ 33 h 39"/>
                <a:gd name="T12" fmla="*/ 18 w 42"/>
                <a:gd name="T13" fmla="*/ 39 h 39"/>
                <a:gd name="T14" fmla="*/ 2 w 42"/>
                <a:gd name="T15" fmla="*/ 17 h 39"/>
                <a:gd name="T16" fmla="*/ 0 w 42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9">
                  <a:moveTo>
                    <a:pt x="0" y="3"/>
                  </a:moveTo>
                  <a:lnTo>
                    <a:pt x="23" y="0"/>
                  </a:lnTo>
                  <a:lnTo>
                    <a:pt x="31" y="16"/>
                  </a:lnTo>
                  <a:lnTo>
                    <a:pt x="36" y="27"/>
                  </a:lnTo>
                  <a:lnTo>
                    <a:pt x="42" y="38"/>
                  </a:lnTo>
                  <a:lnTo>
                    <a:pt x="27" y="33"/>
                  </a:lnTo>
                  <a:lnTo>
                    <a:pt x="18" y="39"/>
                  </a:lnTo>
                  <a:lnTo>
                    <a:pt x="2" y="1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0" name="Freeform 590"/>
            <p:cNvSpPr>
              <a:spLocks/>
            </p:cNvSpPr>
            <p:nvPr>
              <p:custDataLst>
                <p:tags r:id="rId99"/>
              </p:custDataLst>
            </p:nvPr>
          </p:nvSpPr>
          <p:spPr bwMode="gray">
            <a:xfrm>
              <a:off x="7194529" y="5017830"/>
              <a:ext cx="47024" cy="42159"/>
            </a:xfrm>
            <a:custGeom>
              <a:avLst/>
              <a:gdLst>
                <a:gd name="T0" fmla="*/ 11 w 30"/>
                <a:gd name="T1" fmla="*/ 9 h 32"/>
                <a:gd name="T2" fmla="*/ 24 w 30"/>
                <a:gd name="T3" fmla="*/ 0 h 32"/>
                <a:gd name="T4" fmla="*/ 15 w 30"/>
                <a:gd name="T5" fmla="*/ 20 h 32"/>
                <a:gd name="T6" fmla="*/ 11 w 30"/>
                <a:gd name="T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2">
                  <a:moveTo>
                    <a:pt x="11" y="9"/>
                  </a:moveTo>
                  <a:cubicBezTo>
                    <a:pt x="12" y="0"/>
                    <a:pt x="16" y="3"/>
                    <a:pt x="24" y="0"/>
                  </a:cubicBezTo>
                  <a:cubicBezTo>
                    <a:pt x="29" y="13"/>
                    <a:pt x="30" y="32"/>
                    <a:pt x="15" y="20"/>
                  </a:cubicBezTo>
                  <a:cubicBezTo>
                    <a:pt x="11" y="14"/>
                    <a:pt x="0" y="7"/>
                    <a:pt x="11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1" name="Freeform 591"/>
            <p:cNvSpPr>
              <a:spLocks/>
            </p:cNvSpPr>
            <p:nvPr>
              <p:custDataLst>
                <p:tags r:id="rId100"/>
              </p:custDataLst>
            </p:nvPr>
          </p:nvSpPr>
          <p:spPr bwMode="gray">
            <a:xfrm>
              <a:off x="7275605" y="4607584"/>
              <a:ext cx="47024" cy="43783"/>
            </a:xfrm>
            <a:custGeom>
              <a:avLst/>
              <a:gdLst>
                <a:gd name="T0" fmla="*/ 11 w 30"/>
                <a:gd name="T1" fmla="*/ 9 h 32"/>
                <a:gd name="T2" fmla="*/ 24 w 30"/>
                <a:gd name="T3" fmla="*/ 0 h 32"/>
                <a:gd name="T4" fmla="*/ 15 w 30"/>
                <a:gd name="T5" fmla="*/ 20 h 32"/>
                <a:gd name="T6" fmla="*/ 11 w 30"/>
                <a:gd name="T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2">
                  <a:moveTo>
                    <a:pt x="11" y="9"/>
                  </a:moveTo>
                  <a:cubicBezTo>
                    <a:pt x="12" y="0"/>
                    <a:pt x="16" y="3"/>
                    <a:pt x="24" y="0"/>
                  </a:cubicBezTo>
                  <a:cubicBezTo>
                    <a:pt x="29" y="13"/>
                    <a:pt x="30" y="32"/>
                    <a:pt x="15" y="20"/>
                  </a:cubicBezTo>
                  <a:cubicBezTo>
                    <a:pt x="11" y="14"/>
                    <a:pt x="0" y="7"/>
                    <a:pt x="11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2" name="Freeform 592"/>
            <p:cNvSpPr>
              <a:spLocks/>
            </p:cNvSpPr>
            <p:nvPr>
              <p:custDataLst>
                <p:tags r:id="rId101"/>
              </p:custDataLst>
            </p:nvPr>
          </p:nvSpPr>
          <p:spPr bwMode="gray">
            <a:xfrm>
              <a:off x="7854488" y="4293009"/>
              <a:ext cx="199449" cy="98913"/>
            </a:xfrm>
            <a:custGeom>
              <a:avLst/>
              <a:gdLst>
                <a:gd name="T0" fmla="*/ 10 w 126"/>
                <a:gd name="T1" fmla="*/ 15 h 72"/>
                <a:gd name="T2" fmla="*/ 22 w 126"/>
                <a:gd name="T3" fmla="*/ 7 h 72"/>
                <a:gd name="T4" fmla="*/ 40 w 126"/>
                <a:gd name="T5" fmla="*/ 15 h 72"/>
                <a:gd name="T6" fmla="*/ 48 w 126"/>
                <a:gd name="T7" fmla="*/ 7 h 72"/>
                <a:gd name="T8" fmla="*/ 58 w 126"/>
                <a:gd name="T9" fmla="*/ 0 h 72"/>
                <a:gd name="T10" fmla="*/ 84 w 126"/>
                <a:gd name="T11" fmla="*/ 9 h 72"/>
                <a:gd name="T12" fmla="*/ 108 w 126"/>
                <a:gd name="T13" fmla="*/ 6 h 72"/>
                <a:gd name="T14" fmla="*/ 124 w 126"/>
                <a:gd name="T15" fmla="*/ 9 h 72"/>
                <a:gd name="T16" fmla="*/ 126 w 126"/>
                <a:gd name="T17" fmla="*/ 19 h 72"/>
                <a:gd name="T18" fmla="*/ 108 w 126"/>
                <a:gd name="T19" fmla="*/ 39 h 72"/>
                <a:gd name="T20" fmla="*/ 85 w 126"/>
                <a:gd name="T21" fmla="*/ 52 h 72"/>
                <a:gd name="T22" fmla="*/ 73 w 126"/>
                <a:gd name="T23" fmla="*/ 55 h 72"/>
                <a:gd name="T24" fmla="*/ 52 w 126"/>
                <a:gd name="T25" fmla="*/ 60 h 72"/>
                <a:gd name="T26" fmla="*/ 51 w 126"/>
                <a:gd name="T27" fmla="*/ 72 h 72"/>
                <a:gd name="T28" fmla="*/ 9 w 126"/>
                <a:gd name="T29" fmla="*/ 70 h 72"/>
                <a:gd name="T30" fmla="*/ 0 w 126"/>
                <a:gd name="T31" fmla="*/ 51 h 72"/>
                <a:gd name="T32" fmla="*/ 25 w 126"/>
                <a:gd name="T33" fmla="*/ 51 h 72"/>
                <a:gd name="T34" fmla="*/ 34 w 126"/>
                <a:gd name="T35" fmla="*/ 36 h 72"/>
                <a:gd name="T36" fmla="*/ 28 w 126"/>
                <a:gd name="T37" fmla="*/ 28 h 72"/>
                <a:gd name="T38" fmla="*/ 22 w 126"/>
                <a:gd name="T39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72">
                  <a:moveTo>
                    <a:pt x="10" y="15"/>
                  </a:moveTo>
                  <a:lnTo>
                    <a:pt x="22" y="7"/>
                  </a:lnTo>
                  <a:lnTo>
                    <a:pt x="40" y="15"/>
                  </a:lnTo>
                  <a:lnTo>
                    <a:pt x="48" y="7"/>
                  </a:lnTo>
                  <a:lnTo>
                    <a:pt x="58" y="0"/>
                  </a:lnTo>
                  <a:lnTo>
                    <a:pt x="84" y="9"/>
                  </a:lnTo>
                  <a:lnTo>
                    <a:pt x="108" y="6"/>
                  </a:lnTo>
                  <a:lnTo>
                    <a:pt x="124" y="9"/>
                  </a:lnTo>
                  <a:lnTo>
                    <a:pt x="126" y="19"/>
                  </a:lnTo>
                  <a:lnTo>
                    <a:pt x="108" y="39"/>
                  </a:lnTo>
                  <a:lnTo>
                    <a:pt x="85" y="52"/>
                  </a:lnTo>
                  <a:lnTo>
                    <a:pt x="73" y="55"/>
                  </a:lnTo>
                  <a:lnTo>
                    <a:pt x="52" y="60"/>
                  </a:lnTo>
                  <a:lnTo>
                    <a:pt x="51" y="72"/>
                  </a:lnTo>
                  <a:lnTo>
                    <a:pt x="9" y="70"/>
                  </a:lnTo>
                  <a:lnTo>
                    <a:pt x="0" y="51"/>
                  </a:lnTo>
                  <a:lnTo>
                    <a:pt x="25" y="51"/>
                  </a:lnTo>
                  <a:lnTo>
                    <a:pt x="34" y="36"/>
                  </a:lnTo>
                  <a:lnTo>
                    <a:pt x="28" y="28"/>
                  </a:lnTo>
                  <a:lnTo>
                    <a:pt x="22" y="2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3" name="Freeform 593"/>
            <p:cNvSpPr>
              <a:spLocks/>
            </p:cNvSpPr>
            <p:nvPr>
              <p:custDataLst>
                <p:tags r:id="rId102"/>
              </p:custDataLst>
            </p:nvPr>
          </p:nvSpPr>
          <p:spPr bwMode="gray">
            <a:xfrm>
              <a:off x="8084744" y="4618935"/>
              <a:ext cx="199449" cy="94049"/>
            </a:xfrm>
            <a:custGeom>
              <a:avLst/>
              <a:gdLst>
                <a:gd name="T0" fmla="*/ 17 w 127"/>
                <a:gd name="T1" fmla="*/ 1 h 69"/>
                <a:gd name="T2" fmla="*/ 8 w 127"/>
                <a:gd name="T3" fmla="*/ 16 h 69"/>
                <a:gd name="T4" fmla="*/ 2 w 127"/>
                <a:gd name="T5" fmla="*/ 25 h 69"/>
                <a:gd name="T6" fmla="*/ 20 w 127"/>
                <a:gd name="T7" fmla="*/ 29 h 69"/>
                <a:gd name="T8" fmla="*/ 29 w 127"/>
                <a:gd name="T9" fmla="*/ 38 h 69"/>
                <a:gd name="T10" fmla="*/ 42 w 127"/>
                <a:gd name="T11" fmla="*/ 41 h 69"/>
                <a:gd name="T12" fmla="*/ 64 w 127"/>
                <a:gd name="T13" fmla="*/ 53 h 69"/>
                <a:gd name="T14" fmla="*/ 80 w 127"/>
                <a:gd name="T15" fmla="*/ 61 h 69"/>
                <a:gd name="T16" fmla="*/ 92 w 127"/>
                <a:gd name="T17" fmla="*/ 59 h 69"/>
                <a:gd name="T18" fmla="*/ 117 w 127"/>
                <a:gd name="T19" fmla="*/ 67 h 69"/>
                <a:gd name="T20" fmla="*/ 123 w 127"/>
                <a:gd name="T21" fmla="*/ 47 h 69"/>
                <a:gd name="T22" fmla="*/ 125 w 127"/>
                <a:gd name="T23" fmla="*/ 37 h 69"/>
                <a:gd name="T24" fmla="*/ 111 w 127"/>
                <a:gd name="T25" fmla="*/ 37 h 69"/>
                <a:gd name="T26" fmla="*/ 93 w 127"/>
                <a:gd name="T27" fmla="*/ 29 h 69"/>
                <a:gd name="T28" fmla="*/ 71 w 127"/>
                <a:gd name="T29" fmla="*/ 19 h 69"/>
                <a:gd name="T30" fmla="*/ 54 w 127"/>
                <a:gd name="T31" fmla="*/ 11 h 69"/>
                <a:gd name="T32" fmla="*/ 33 w 127"/>
                <a:gd name="T33" fmla="*/ 2 h 69"/>
                <a:gd name="T34" fmla="*/ 17 w 127"/>
                <a:gd name="T35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69">
                  <a:moveTo>
                    <a:pt x="17" y="1"/>
                  </a:moveTo>
                  <a:cubicBezTo>
                    <a:pt x="12" y="4"/>
                    <a:pt x="10" y="12"/>
                    <a:pt x="8" y="16"/>
                  </a:cubicBezTo>
                  <a:cubicBezTo>
                    <a:pt x="6" y="20"/>
                    <a:pt x="0" y="23"/>
                    <a:pt x="2" y="25"/>
                  </a:cubicBezTo>
                  <a:cubicBezTo>
                    <a:pt x="4" y="27"/>
                    <a:pt x="16" y="27"/>
                    <a:pt x="20" y="29"/>
                  </a:cubicBezTo>
                  <a:cubicBezTo>
                    <a:pt x="24" y="31"/>
                    <a:pt x="25" y="36"/>
                    <a:pt x="29" y="38"/>
                  </a:cubicBezTo>
                  <a:cubicBezTo>
                    <a:pt x="33" y="40"/>
                    <a:pt x="36" y="39"/>
                    <a:pt x="42" y="41"/>
                  </a:cubicBezTo>
                  <a:cubicBezTo>
                    <a:pt x="48" y="43"/>
                    <a:pt x="58" y="50"/>
                    <a:pt x="64" y="53"/>
                  </a:cubicBezTo>
                  <a:cubicBezTo>
                    <a:pt x="70" y="56"/>
                    <a:pt x="75" y="60"/>
                    <a:pt x="80" y="61"/>
                  </a:cubicBezTo>
                  <a:cubicBezTo>
                    <a:pt x="85" y="62"/>
                    <a:pt x="86" y="58"/>
                    <a:pt x="92" y="59"/>
                  </a:cubicBezTo>
                  <a:cubicBezTo>
                    <a:pt x="98" y="60"/>
                    <a:pt x="112" y="69"/>
                    <a:pt x="117" y="67"/>
                  </a:cubicBezTo>
                  <a:cubicBezTo>
                    <a:pt x="122" y="65"/>
                    <a:pt x="122" y="52"/>
                    <a:pt x="123" y="47"/>
                  </a:cubicBezTo>
                  <a:cubicBezTo>
                    <a:pt x="124" y="42"/>
                    <a:pt x="127" y="39"/>
                    <a:pt x="125" y="37"/>
                  </a:cubicBezTo>
                  <a:cubicBezTo>
                    <a:pt x="123" y="35"/>
                    <a:pt x="116" y="38"/>
                    <a:pt x="111" y="37"/>
                  </a:cubicBezTo>
                  <a:cubicBezTo>
                    <a:pt x="106" y="36"/>
                    <a:pt x="100" y="32"/>
                    <a:pt x="93" y="29"/>
                  </a:cubicBezTo>
                  <a:cubicBezTo>
                    <a:pt x="86" y="26"/>
                    <a:pt x="77" y="22"/>
                    <a:pt x="71" y="19"/>
                  </a:cubicBezTo>
                  <a:cubicBezTo>
                    <a:pt x="65" y="16"/>
                    <a:pt x="60" y="14"/>
                    <a:pt x="54" y="11"/>
                  </a:cubicBezTo>
                  <a:cubicBezTo>
                    <a:pt x="48" y="8"/>
                    <a:pt x="39" y="4"/>
                    <a:pt x="33" y="2"/>
                  </a:cubicBezTo>
                  <a:cubicBezTo>
                    <a:pt x="27" y="0"/>
                    <a:pt x="20" y="1"/>
                    <a:pt x="1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4" name="Freeform 594"/>
            <p:cNvSpPr>
              <a:spLocks/>
            </p:cNvSpPr>
            <p:nvPr>
              <p:custDataLst>
                <p:tags r:id="rId103"/>
              </p:custDataLst>
            </p:nvPr>
          </p:nvSpPr>
          <p:spPr bwMode="gray">
            <a:xfrm>
              <a:off x="7929078" y="3965462"/>
              <a:ext cx="1452884" cy="919403"/>
            </a:xfrm>
            <a:custGeom>
              <a:avLst/>
              <a:gdLst>
                <a:gd name="T0" fmla="*/ 637 w 926"/>
                <a:gd name="T1" fmla="*/ 140 h 666"/>
                <a:gd name="T2" fmla="*/ 682 w 926"/>
                <a:gd name="T3" fmla="*/ 137 h 666"/>
                <a:gd name="T4" fmla="*/ 642 w 926"/>
                <a:gd name="T5" fmla="*/ 170 h 666"/>
                <a:gd name="T6" fmla="*/ 603 w 926"/>
                <a:gd name="T7" fmla="*/ 201 h 666"/>
                <a:gd name="T8" fmla="*/ 571 w 926"/>
                <a:gd name="T9" fmla="*/ 213 h 666"/>
                <a:gd name="T10" fmla="*/ 531 w 926"/>
                <a:gd name="T11" fmla="*/ 243 h 666"/>
                <a:gd name="T12" fmla="*/ 474 w 926"/>
                <a:gd name="T13" fmla="*/ 264 h 666"/>
                <a:gd name="T14" fmla="*/ 418 w 926"/>
                <a:gd name="T15" fmla="*/ 243 h 666"/>
                <a:gd name="T16" fmla="*/ 331 w 926"/>
                <a:gd name="T17" fmla="*/ 219 h 666"/>
                <a:gd name="T18" fmla="*/ 294 w 926"/>
                <a:gd name="T19" fmla="*/ 197 h 666"/>
                <a:gd name="T20" fmla="*/ 268 w 926"/>
                <a:gd name="T21" fmla="*/ 155 h 666"/>
                <a:gd name="T22" fmla="*/ 232 w 926"/>
                <a:gd name="T23" fmla="*/ 117 h 666"/>
                <a:gd name="T24" fmla="*/ 195 w 926"/>
                <a:gd name="T25" fmla="*/ 156 h 666"/>
                <a:gd name="T26" fmla="*/ 141 w 926"/>
                <a:gd name="T27" fmla="*/ 179 h 666"/>
                <a:gd name="T28" fmla="*/ 111 w 926"/>
                <a:gd name="T29" fmla="*/ 194 h 666"/>
                <a:gd name="T30" fmla="*/ 120 w 926"/>
                <a:gd name="T31" fmla="*/ 249 h 666"/>
                <a:gd name="T32" fmla="*/ 70 w 926"/>
                <a:gd name="T33" fmla="*/ 272 h 666"/>
                <a:gd name="T34" fmla="*/ 25 w 926"/>
                <a:gd name="T35" fmla="*/ 287 h 666"/>
                <a:gd name="T36" fmla="*/ 16 w 926"/>
                <a:gd name="T37" fmla="*/ 327 h 666"/>
                <a:gd name="T38" fmla="*/ 64 w 926"/>
                <a:gd name="T39" fmla="*/ 374 h 666"/>
                <a:gd name="T40" fmla="*/ 103 w 926"/>
                <a:gd name="T41" fmla="*/ 396 h 666"/>
                <a:gd name="T42" fmla="*/ 87 w 926"/>
                <a:gd name="T43" fmla="*/ 437 h 666"/>
                <a:gd name="T44" fmla="*/ 129 w 926"/>
                <a:gd name="T45" fmla="*/ 474 h 666"/>
                <a:gd name="T46" fmla="*/ 227 w 926"/>
                <a:gd name="T47" fmla="*/ 503 h 666"/>
                <a:gd name="T48" fmla="*/ 298 w 926"/>
                <a:gd name="T49" fmla="*/ 498 h 666"/>
                <a:gd name="T50" fmla="*/ 367 w 926"/>
                <a:gd name="T51" fmla="*/ 498 h 666"/>
                <a:gd name="T52" fmla="*/ 369 w 926"/>
                <a:gd name="T53" fmla="*/ 578 h 666"/>
                <a:gd name="T54" fmla="*/ 405 w 926"/>
                <a:gd name="T55" fmla="*/ 615 h 666"/>
                <a:gd name="T56" fmla="*/ 459 w 926"/>
                <a:gd name="T57" fmla="*/ 600 h 666"/>
                <a:gd name="T58" fmla="*/ 514 w 926"/>
                <a:gd name="T59" fmla="*/ 618 h 666"/>
                <a:gd name="T60" fmla="*/ 532 w 926"/>
                <a:gd name="T61" fmla="*/ 665 h 666"/>
                <a:gd name="T62" fmla="*/ 568 w 926"/>
                <a:gd name="T63" fmla="*/ 624 h 666"/>
                <a:gd name="T64" fmla="*/ 607 w 926"/>
                <a:gd name="T65" fmla="*/ 606 h 666"/>
                <a:gd name="T66" fmla="*/ 696 w 926"/>
                <a:gd name="T67" fmla="*/ 537 h 666"/>
                <a:gd name="T68" fmla="*/ 724 w 926"/>
                <a:gd name="T69" fmla="*/ 456 h 666"/>
                <a:gd name="T70" fmla="*/ 690 w 926"/>
                <a:gd name="T71" fmla="*/ 392 h 666"/>
                <a:gd name="T72" fmla="*/ 700 w 926"/>
                <a:gd name="T73" fmla="*/ 347 h 666"/>
                <a:gd name="T74" fmla="*/ 660 w 926"/>
                <a:gd name="T75" fmla="*/ 314 h 666"/>
                <a:gd name="T76" fmla="*/ 729 w 926"/>
                <a:gd name="T77" fmla="*/ 279 h 666"/>
                <a:gd name="T78" fmla="*/ 747 w 926"/>
                <a:gd name="T79" fmla="*/ 296 h 666"/>
                <a:gd name="T80" fmla="*/ 795 w 926"/>
                <a:gd name="T81" fmla="*/ 264 h 666"/>
                <a:gd name="T82" fmla="*/ 841 w 926"/>
                <a:gd name="T83" fmla="*/ 236 h 666"/>
                <a:gd name="T84" fmla="*/ 868 w 926"/>
                <a:gd name="T85" fmla="*/ 197 h 666"/>
                <a:gd name="T86" fmla="*/ 915 w 926"/>
                <a:gd name="T87" fmla="*/ 153 h 666"/>
                <a:gd name="T88" fmla="*/ 858 w 926"/>
                <a:gd name="T89" fmla="*/ 128 h 666"/>
                <a:gd name="T90" fmla="*/ 807 w 926"/>
                <a:gd name="T91" fmla="*/ 59 h 666"/>
                <a:gd name="T92" fmla="*/ 700 w 926"/>
                <a:gd name="T93" fmla="*/ 14 h 666"/>
                <a:gd name="T94" fmla="*/ 691 w 926"/>
                <a:gd name="T95" fmla="*/ 8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666">
                  <a:moveTo>
                    <a:pt x="640" y="99"/>
                  </a:moveTo>
                  <a:cubicBezTo>
                    <a:pt x="637" y="101"/>
                    <a:pt x="635" y="112"/>
                    <a:pt x="634" y="116"/>
                  </a:cubicBezTo>
                  <a:cubicBezTo>
                    <a:pt x="633" y="120"/>
                    <a:pt x="636" y="122"/>
                    <a:pt x="636" y="126"/>
                  </a:cubicBezTo>
                  <a:cubicBezTo>
                    <a:pt x="636" y="130"/>
                    <a:pt x="636" y="139"/>
                    <a:pt x="637" y="140"/>
                  </a:cubicBezTo>
                  <a:cubicBezTo>
                    <a:pt x="638" y="141"/>
                    <a:pt x="641" y="132"/>
                    <a:pt x="645" y="132"/>
                  </a:cubicBezTo>
                  <a:cubicBezTo>
                    <a:pt x="649" y="132"/>
                    <a:pt x="657" y="142"/>
                    <a:pt x="661" y="141"/>
                  </a:cubicBezTo>
                  <a:cubicBezTo>
                    <a:pt x="665" y="140"/>
                    <a:pt x="667" y="129"/>
                    <a:pt x="670" y="128"/>
                  </a:cubicBezTo>
                  <a:cubicBezTo>
                    <a:pt x="673" y="127"/>
                    <a:pt x="679" y="132"/>
                    <a:pt x="682" y="137"/>
                  </a:cubicBezTo>
                  <a:cubicBezTo>
                    <a:pt x="685" y="142"/>
                    <a:pt x="694" y="154"/>
                    <a:pt x="691" y="158"/>
                  </a:cubicBezTo>
                  <a:cubicBezTo>
                    <a:pt x="688" y="162"/>
                    <a:pt x="672" y="160"/>
                    <a:pt x="666" y="161"/>
                  </a:cubicBezTo>
                  <a:cubicBezTo>
                    <a:pt x="660" y="162"/>
                    <a:pt x="658" y="163"/>
                    <a:pt x="654" y="164"/>
                  </a:cubicBezTo>
                  <a:cubicBezTo>
                    <a:pt x="650" y="165"/>
                    <a:pt x="645" y="167"/>
                    <a:pt x="642" y="170"/>
                  </a:cubicBezTo>
                  <a:cubicBezTo>
                    <a:pt x="639" y="173"/>
                    <a:pt x="638" y="182"/>
                    <a:pt x="634" y="185"/>
                  </a:cubicBezTo>
                  <a:cubicBezTo>
                    <a:pt x="630" y="188"/>
                    <a:pt x="624" y="185"/>
                    <a:pt x="621" y="186"/>
                  </a:cubicBezTo>
                  <a:cubicBezTo>
                    <a:pt x="618" y="187"/>
                    <a:pt x="616" y="192"/>
                    <a:pt x="613" y="194"/>
                  </a:cubicBezTo>
                  <a:cubicBezTo>
                    <a:pt x="610" y="196"/>
                    <a:pt x="607" y="201"/>
                    <a:pt x="603" y="201"/>
                  </a:cubicBezTo>
                  <a:cubicBezTo>
                    <a:pt x="599" y="201"/>
                    <a:pt x="593" y="196"/>
                    <a:pt x="589" y="195"/>
                  </a:cubicBezTo>
                  <a:cubicBezTo>
                    <a:pt x="585" y="194"/>
                    <a:pt x="579" y="191"/>
                    <a:pt x="576" y="192"/>
                  </a:cubicBezTo>
                  <a:cubicBezTo>
                    <a:pt x="573" y="193"/>
                    <a:pt x="571" y="197"/>
                    <a:pt x="570" y="200"/>
                  </a:cubicBezTo>
                  <a:cubicBezTo>
                    <a:pt x="569" y="203"/>
                    <a:pt x="571" y="208"/>
                    <a:pt x="571" y="213"/>
                  </a:cubicBezTo>
                  <a:cubicBezTo>
                    <a:pt x="571" y="218"/>
                    <a:pt x="570" y="224"/>
                    <a:pt x="568" y="228"/>
                  </a:cubicBezTo>
                  <a:cubicBezTo>
                    <a:pt x="566" y="232"/>
                    <a:pt x="563" y="233"/>
                    <a:pt x="559" y="236"/>
                  </a:cubicBezTo>
                  <a:cubicBezTo>
                    <a:pt x="555" y="239"/>
                    <a:pt x="549" y="245"/>
                    <a:pt x="544" y="246"/>
                  </a:cubicBezTo>
                  <a:cubicBezTo>
                    <a:pt x="539" y="247"/>
                    <a:pt x="536" y="242"/>
                    <a:pt x="531" y="243"/>
                  </a:cubicBezTo>
                  <a:cubicBezTo>
                    <a:pt x="526" y="244"/>
                    <a:pt x="521" y="248"/>
                    <a:pt x="516" y="249"/>
                  </a:cubicBezTo>
                  <a:cubicBezTo>
                    <a:pt x="511" y="250"/>
                    <a:pt x="503" y="248"/>
                    <a:pt x="498" y="249"/>
                  </a:cubicBezTo>
                  <a:cubicBezTo>
                    <a:pt x="493" y="250"/>
                    <a:pt x="490" y="252"/>
                    <a:pt x="486" y="255"/>
                  </a:cubicBezTo>
                  <a:cubicBezTo>
                    <a:pt x="482" y="258"/>
                    <a:pt x="479" y="263"/>
                    <a:pt x="474" y="264"/>
                  </a:cubicBezTo>
                  <a:cubicBezTo>
                    <a:pt x="469" y="265"/>
                    <a:pt x="462" y="262"/>
                    <a:pt x="457" y="261"/>
                  </a:cubicBezTo>
                  <a:cubicBezTo>
                    <a:pt x="452" y="260"/>
                    <a:pt x="448" y="257"/>
                    <a:pt x="444" y="255"/>
                  </a:cubicBezTo>
                  <a:cubicBezTo>
                    <a:pt x="440" y="253"/>
                    <a:pt x="439" y="248"/>
                    <a:pt x="435" y="246"/>
                  </a:cubicBezTo>
                  <a:cubicBezTo>
                    <a:pt x="431" y="244"/>
                    <a:pt x="424" y="243"/>
                    <a:pt x="418" y="243"/>
                  </a:cubicBezTo>
                  <a:cubicBezTo>
                    <a:pt x="412" y="243"/>
                    <a:pt x="409" y="243"/>
                    <a:pt x="400" y="243"/>
                  </a:cubicBezTo>
                  <a:cubicBezTo>
                    <a:pt x="391" y="243"/>
                    <a:pt x="372" y="244"/>
                    <a:pt x="364" y="243"/>
                  </a:cubicBezTo>
                  <a:cubicBezTo>
                    <a:pt x="356" y="242"/>
                    <a:pt x="357" y="243"/>
                    <a:pt x="352" y="239"/>
                  </a:cubicBezTo>
                  <a:cubicBezTo>
                    <a:pt x="347" y="235"/>
                    <a:pt x="334" y="224"/>
                    <a:pt x="331" y="219"/>
                  </a:cubicBezTo>
                  <a:cubicBezTo>
                    <a:pt x="328" y="214"/>
                    <a:pt x="336" y="208"/>
                    <a:pt x="334" y="206"/>
                  </a:cubicBezTo>
                  <a:cubicBezTo>
                    <a:pt x="332" y="204"/>
                    <a:pt x="324" y="208"/>
                    <a:pt x="321" y="206"/>
                  </a:cubicBezTo>
                  <a:cubicBezTo>
                    <a:pt x="318" y="204"/>
                    <a:pt x="316" y="196"/>
                    <a:pt x="312" y="195"/>
                  </a:cubicBezTo>
                  <a:cubicBezTo>
                    <a:pt x="308" y="194"/>
                    <a:pt x="299" y="198"/>
                    <a:pt x="294" y="197"/>
                  </a:cubicBezTo>
                  <a:cubicBezTo>
                    <a:pt x="289" y="196"/>
                    <a:pt x="286" y="192"/>
                    <a:pt x="282" y="191"/>
                  </a:cubicBezTo>
                  <a:cubicBezTo>
                    <a:pt x="278" y="190"/>
                    <a:pt x="272" y="194"/>
                    <a:pt x="270" y="191"/>
                  </a:cubicBezTo>
                  <a:cubicBezTo>
                    <a:pt x="268" y="188"/>
                    <a:pt x="267" y="179"/>
                    <a:pt x="267" y="173"/>
                  </a:cubicBezTo>
                  <a:cubicBezTo>
                    <a:pt x="267" y="167"/>
                    <a:pt x="269" y="160"/>
                    <a:pt x="268" y="155"/>
                  </a:cubicBezTo>
                  <a:cubicBezTo>
                    <a:pt x="267" y="150"/>
                    <a:pt x="264" y="147"/>
                    <a:pt x="261" y="143"/>
                  </a:cubicBezTo>
                  <a:cubicBezTo>
                    <a:pt x="258" y="139"/>
                    <a:pt x="256" y="131"/>
                    <a:pt x="252" y="129"/>
                  </a:cubicBezTo>
                  <a:cubicBezTo>
                    <a:pt x="248" y="127"/>
                    <a:pt x="241" y="131"/>
                    <a:pt x="238" y="129"/>
                  </a:cubicBezTo>
                  <a:cubicBezTo>
                    <a:pt x="235" y="127"/>
                    <a:pt x="234" y="120"/>
                    <a:pt x="232" y="117"/>
                  </a:cubicBezTo>
                  <a:cubicBezTo>
                    <a:pt x="230" y="114"/>
                    <a:pt x="227" y="108"/>
                    <a:pt x="223" y="108"/>
                  </a:cubicBezTo>
                  <a:cubicBezTo>
                    <a:pt x="219" y="108"/>
                    <a:pt x="215" y="117"/>
                    <a:pt x="210" y="120"/>
                  </a:cubicBezTo>
                  <a:cubicBezTo>
                    <a:pt x="205" y="123"/>
                    <a:pt x="194" y="119"/>
                    <a:pt x="192" y="125"/>
                  </a:cubicBezTo>
                  <a:cubicBezTo>
                    <a:pt x="190" y="131"/>
                    <a:pt x="197" y="152"/>
                    <a:pt x="195" y="156"/>
                  </a:cubicBezTo>
                  <a:cubicBezTo>
                    <a:pt x="193" y="160"/>
                    <a:pt x="186" y="150"/>
                    <a:pt x="180" y="149"/>
                  </a:cubicBezTo>
                  <a:cubicBezTo>
                    <a:pt x="174" y="148"/>
                    <a:pt x="165" y="149"/>
                    <a:pt x="160" y="150"/>
                  </a:cubicBezTo>
                  <a:cubicBezTo>
                    <a:pt x="155" y="151"/>
                    <a:pt x="151" y="148"/>
                    <a:pt x="148" y="153"/>
                  </a:cubicBezTo>
                  <a:cubicBezTo>
                    <a:pt x="145" y="158"/>
                    <a:pt x="142" y="171"/>
                    <a:pt x="141" y="179"/>
                  </a:cubicBezTo>
                  <a:cubicBezTo>
                    <a:pt x="140" y="187"/>
                    <a:pt x="146" y="202"/>
                    <a:pt x="145" y="203"/>
                  </a:cubicBezTo>
                  <a:cubicBezTo>
                    <a:pt x="144" y="204"/>
                    <a:pt x="138" y="188"/>
                    <a:pt x="136" y="186"/>
                  </a:cubicBezTo>
                  <a:cubicBezTo>
                    <a:pt x="134" y="184"/>
                    <a:pt x="136" y="188"/>
                    <a:pt x="132" y="189"/>
                  </a:cubicBezTo>
                  <a:cubicBezTo>
                    <a:pt x="128" y="190"/>
                    <a:pt x="115" y="192"/>
                    <a:pt x="111" y="194"/>
                  </a:cubicBezTo>
                  <a:cubicBezTo>
                    <a:pt x="107" y="196"/>
                    <a:pt x="107" y="198"/>
                    <a:pt x="108" y="204"/>
                  </a:cubicBezTo>
                  <a:cubicBezTo>
                    <a:pt x="109" y="210"/>
                    <a:pt x="118" y="228"/>
                    <a:pt x="118" y="233"/>
                  </a:cubicBezTo>
                  <a:cubicBezTo>
                    <a:pt x="118" y="238"/>
                    <a:pt x="109" y="234"/>
                    <a:pt x="109" y="237"/>
                  </a:cubicBezTo>
                  <a:cubicBezTo>
                    <a:pt x="109" y="240"/>
                    <a:pt x="120" y="246"/>
                    <a:pt x="120" y="249"/>
                  </a:cubicBezTo>
                  <a:cubicBezTo>
                    <a:pt x="120" y="252"/>
                    <a:pt x="116" y="256"/>
                    <a:pt x="111" y="258"/>
                  </a:cubicBezTo>
                  <a:cubicBezTo>
                    <a:pt x="106" y="260"/>
                    <a:pt x="96" y="262"/>
                    <a:pt x="91" y="264"/>
                  </a:cubicBezTo>
                  <a:cubicBezTo>
                    <a:pt x="86" y="266"/>
                    <a:pt x="84" y="268"/>
                    <a:pt x="81" y="269"/>
                  </a:cubicBezTo>
                  <a:cubicBezTo>
                    <a:pt x="78" y="270"/>
                    <a:pt x="74" y="271"/>
                    <a:pt x="70" y="272"/>
                  </a:cubicBezTo>
                  <a:cubicBezTo>
                    <a:pt x="66" y="273"/>
                    <a:pt x="61" y="273"/>
                    <a:pt x="57" y="276"/>
                  </a:cubicBezTo>
                  <a:cubicBezTo>
                    <a:pt x="53" y="279"/>
                    <a:pt x="51" y="288"/>
                    <a:pt x="48" y="290"/>
                  </a:cubicBezTo>
                  <a:cubicBezTo>
                    <a:pt x="45" y="292"/>
                    <a:pt x="40" y="287"/>
                    <a:pt x="36" y="287"/>
                  </a:cubicBezTo>
                  <a:cubicBezTo>
                    <a:pt x="32" y="287"/>
                    <a:pt x="30" y="285"/>
                    <a:pt x="25" y="287"/>
                  </a:cubicBezTo>
                  <a:cubicBezTo>
                    <a:pt x="20" y="289"/>
                    <a:pt x="6" y="295"/>
                    <a:pt x="3" y="299"/>
                  </a:cubicBezTo>
                  <a:cubicBezTo>
                    <a:pt x="0" y="303"/>
                    <a:pt x="7" y="307"/>
                    <a:pt x="7" y="311"/>
                  </a:cubicBezTo>
                  <a:cubicBezTo>
                    <a:pt x="7" y="315"/>
                    <a:pt x="2" y="318"/>
                    <a:pt x="4" y="321"/>
                  </a:cubicBezTo>
                  <a:cubicBezTo>
                    <a:pt x="6" y="324"/>
                    <a:pt x="12" y="325"/>
                    <a:pt x="16" y="327"/>
                  </a:cubicBezTo>
                  <a:cubicBezTo>
                    <a:pt x="20" y="329"/>
                    <a:pt x="27" y="330"/>
                    <a:pt x="30" y="335"/>
                  </a:cubicBezTo>
                  <a:cubicBezTo>
                    <a:pt x="33" y="340"/>
                    <a:pt x="33" y="351"/>
                    <a:pt x="37" y="356"/>
                  </a:cubicBezTo>
                  <a:cubicBezTo>
                    <a:pt x="41" y="361"/>
                    <a:pt x="51" y="360"/>
                    <a:pt x="55" y="363"/>
                  </a:cubicBezTo>
                  <a:cubicBezTo>
                    <a:pt x="59" y="366"/>
                    <a:pt x="58" y="373"/>
                    <a:pt x="64" y="374"/>
                  </a:cubicBezTo>
                  <a:cubicBezTo>
                    <a:pt x="70" y="375"/>
                    <a:pt x="84" y="372"/>
                    <a:pt x="89" y="371"/>
                  </a:cubicBezTo>
                  <a:cubicBezTo>
                    <a:pt x="94" y="370"/>
                    <a:pt x="94" y="365"/>
                    <a:pt x="97" y="366"/>
                  </a:cubicBezTo>
                  <a:cubicBezTo>
                    <a:pt x="100" y="367"/>
                    <a:pt x="105" y="375"/>
                    <a:pt x="106" y="380"/>
                  </a:cubicBezTo>
                  <a:cubicBezTo>
                    <a:pt x="107" y="385"/>
                    <a:pt x="105" y="391"/>
                    <a:pt x="103" y="396"/>
                  </a:cubicBezTo>
                  <a:cubicBezTo>
                    <a:pt x="101" y="401"/>
                    <a:pt x="92" y="409"/>
                    <a:pt x="91" y="413"/>
                  </a:cubicBezTo>
                  <a:cubicBezTo>
                    <a:pt x="90" y="417"/>
                    <a:pt x="96" y="416"/>
                    <a:pt x="97" y="419"/>
                  </a:cubicBezTo>
                  <a:cubicBezTo>
                    <a:pt x="98" y="422"/>
                    <a:pt x="101" y="426"/>
                    <a:pt x="99" y="429"/>
                  </a:cubicBezTo>
                  <a:cubicBezTo>
                    <a:pt x="97" y="432"/>
                    <a:pt x="88" y="433"/>
                    <a:pt x="87" y="437"/>
                  </a:cubicBezTo>
                  <a:cubicBezTo>
                    <a:pt x="86" y="441"/>
                    <a:pt x="88" y="448"/>
                    <a:pt x="90" y="452"/>
                  </a:cubicBezTo>
                  <a:cubicBezTo>
                    <a:pt x="92" y="456"/>
                    <a:pt x="94" y="458"/>
                    <a:pt x="99" y="462"/>
                  </a:cubicBezTo>
                  <a:cubicBezTo>
                    <a:pt x="104" y="466"/>
                    <a:pt x="113" y="471"/>
                    <a:pt x="118" y="473"/>
                  </a:cubicBezTo>
                  <a:cubicBezTo>
                    <a:pt x="123" y="475"/>
                    <a:pt x="124" y="472"/>
                    <a:pt x="129" y="474"/>
                  </a:cubicBezTo>
                  <a:cubicBezTo>
                    <a:pt x="134" y="476"/>
                    <a:pt x="136" y="478"/>
                    <a:pt x="148" y="483"/>
                  </a:cubicBezTo>
                  <a:cubicBezTo>
                    <a:pt x="160" y="488"/>
                    <a:pt x="192" y="500"/>
                    <a:pt x="203" y="504"/>
                  </a:cubicBezTo>
                  <a:cubicBezTo>
                    <a:pt x="214" y="508"/>
                    <a:pt x="213" y="510"/>
                    <a:pt x="217" y="510"/>
                  </a:cubicBezTo>
                  <a:cubicBezTo>
                    <a:pt x="221" y="510"/>
                    <a:pt x="222" y="504"/>
                    <a:pt x="227" y="503"/>
                  </a:cubicBezTo>
                  <a:cubicBezTo>
                    <a:pt x="232" y="502"/>
                    <a:pt x="242" y="506"/>
                    <a:pt x="249" y="506"/>
                  </a:cubicBezTo>
                  <a:cubicBezTo>
                    <a:pt x="256" y="506"/>
                    <a:pt x="263" y="504"/>
                    <a:pt x="268" y="506"/>
                  </a:cubicBezTo>
                  <a:cubicBezTo>
                    <a:pt x="273" y="508"/>
                    <a:pt x="274" y="517"/>
                    <a:pt x="279" y="516"/>
                  </a:cubicBezTo>
                  <a:cubicBezTo>
                    <a:pt x="284" y="515"/>
                    <a:pt x="291" y="502"/>
                    <a:pt x="298" y="498"/>
                  </a:cubicBezTo>
                  <a:cubicBezTo>
                    <a:pt x="305" y="494"/>
                    <a:pt x="314" y="494"/>
                    <a:pt x="319" y="492"/>
                  </a:cubicBezTo>
                  <a:cubicBezTo>
                    <a:pt x="324" y="490"/>
                    <a:pt x="324" y="488"/>
                    <a:pt x="328" y="488"/>
                  </a:cubicBezTo>
                  <a:cubicBezTo>
                    <a:pt x="332" y="488"/>
                    <a:pt x="339" y="490"/>
                    <a:pt x="345" y="492"/>
                  </a:cubicBezTo>
                  <a:cubicBezTo>
                    <a:pt x="351" y="494"/>
                    <a:pt x="361" y="494"/>
                    <a:pt x="367" y="498"/>
                  </a:cubicBezTo>
                  <a:cubicBezTo>
                    <a:pt x="373" y="502"/>
                    <a:pt x="378" y="508"/>
                    <a:pt x="381" y="516"/>
                  </a:cubicBezTo>
                  <a:cubicBezTo>
                    <a:pt x="384" y="524"/>
                    <a:pt x="386" y="539"/>
                    <a:pt x="384" y="546"/>
                  </a:cubicBezTo>
                  <a:cubicBezTo>
                    <a:pt x="382" y="553"/>
                    <a:pt x="371" y="556"/>
                    <a:pt x="369" y="561"/>
                  </a:cubicBezTo>
                  <a:cubicBezTo>
                    <a:pt x="367" y="566"/>
                    <a:pt x="367" y="576"/>
                    <a:pt x="369" y="578"/>
                  </a:cubicBezTo>
                  <a:cubicBezTo>
                    <a:pt x="371" y="580"/>
                    <a:pt x="376" y="571"/>
                    <a:pt x="379" y="573"/>
                  </a:cubicBezTo>
                  <a:cubicBezTo>
                    <a:pt x="382" y="575"/>
                    <a:pt x="385" y="586"/>
                    <a:pt x="388" y="590"/>
                  </a:cubicBezTo>
                  <a:cubicBezTo>
                    <a:pt x="391" y="594"/>
                    <a:pt x="391" y="595"/>
                    <a:pt x="394" y="599"/>
                  </a:cubicBezTo>
                  <a:cubicBezTo>
                    <a:pt x="397" y="603"/>
                    <a:pt x="401" y="612"/>
                    <a:pt x="405" y="615"/>
                  </a:cubicBezTo>
                  <a:cubicBezTo>
                    <a:pt x="409" y="618"/>
                    <a:pt x="415" y="618"/>
                    <a:pt x="420" y="615"/>
                  </a:cubicBezTo>
                  <a:cubicBezTo>
                    <a:pt x="425" y="612"/>
                    <a:pt x="431" y="600"/>
                    <a:pt x="435" y="596"/>
                  </a:cubicBezTo>
                  <a:cubicBezTo>
                    <a:pt x="439" y="592"/>
                    <a:pt x="440" y="589"/>
                    <a:pt x="444" y="590"/>
                  </a:cubicBezTo>
                  <a:cubicBezTo>
                    <a:pt x="448" y="591"/>
                    <a:pt x="453" y="600"/>
                    <a:pt x="459" y="600"/>
                  </a:cubicBezTo>
                  <a:cubicBezTo>
                    <a:pt x="465" y="600"/>
                    <a:pt x="474" y="589"/>
                    <a:pt x="480" y="588"/>
                  </a:cubicBezTo>
                  <a:cubicBezTo>
                    <a:pt x="486" y="587"/>
                    <a:pt x="490" y="591"/>
                    <a:pt x="495" y="594"/>
                  </a:cubicBezTo>
                  <a:cubicBezTo>
                    <a:pt x="500" y="597"/>
                    <a:pt x="505" y="604"/>
                    <a:pt x="508" y="608"/>
                  </a:cubicBezTo>
                  <a:cubicBezTo>
                    <a:pt x="511" y="612"/>
                    <a:pt x="511" y="616"/>
                    <a:pt x="514" y="618"/>
                  </a:cubicBezTo>
                  <a:cubicBezTo>
                    <a:pt x="517" y="620"/>
                    <a:pt x="524" y="618"/>
                    <a:pt x="529" y="621"/>
                  </a:cubicBezTo>
                  <a:cubicBezTo>
                    <a:pt x="534" y="624"/>
                    <a:pt x="543" y="633"/>
                    <a:pt x="543" y="638"/>
                  </a:cubicBezTo>
                  <a:cubicBezTo>
                    <a:pt x="543" y="643"/>
                    <a:pt x="533" y="650"/>
                    <a:pt x="531" y="654"/>
                  </a:cubicBezTo>
                  <a:cubicBezTo>
                    <a:pt x="529" y="658"/>
                    <a:pt x="529" y="664"/>
                    <a:pt x="532" y="665"/>
                  </a:cubicBezTo>
                  <a:cubicBezTo>
                    <a:pt x="535" y="666"/>
                    <a:pt x="543" y="663"/>
                    <a:pt x="547" y="663"/>
                  </a:cubicBezTo>
                  <a:cubicBezTo>
                    <a:pt x="551" y="663"/>
                    <a:pt x="552" y="666"/>
                    <a:pt x="555" y="662"/>
                  </a:cubicBezTo>
                  <a:cubicBezTo>
                    <a:pt x="558" y="658"/>
                    <a:pt x="565" y="642"/>
                    <a:pt x="567" y="636"/>
                  </a:cubicBezTo>
                  <a:cubicBezTo>
                    <a:pt x="569" y="630"/>
                    <a:pt x="564" y="627"/>
                    <a:pt x="568" y="624"/>
                  </a:cubicBezTo>
                  <a:cubicBezTo>
                    <a:pt x="572" y="621"/>
                    <a:pt x="584" y="619"/>
                    <a:pt x="589" y="615"/>
                  </a:cubicBezTo>
                  <a:cubicBezTo>
                    <a:pt x="594" y="611"/>
                    <a:pt x="595" y="604"/>
                    <a:pt x="597" y="600"/>
                  </a:cubicBezTo>
                  <a:cubicBezTo>
                    <a:pt x="599" y="596"/>
                    <a:pt x="599" y="589"/>
                    <a:pt x="601" y="590"/>
                  </a:cubicBezTo>
                  <a:cubicBezTo>
                    <a:pt x="603" y="591"/>
                    <a:pt x="603" y="605"/>
                    <a:pt x="607" y="606"/>
                  </a:cubicBezTo>
                  <a:cubicBezTo>
                    <a:pt x="611" y="607"/>
                    <a:pt x="616" y="599"/>
                    <a:pt x="624" y="596"/>
                  </a:cubicBezTo>
                  <a:cubicBezTo>
                    <a:pt x="632" y="593"/>
                    <a:pt x="644" y="592"/>
                    <a:pt x="654" y="585"/>
                  </a:cubicBezTo>
                  <a:cubicBezTo>
                    <a:pt x="664" y="578"/>
                    <a:pt x="677" y="565"/>
                    <a:pt x="684" y="557"/>
                  </a:cubicBezTo>
                  <a:cubicBezTo>
                    <a:pt x="691" y="549"/>
                    <a:pt x="690" y="546"/>
                    <a:pt x="696" y="537"/>
                  </a:cubicBezTo>
                  <a:cubicBezTo>
                    <a:pt x="702" y="528"/>
                    <a:pt x="712" y="515"/>
                    <a:pt x="718" y="503"/>
                  </a:cubicBezTo>
                  <a:cubicBezTo>
                    <a:pt x="724" y="491"/>
                    <a:pt x="735" y="472"/>
                    <a:pt x="733" y="467"/>
                  </a:cubicBezTo>
                  <a:cubicBezTo>
                    <a:pt x="731" y="462"/>
                    <a:pt x="709" y="475"/>
                    <a:pt x="708" y="473"/>
                  </a:cubicBezTo>
                  <a:cubicBezTo>
                    <a:pt x="707" y="471"/>
                    <a:pt x="723" y="461"/>
                    <a:pt x="724" y="456"/>
                  </a:cubicBezTo>
                  <a:cubicBezTo>
                    <a:pt x="725" y="451"/>
                    <a:pt x="718" y="450"/>
                    <a:pt x="715" y="444"/>
                  </a:cubicBezTo>
                  <a:cubicBezTo>
                    <a:pt x="712" y="438"/>
                    <a:pt x="710" y="423"/>
                    <a:pt x="708" y="417"/>
                  </a:cubicBezTo>
                  <a:cubicBezTo>
                    <a:pt x="706" y="411"/>
                    <a:pt x="705" y="411"/>
                    <a:pt x="702" y="407"/>
                  </a:cubicBezTo>
                  <a:cubicBezTo>
                    <a:pt x="699" y="403"/>
                    <a:pt x="690" y="399"/>
                    <a:pt x="690" y="392"/>
                  </a:cubicBezTo>
                  <a:cubicBezTo>
                    <a:pt x="690" y="385"/>
                    <a:pt x="698" y="373"/>
                    <a:pt x="705" y="365"/>
                  </a:cubicBezTo>
                  <a:cubicBezTo>
                    <a:pt x="712" y="357"/>
                    <a:pt x="732" y="350"/>
                    <a:pt x="733" y="345"/>
                  </a:cubicBezTo>
                  <a:cubicBezTo>
                    <a:pt x="734" y="340"/>
                    <a:pt x="719" y="336"/>
                    <a:pt x="714" y="336"/>
                  </a:cubicBezTo>
                  <a:cubicBezTo>
                    <a:pt x="709" y="336"/>
                    <a:pt x="704" y="345"/>
                    <a:pt x="700" y="347"/>
                  </a:cubicBezTo>
                  <a:cubicBezTo>
                    <a:pt x="696" y="349"/>
                    <a:pt x="690" y="354"/>
                    <a:pt x="687" y="351"/>
                  </a:cubicBezTo>
                  <a:cubicBezTo>
                    <a:pt x="684" y="348"/>
                    <a:pt x="685" y="334"/>
                    <a:pt x="682" y="330"/>
                  </a:cubicBezTo>
                  <a:cubicBezTo>
                    <a:pt x="679" y="326"/>
                    <a:pt x="670" y="329"/>
                    <a:pt x="666" y="326"/>
                  </a:cubicBezTo>
                  <a:cubicBezTo>
                    <a:pt x="662" y="323"/>
                    <a:pt x="657" y="316"/>
                    <a:pt x="660" y="314"/>
                  </a:cubicBezTo>
                  <a:cubicBezTo>
                    <a:pt x="663" y="312"/>
                    <a:pt x="677" y="315"/>
                    <a:pt x="684" y="311"/>
                  </a:cubicBezTo>
                  <a:cubicBezTo>
                    <a:pt x="691" y="307"/>
                    <a:pt x="699" y="295"/>
                    <a:pt x="703" y="290"/>
                  </a:cubicBezTo>
                  <a:cubicBezTo>
                    <a:pt x="707" y="285"/>
                    <a:pt x="705" y="283"/>
                    <a:pt x="709" y="281"/>
                  </a:cubicBezTo>
                  <a:cubicBezTo>
                    <a:pt x="713" y="279"/>
                    <a:pt x="726" y="276"/>
                    <a:pt x="729" y="279"/>
                  </a:cubicBezTo>
                  <a:cubicBezTo>
                    <a:pt x="732" y="282"/>
                    <a:pt x="729" y="290"/>
                    <a:pt x="727" y="296"/>
                  </a:cubicBezTo>
                  <a:cubicBezTo>
                    <a:pt x="725" y="302"/>
                    <a:pt x="716" y="316"/>
                    <a:pt x="718" y="317"/>
                  </a:cubicBezTo>
                  <a:cubicBezTo>
                    <a:pt x="720" y="318"/>
                    <a:pt x="736" y="308"/>
                    <a:pt x="741" y="305"/>
                  </a:cubicBezTo>
                  <a:cubicBezTo>
                    <a:pt x="746" y="302"/>
                    <a:pt x="744" y="297"/>
                    <a:pt x="747" y="296"/>
                  </a:cubicBezTo>
                  <a:cubicBezTo>
                    <a:pt x="750" y="295"/>
                    <a:pt x="756" y="297"/>
                    <a:pt x="760" y="296"/>
                  </a:cubicBezTo>
                  <a:cubicBezTo>
                    <a:pt x="764" y="295"/>
                    <a:pt x="766" y="291"/>
                    <a:pt x="769" y="288"/>
                  </a:cubicBezTo>
                  <a:cubicBezTo>
                    <a:pt x="772" y="285"/>
                    <a:pt x="776" y="279"/>
                    <a:pt x="780" y="275"/>
                  </a:cubicBezTo>
                  <a:cubicBezTo>
                    <a:pt x="784" y="271"/>
                    <a:pt x="790" y="266"/>
                    <a:pt x="795" y="264"/>
                  </a:cubicBezTo>
                  <a:cubicBezTo>
                    <a:pt x="800" y="262"/>
                    <a:pt x="806" y="266"/>
                    <a:pt x="810" y="264"/>
                  </a:cubicBezTo>
                  <a:cubicBezTo>
                    <a:pt x="814" y="262"/>
                    <a:pt x="813" y="257"/>
                    <a:pt x="817" y="255"/>
                  </a:cubicBezTo>
                  <a:cubicBezTo>
                    <a:pt x="821" y="253"/>
                    <a:pt x="830" y="254"/>
                    <a:pt x="834" y="251"/>
                  </a:cubicBezTo>
                  <a:cubicBezTo>
                    <a:pt x="838" y="248"/>
                    <a:pt x="837" y="238"/>
                    <a:pt x="841" y="236"/>
                  </a:cubicBezTo>
                  <a:cubicBezTo>
                    <a:pt x="845" y="234"/>
                    <a:pt x="854" y="238"/>
                    <a:pt x="858" y="236"/>
                  </a:cubicBezTo>
                  <a:cubicBezTo>
                    <a:pt x="862" y="234"/>
                    <a:pt x="863" y="231"/>
                    <a:pt x="864" y="227"/>
                  </a:cubicBezTo>
                  <a:cubicBezTo>
                    <a:pt x="865" y="223"/>
                    <a:pt x="863" y="215"/>
                    <a:pt x="864" y="210"/>
                  </a:cubicBezTo>
                  <a:cubicBezTo>
                    <a:pt x="865" y="205"/>
                    <a:pt x="866" y="199"/>
                    <a:pt x="868" y="197"/>
                  </a:cubicBezTo>
                  <a:cubicBezTo>
                    <a:pt x="870" y="195"/>
                    <a:pt x="875" y="195"/>
                    <a:pt x="879" y="195"/>
                  </a:cubicBezTo>
                  <a:cubicBezTo>
                    <a:pt x="883" y="195"/>
                    <a:pt x="890" y="199"/>
                    <a:pt x="895" y="195"/>
                  </a:cubicBezTo>
                  <a:cubicBezTo>
                    <a:pt x="900" y="191"/>
                    <a:pt x="906" y="178"/>
                    <a:pt x="909" y="171"/>
                  </a:cubicBezTo>
                  <a:cubicBezTo>
                    <a:pt x="912" y="164"/>
                    <a:pt x="913" y="160"/>
                    <a:pt x="915" y="153"/>
                  </a:cubicBezTo>
                  <a:cubicBezTo>
                    <a:pt x="917" y="146"/>
                    <a:pt x="926" y="130"/>
                    <a:pt x="922" y="128"/>
                  </a:cubicBezTo>
                  <a:cubicBezTo>
                    <a:pt x="918" y="126"/>
                    <a:pt x="900" y="136"/>
                    <a:pt x="892" y="140"/>
                  </a:cubicBezTo>
                  <a:cubicBezTo>
                    <a:pt x="884" y="144"/>
                    <a:pt x="877" y="152"/>
                    <a:pt x="871" y="150"/>
                  </a:cubicBezTo>
                  <a:cubicBezTo>
                    <a:pt x="865" y="148"/>
                    <a:pt x="861" y="134"/>
                    <a:pt x="858" y="128"/>
                  </a:cubicBezTo>
                  <a:cubicBezTo>
                    <a:pt x="855" y="122"/>
                    <a:pt x="857" y="116"/>
                    <a:pt x="852" y="113"/>
                  </a:cubicBezTo>
                  <a:cubicBezTo>
                    <a:pt x="847" y="110"/>
                    <a:pt x="834" y="112"/>
                    <a:pt x="828" y="107"/>
                  </a:cubicBezTo>
                  <a:cubicBezTo>
                    <a:pt x="822" y="102"/>
                    <a:pt x="818" y="91"/>
                    <a:pt x="814" y="83"/>
                  </a:cubicBezTo>
                  <a:cubicBezTo>
                    <a:pt x="810" y="75"/>
                    <a:pt x="811" y="67"/>
                    <a:pt x="807" y="59"/>
                  </a:cubicBezTo>
                  <a:cubicBezTo>
                    <a:pt x="803" y="51"/>
                    <a:pt x="796" y="43"/>
                    <a:pt x="792" y="35"/>
                  </a:cubicBezTo>
                  <a:cubicBezTo>
                    <a:pt x="788" y="27"/>
                    <a:pt x="790" y="17"/>
                    <a:pt x="783" y="11"/>
                  </a:cubicBezTo>
                  <a:cubicBezTo>
                    <a:pt x="776" y="5"/>
                    <a:pt x="761" y="0"/>
                    <a:pt x="747" y="0"/>
                  </a:cubicBezTo>
                  <a:cubicBezTo>
                    <a:pt x="733" y="0"/>
                    <a:pt x="706" y="7"/>
                    <a:pt x="700" y="14"/>
                  </a:cubicBezTo>
                  <a:cubicBezTo>
                    <a:pt x="694" y="21"/>
                    <a:pt x="708" y="36"/>
                    <a:pt x="708" y="45"/>
                  </a:cubicBezTo>
                  <a:cubicBezTo>
                    <a:pt x="708" y="54"/>
                    <a:pt x="702" y="61"/>
                    <a:pt x="700" y="66"/>
                  </a:cubicBezTo>
                  <a:cubicBezTo>
                    <a:pt x="698" y="71"/>
                    <a:pt x="695" y="71"/>
                    <a:pt x="694" y="74"/>
                  </a:cubicBezTo>
                  <a:cubicBezTo>
                    <a:pt x="693" y="77"/>
                    <a:pt x="694" y="83"/>
                    <a:pt x="691" y="87"/>
                  </a:cubicBezTo>
                  <a:cubicBezTo>
                    <a:pt x="688" y="91"/>
                    <a:pt x="685" y="96"/>
                    <a:pt x="679" y="98"/>
                  </a:cubicBezTo>
                  <a:cubicBezTo>
                    <a:pt x="673" y="100"/>
                    <a:pt x="661" y="100"/>
                    <a:pt x="655" y="101"/>
                  </a:cubicBezTo>
                  <a:cubicBezTo>
                    <a:pt x="649" y="102"/>
                    <a:pt x="643" y="97"/>
                    <a:pt x="640" y="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5" name="Freeform 595"/>
            <p:cNvSpPr>
              <a:spLocks/>
            </p:cNvSpPr>
            <p:nvPr>
              <p:custDataLst>
                <p:tags r:id="rId104"/>
              </p:custDataLst>
            </p:nvPr>
          </p:nvSpPr>
          <p:spPr bwMode="gray">
            <a:xfrm>
              <a:off x="8280948" y="4033566"/>
              <a:ext cx="742658" cy="299982"/>
            </a:xfrm>
            <a:custGeom>
              <a:avLst/>
              <a:gdLst>
                <a:gd name="T0" fmla="*/ 4 w 472"/>
                <a:gd name="T1" fmla="*/ 66 h 218"/>
                <a:gd name="T2" fmla="*/ 7 w 472"/>
                <a:gd name="T3" fmla="*/ 78 h 218"/>
                <a:gd name="T4" fmla="*/ 28 w 472"/>
                <a:gd name="T5" fmla="*/ 81 h 218"/>
                <a:gd name="T6" fmla="*/ 45 w 472"/>
                <a:gd name="T7" fmla="*/ 113 h 218"/>
                <a:gd name="T8" fmla="*/ 43 w 472"/>
                <a:gd name="T9" fmla="*/ 123 h 218"/>
                <a:gd name="T10" fmla="*/ 40 w 472"/>
                <a:gd name="T11" fmla="*/ 141 h 218"/>
                <a:gd name="T12" fmla="*/ 57 w 472"/>
                <a:gd name="T13" fmla="*/ 147 h 218"/>
                <a:gd name="T14" fmla="*/ 88 w 472"/>
                <a:gd name="T15" fmla="*/ 149 h 218"/>
                <a:gd name="T16" fmla="*/ 103 w 472"/>
                <a:gd name="T17" fmla="*/ 161 h 218"/>
                <a:gd name="T18" fmla="*/ 118 w 472"/>
                <a:gd name="T19" fmla="*/ 185 h 218"/>
                <a:gd name="T20" fmla="*/ 133 w 472"/>
                <a:gd name="T21" fmla="*/ 197 h 218"/>
                <a:gd name="T22" fmla="*/ 156 w 472"/>
                <a:gd name="T23" fmla="*/ 197 h 218"/>
                <a:gd name="T24" fmla="*/ 199 w 472"/>
                <a:gd name="T25" fmla="*/ 197 h 218"/>
                <a:gd name="T26" fmla="*/ 238 w 472"/>
                <a:gd name="T27" fmla="*/ 215 h 218"/>
                <a:gd name="T28" fmla="*/ 252 w 472"/>
                <a:gd name="T29" fmla="*/ 213 h 218"/>
                <a:gd name="T30" fmla="*/ 271 w 472"/>
                <a:gd name="T31" fmla="*/ 204 h 218"/>
                <a:gd name="T32" fmla="*/ 282 w 472"/>
                <a:gd name="T33" fmla="*/ 200 h 218"/>
                <a:gd name="T34" fmla="*/ 297 w 472"/>
                <a:gd name="T35" fmla="*/ 200 h 218"/>
                <a:gd name="T36" fmla="*/ 322 w 472"/>
                <a:gd name="T37" fmla="*/ 195 h 218"/>
                <a:gd name="T38" fmla="*/ 342 w 472"/>
                <a:gd name="T39" fmla="*/ 183 h 218"/>
                <a:gd name="T40" fmla="*/ 349 w 472"/>
                <a:gd name="T41" fmla="*/ 168 h 218"/>
                <a:gd name="T42" fmla="*/ 349 w 472"/>
                <a:gd name="T43" fmla="*/ 150 h 218"/>
                <a:gd name="T44" fmla="*/ 354 w 472"/>
                <a:gd name="T45" fmla="*/ 141 h 218"/>
                <a:gd name="T46" fmla="*/ 385 w 472"/>
                <a:gd name="T47" fmla="*/ 153 h 218"/>
                <a:gd name="T48" fmla="*/ 393 w 472"/>
                <a:gd name="T49" fmla="*/ 144 h 218"/>
                <a:gd name="T50" fmla="*/ 400 w 472"/>
                <a:gd name="T51" fmla="*/ 135 h 218"/>
                <a:gd name="T52" fmla="*/ 417 w 472"/>
                <a:gd name="T53" fmla="*/ 131 h 218"/>
                <a:gd name="T54" fmla="*/ 430 w 472"/>
                <a:gd name="T55" fmla="*/ 113 h 218"/>
                <a:gd name="T56" fmla="*/ 469 w 472"/>
                <a:gd name="T57" fmla="*/ 110 h 218"/>
                <a:gd name="T58" fmla="*/ 451 w 472"/>
                <a:gd name="T59" fmla="*/ 81 h 218"/>
                <a:gd name="T60" fmla="*/ 436 w 472"/>
                <a:gd name="T61" fmla="*/ 90 h 218"/>
                <a:gd name="T62" fmla="*/ 420 w 472"/>
                <a:gd name="T63" fmla="*/ 83 h 218"/>
                <a:gd name="T64" fmla="*/ 412 w 472"/>
                <a:gd name="T65" fmla="*/ 92 h 218"/>
                <a:gd name="T66" fmla="*/ 415 w 472"/>
                <a:gd name="T67" fmla="*/ 78 h 218"/>
                <a:gd name="T68" fmla="*/ 408 w 472"/>
                <a:gd name="T69" fmla="*/ 66 h 218"/>
                <a:gd name="T70" fmla="*/ 418 w 472"/>
                <a:gd name="T71" fmla="*/ 47 h 218"/>
                <a:gd name="T72" fmla="*/ 403 w 472"/>
                <a:gd name="T73" fmla="*/ 47 h 218"/>
                <a:gd name="T74" fmla="*/ 391 w 472"/>
                <a:gd name="T75" fmla="*/ 44 h 218"/>
                <a:gd name="T76" fmla="*/ 352 w 472"/>
                <a:gd name="T77" fmla="*/ 65 h 218"/>
                <a:gd name="T78" fmla="*/ 334 w 472"/>
                <a:gd name="T79" fmla="*/ 66 h 218"/>
                <a:gd name="T80" fmla="*/ 316 w 472"/>
                <a:gd name="T81" fmla="*/ 69 h 218"/>
                <a:gd name="T82" fmla="*/ 303 w 472"/>
                <a:gd name="T83" fmla="*/ 66 h 218"/>
                <a:gd name="T84" fmla="*/ 294 w 472"/>
                <a:gd name="T85" fmla="*/ 56 h 218"/>
                <a:gd name="T86" fmla="*/ 286 w 472"/>
                <a:gd name="T87" fmla="*/ 44 h 218"/>
                <a:gd name="T88" fmla="*/ 267 w 472"/>
                <a:gd name="T89" fmla="*/ 38 h 218"/>
                <a:gd name="T90" fmla="*/ 226 w 472"/>
                <a:gd name="T91" fmla="*/ 41 h 218"/>
                <a:gd name="T92" fmla="*/ 207 w 472"/>
                <a:gd name="T93" fmla="*/ 17 h 218"/>
                <a:gd name="T94" fmla="*/ 162 w 472"/>
                <a:gd name="T95" fmla="*/ 3 h 218"/>
                <a:gd name="T96" fmla="*/ 148 w 472"/>
                <a:gd name="T97" fmla="*/ 35 h 218"/>
                <a:gd name="T98" fmla="*/ 147 w 472"/>
                <a:gd name="T99" fmla="*/ 48 h 218"/>
                <a:gd name="T100" fmla="*/ 142 w 472"/>
                <a:gd name="T101" fmla="*/ 48 h 218"/>
                <a:gd name="T102" fmla="*/ 136 w 472"/>
                <a:gd name="T103" fmla="*/ 56 h 218"/>
                <a:gd name="T104" fmla="*/ 112 w 472"/>
                <a:gd name="T105" fmla="*/ 53 h 218"/>
                <a:gd name="T106" fmla="*/ 100 w 472"/>
                <a:gd name="T107" fmla="*/ 47 h 218"/>
                <a:gd name="T108" fmla="*/ 85 w 472"/>
                <a:gd name="T109" fmla="*/ 36 h 218"/>
                <a:gd name="T110" fmla="*/ 73 w 472"/>
                <a:gd name="T111" fmla="*/ 30 h 218"/>
                <a:gd name="T112" fmla="*/ 55 w 472"/>
                <a:gd name="T113" fmla="*/ 29 h 218"/>
                <a:gd name="T114" fmla="*/ 42 w 472"/>
                <a:gd name="T115" fmla="*/ 37 h 218"/>
                <a:gd name="T116" fmla="*/ 33 w 472"/>
                <a:gd name="T117" fmla="*/ 47 h 218"/>
                <a:gd name="T118" fmla="*/ 16 w 472"/>
                <a:gd name="T119" fmla="*/ 54 h 218"/>
                <a:gd name="T120" fmla="*/ 4 w 472"/>
                <a:gd name="T121" fmla="*/ 6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2" h="218">
                  <a:moveTo>
                    <a:pt x="4" y="66"/>
                  </a:moveTo>
                  <a:cubicBezTo>
                    <a:pt x="0" y="71"/>
                    <a:pt x="3" y="76"/>
                    <a:pt x="7" y="78"/>
                  </a:cubicBezTo>
                  <a:cubicBezTo>
                    <a:pt x="11" y="80"/>
                    <a:pt x="22" y="75"/>
                    <a:pt x="28" y="81"/>
                  </a:cubicBezTo>
                  <a:cubicBezTo>
                    <a:pt x="34" y="87"/>
                    <a:pt x="43" y="106"/>
                    <a:pt x="45" y="113"/>
                  </a:cubicBezTo>
                  <a:cubicBezTo>
                    <a:pt x="47" y="120"/>
                    <a:pt x="44" y="118"/>
                    <a:pt x="43" y="123"/>
                  </a:cubicBezTo>
                  <a:cubicBezTo>
                    <a:pt x="42" y="128"/>
                    <a:pt x="38" y="137"/>
                    <a:pt x="40" y="141"/>
                  </a:cubicBezTo>
                  <a:cubicBezTo>
                    <a:pt x="42" y="145"/>
                    <a:pt x="49" y="146"/>
                    <a:pt x="57" y="147"/>
                  </a:cubicBezTo>
                  <a:cubicBezTo>
                    <a:pt x="65" y="148"/>
                    <a:pt x="80" y="147"/>
                    <a:pt x="88" y="149"/>
                  </a:cubicBezTo>
                  <a:cubicBezTo>
                    <a:pt x="96" y="151"/>
                    <a:pt x="98" y="155"/>
                    <a:pt x="103" y="161"/>
                  </a:cubicBezTo>
                  <a:cubicBezTo>
                    <a:pt x="108" y="167"/>
                    <a:pt x="113" y="179"/>
                    <a:pt x="118" y="185"/>
                  </a:cubicBezTo>
                  <a:cubicBezTo>
                    <a:pt x="123" y="191"/>
                    <a:pt x="127" y="195"/>
                    <a:pt x="133" y="197"/>
                  </a:cubicBezTo>
                  <a:cubicBezTo>
                    <a:pt x="139" y="199"/>
                    <a:pt x="145" y="197"/>
                    <a:pt x="156" y="197"/>
                  </a:cubicBezTo>
                  <a:cubicBezTo>
                    <a:pt x="167" y="197"/>
                    <a:pt x="185" y="194"/>
                    <a:pt x="199" y="197"/>
                  </a:cubicBezTo>
                  <a:cubicBezTo>
                    <a:pt x="213" y="200"/>
                    <a:pt x="229" y="212"/>
                    <a:pt x="238" y="215"/>
                  </a:cubicBezTo>
                  <a:cubicBezTo>
                    <a:pt x="247" y="218"/>
                    <a:pt x="247" y="215"/>
                    <a:pt x="252" y="213"/>
                  </a:cubicBezTo>
                  <a:cubicBezTo>
                    <a:pt x="257" y="211"/>
                    <a:pt x="266" y="206"/>
                    <a:pt x="271" y="204"/>
                  </a:cubicBezTo>
                  <a:cubicBezTo>
                    <a:pt x="276" y="202"/>
                    <a:pt x="278" y="201"/>
                    <a:pt x="282" y="200"/>
                  </a:cubicBezTo>
                  <a:cubicBezTo>
                    <a:pt x="286" y="199"/>
                    <a:pt x="290" y="201"/>
                    <a:pt x="297" y="200"/>
                  </a:cubicBezTo>
                  <a:cubicBezTo>
                    <a:pt x="304" y="199"/>
                    <a:pt x="315" y="198"/>
                    <a:pt x="322" y="195"/>
                  </a:cubicBezTo>
                  <a:cubicBezTo>
                    <a:pt x="329" y="192"/>
                    <a:pt x="338" y="187"/>
                    <a:pt x="342" y="183"/>
                  </a:cubicBezTo>
                  <a:cubicBezTo>
                    <a:pt x="346" y="179"/>
                    <a:pt x="348" y="173"/>
                    <a:pt x="349" y="168"/>
                  </a:cubicBezTo>
                  <a:cubicBezTo>
                    <a:pt x="350" y="163"/>
                    <a:pt x="348" y="154"/>
                    <a:pt x="349" y="150"/>
                  </a:cubicBezTo>
                  <a:cubicBezTo>
                    <a:pt x="350" y="146"/>
                    <a:pt x="348" y="140"/>
                    <a:pt x="354" y="141"/>
                  </a:cubicBezTo>
                  <a:cubicBezTo>
                    <a:pt x="360" y="142"/>
                    <a:pt x="379" y="153"/>
                    <a:pt x="385" y="153"/>
                  </a:cubicBezTo>
                  <a:cubicBezTo>
                    <a:pt x="391" y="153"/>
                    <a:pt x="391" y="147"/>
                    <a:pt x="393" y="144"/>
                  </a:cubicBezTo>
                  <a:cubicBezTo>
                    <a:pt x="395" y="141"/>
                    <a:pt x="396" y="137"/>
                    <a:pt x="400" y="135"/>
                  </a:cubicBezTo>
                  <a:cubicBezTo>
                    <a:pt x="404" y="133"/>
                    <a:pt x="412" y="135"/>
                    <a:pt x="417" y="131"/>
                  </a:cubicBezTo>
                  <a:cubicBezTo>
                    <a:pt x="422" y="127"/>
                    <a:pt x="421" y="116"/>
                    <a:pt x="430" y="113"/>
                  </a:cubicBezTo>
                  <a:cubicBezTo>
                    <a:pt x="439" y="110"/>
                    <a:pt x="466" y="115"/>
                    <a:pt x="469" y="110"/>
                  </a:cubicBezTo>
                  <a:cubicBezTo>
                    <a:pt x="472" y="105"/>
                    <a:pt x="456" y="84"/>
                    <a:pt x="451" y="81"/>
                  </a:cubicBezTo>
                  <a:cubicBezTo>
                    <a:pt x="446" y="78"/>
                    <a:pt x="441" y="90"/>
                    <a:pt x="436" y="90"/>
                  </a:cubicBezTo>
                  <a:cubicBezTo>
                    <a:pt x="431" y="90"/>
                    <a:pt x="424" y="83"/>
                    <a:pt x="420" y="83"/>
                  </a:cubicBezTo>
                  <a:cubicBezTo>
                    <a:pt x="416" y="83"/>
                    <a:pt x="413" y="93"/>
                    <a:pt x="412" y="92"/>
                  </a:cubicBezTo>
                  <a:cubicBezTo>
                    <a:pt x="411" y="91"/>
                    <a:pt x="416" y="82"/>
                    <a:pt x="415" y="78"/>
                  </a:cubicBezTo>
                  <a:cubicBezTo>
                    <a:pt x="414" y="74"/>
                    <a:pt x="408" y="71"/>
                    <a:pt x="408" y="66"/>
                  </a:cubicBezTo>
                  <a:cubicBezTo>
                    <a:pt x="408" y="61"/>
                    <a:pt x="419" y="50"/>
                    <a:pt x="418" y="47"/>
                  </a:cubicBezTo>
                  <a:cubicBezTo>
                    <a:pt x="417" y="44"/>
                    <a:pt x="407" y="47"/>
                    <a:pt x="403" y="47"/>
                  </a:cubicBezTo>
                  <a:cubicBezTo>
                    <a:pt x="399" y="47"/>
                    <a:pt x="399" y="41"/>
                    <a:pt x="391" y="44"/>
                  </a:cubicBezTo>
                  <a:cubicBezTo>
                    <a:pt x="383" y="47"/>
                    <a:pt x="361" y="61"/>
                    <a:pt x="352" y="65"/>
                  </a:cubicBezTo>
                  <a:cubicBezTo>
                    <a:pt x="343" y="69"/>
                    <a:pt x="340" y="65"/>
                    <a:pt x="334" y="66"/>
                  </a:cubicBezTo>
                  <a:cubicBezTo>
                    <a:pt x="328" y="67"/>
                    <a:pt x="321" y="69"/>
                    <a:pt x="316" y="69"/>
                  </a:cubicBezTo>
                  <a:cubicBezTo>
                    <a:pt x="311" y="69"/>
                    <a:pt x="307" y="68"/>
                    <a:pt x="303" y="66"/>
                  </a:cubicBezTo>
                  <a:cubicBezTo>
                    <a:pt x="299" y="64"/>
                    <a:pt x="297" y="60"/>
                    <a:pt x="294" y="56"/>
                  </a:cubicBezTo>
                  <a:cubicBezTo>
                    <a:pt x="291" y="52"/>
                    <a:pt x="290" y="47"/>
                    <a:pt x="286" y="44"/>
                  </a:cubicBezTo>
                  <a:cubicBezTo>
                    <a:pt x="282" y="41"/>
                    <a:pt x="277" y="38"/>
                    <a:pt x="267" y="38"/>
                  </a:cubicBezTo>
                  <a:cubicBezTo>
                    <a:pt x="257" y="38"/>
                    <a:pt x="236" y="44"/>
                    <a:pt x="226" y="41"/>
                  </a:cubicBezTo>
                  <a:cubicBezTo>
                    <a:pt x="216" y="38"/>
                    <a:pt x="218" y="23"/>
                    <a:pt x="207" y="17"/>
                  </a:cubicBezTo>
                  <a:cubicBezTo>
                    <a:pt x="196" y="11"/>
                    <a:pt x="172" y="0"/>
                    <a:pt x="162" y="3"/>
                  </a:cubicBezTo>
                  <a:cubicBezTo>
                    <a:pt x="152" y="6"/>
                    <a:pt x="150" y="28"/>
                    <a:pt x="148" y="35"/>
                  </a:cubicBezTo>
                  <a:cubicBezTo>
                    <a:pt x="146" y="42"/>
                    <a:pt x="148" y="46"/>
                    <a:pt x="147" y="48"/>
                  </a:cubicBezTo>
                  <a:cubicBezTo>
                    <a:pt x="146" y="50"/>
                    <a:pt x="144" y="47"/>
                    <a:pt x="142" y="48"/>
                  </a:cubicBezTo>
                  <a:cubicBezTo>
                    <a:pt x="140" y="49"/>
                    <a:pt x="141" y="55"/>
                    <a:pt x="136" y="56"/>
                  </a:cubicBezTo>
                  <a:cubicBezTo>
                    <a:pt x="131" y="57"/>
                    <a:pt x="118" y="54"/>
                    <a:pt x="112" y="53"/>
                  </a:cubicBezTo>
                  <a:cubicBezTo>
                    <a:pt x="106" y="52"/>
                    <a:pt x="104" y="50"/>
                    <a:pt x="100" y="47"/>
                  </a:cubicBezTo>
                  <a:cubicBezTo>
                    <a:pt x="96" y="44"/>
                    <a:pt x="89" y="39"/>
                    <a:pt x="85" y="36"/>
                  </a:cubicBezTo>
                  <a:cubicBezTo>
                    <a:pt x="81" y="33"/>
                    <a:pt x="78" y="31"/>
                    <a:pt x="73" y="30"/>
                  </a:cubicBezTo>
                  <a:cubicBezTo>
                    <a:pt x="68" y="29"/>
                    <a:pt x="60" y="28"/>
                    <a:pt x="55" y="29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38" y="40"/>
                    <a:pt x="37" y="44"/>
                    <a:pt x="33" y="47"/>
                  </a:cubicBezTo>
                  <a:cubicBezTo>
                    <a:pt x="29" y="50"/>
                    <a:pt x="21" y="51"/>
                    <a:pt x="16" y="54"/>
                  </a:cubicBezTo>
                  <a:cubicBezTo>
                    <a:pt x="11" y="57"/>
                    <a:pt x="6" y="64"/>
                    <a:pt x="4" y="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6" name="Freeform 596"/>
            <p:cNvSpPr>
              <a:spLocks/>
            </p:cNvSpPr>
            <p:nvPr>
              <p:custDataLst>
                <p:tags r:id="rId105"/>
              </p:custDataLst>
            </p:nvPr>
          </p:nvSpPr>
          <p:spPr bwMode="gray">
            <a:xfrm>
              <a:off x="8271219" y="4700011"/>
              <a:ext cx="107020" cy="116750"/>
            </a:xfrm>
            <a:custGeom>
              <a:avLst/>
              <a:gdLst>
                <a:gd name="T0" fmla="*/ 39 w 65"/>
                <a:gd name="T1" fmla="*/ 79 h 83"/>
                <a:gd name="T2" fmla="*/ 50 w 65"/>
                <a:gd name="T3" fmla="*/ 49 h 83"/>
                <a:gd name="T4" fmla="*/ 65 w 65"/>
                <a:gd name="T5" fmla="*/ 41 h 83"/>
                <a:gd name="T6" fmla="*/ 56 w 65"/>
                <a:gd name="T7" fmla="*/ 28 h 83"/>
                <a:gd name="T8" fmla="*/ 27 w 65"/>
                <a:gd name="T9" fmla="*/ 23 h 83"/>
                <a:gd name="T10" fmla="*/ 18 w 65"/>
                <a:gd name="T11" fmla="*/ 3 h 83"/>
                <a:gd name="T12" fmla="*/ 5 w 65"/>
                <a:gd name="T13" fmla="*/ 3 h 83"/>
                <a:gd name="T14" fmla="*/ 15 w 65"/>
                <a:gd name="T15" fmla="*/ 18 h 83"/>
                <a:gd name="T16" fmla="*/ 4 w 65"/>
                <a:gd name="T17" fmla="*/ 35 h 83"/>
                <a:gd name="T18" fmla="*/ 15 w 65"/>
                <a:gd name="T19" fmla="*/ 40 h 83"/>
                <a:gd name="T20" fmla="*/ 20 w 65"/>
                <a:gd name="T21" fmla="*/ 73 h 83"/>
                <a:gd name="T22" fmla="*/ 24 w 65"/>
                <a:gd name="T23" fmla="*/ 81 h 83"/>
                <a:gd name="T24" fmla="*/ 36 w 65"/>
                <a:gd name="T25" fmla="*/ 75 h 83"/>
                <a:gd name="T26" fmla="*/ 33 w 65"/>
                <a:gd name="T27" fmla="*/ 79 h 83"/>
                <a:gd name="T28" fmla="*/ 39 w 65"/>
                <a:gd name="T29" fmla="*/ 7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83">
                  <a:moveTo>
                    <a:pt x="39" y="79"/>
                  </a:moveTo>
                  <a:cubicBezTo>
                    <a:pt x="42" y="37"/>
                    <a:pt x="35" y="61"/>
                    <a:pt x="50" y="49"/>
                  </a:cubicBezTo>
                  <a:cubicBezTo>
                    <a:pt x="53" y="41"/>
                    <a:pt x="58" y="44"/>
                    <a:pt x="65" y="41"/>
                  </a:cubicBezTo>
                  <a:cubicBezTo>
                    <a:pt x="64" y="33"/>
                    <a:pt x="65" y="29"/>
                    <a:pt x="56" y="28"/>
                  </a:cubicBezTo>
                  <a:cubicBezTo>
                    <a:pt x="47" y="24"/>
                    <a:pt x="39" y="24"/>
                    <a:pt x="27" y="23"/>
                  </a:cubicBezTo>
                  <a:cubicBezTo>
                    <a:pt x="20" y="19"/>
                    <a:pt x="22" y="6"/>
                    <a:pt x="18" y="3"/>
                  </a:cubicBezTo>
                  <a:cubicBezTo>
                    <a:pt x="14" y="0"/>
                    <a:pt x="5" y="1"/>
                    <a:pt x="5" y="3"/>
                  </a:cubicBezTo>
                  <a:cubicBezTo>
                    <a:pt x="0" y="10"/>
                    <a:pt x="8" y="17"/>
                    <a:pt x="15" y="18"/>
                  </a:cubicBezTo>
                  <a:cubicBezTo>
                    <a:pt x="13" y="30"/>
                    <a:pt x="14" y="29"/>
                    <a:pt x="4" y="35"/>
                  </a:cubicBezTo>
                  <a:cubicBezTo>
                    <a:pt x="7" y="37"/>
                    <a:pt x="14" y="36"/>
                    <a:pt x="15" y="40"/>
                  </a:cubicBezTo>
                  <a:cubicBezTo>
                    <a:pt x="19" y="51"/>
                    <a:pt x="15" y="63"/>
                    <a:pt x="20" y="73"/>
                  </a:cubicBezTo>
                  <a:cubicBezTo>
                    <a:pt x="20" y="77"/>
                    <a:pt x="21" y="79"/>
                    <a:pt x="24" y="81"/>
                  </a:cubicBezTo>
                  <a:cubicBezTo>
                    <a:pt x="25" y="83"/>
                    <a:pt x="34" y="75"/>
                    <a:pt x="36" y="75"/>
                  </a:cubicBezTo>
                  <a:cubicBezTo>
                    <a:pt x="37" y="75"/>
                    <a:pt x="33" y="78"/>
                    <a:pt x="33" y="79"/>
                  </a:cubicBezTo>
                  <a:cubicBezTo>
                    <a:pt x="33" y="80"/>
                    <a:pt x="38" y="79"/>
                    <a:pt x="39" y="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7" name="Freeform 597"/>
            <p:cNvSpPr>
              <a:spLocks/>
            </p:cNvSpPr>
            <p:nvPr>
              <p:custDataLst>
                <p:tags r:id="rId106"/>
              </p:custDataLst>
            </p:nvPr>
          </p:nvSpPr>
          <p:spPr bwMode="gray">
            <a:xfrm>
              <a:off x="8305271" y="4659473"/>
              <a:ext cx="72968" cy="40539"/>
            </a:xfrm>
            <a:custGeom>
              <a:avLst/>
              <a:gdLst>
                <a:gd name="T0" fmla="*/ 4 w 47"/>
                <a:gd name="T1" fmla="*/ 26 h 29"/>
                <a:gd name="T2" fmla="*/ 28 w 47"/>
                <a:gd name="T3" fmla="*/ 26 h 29"/>
                <a:gd name="T4" fmla="*/ 43 w 47"/>
                <a:gd name="T5" fmla="*/ 26 h 29"/>
                <a:gd name="T6" fmla="*/ 46 w 47"/>
                <a:gd name="T7" fmla="*/ 16 h 29"/>
                <a:gd name="T8" fmla="*/ 38 w 47"/>
                <a:gd name="T9" fmla="*/ 16 h 29"/>
                <a:gd name="T10" fmla="*/ 29 w 47"/>
                <a:gd name="T11" fmla="*/ 2 h 29"/>
                <a:gd name="T12" fmla="*/ 16 w 47"/>
                <a:gd name="T13" fmla="*/ 2 h 29"/>
                <a:gd name="T14" fmla="*/ 2 w 47"/>
                <a:gd name="T15" fmla="*/ 10 h 29"/>
                <a:gd name="T16" fmla="*/ 4 w 47"/>
                <a:gd name="T1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9">
                  <a:moveTo>
                    <a:pt x="4" y="26"/>
                  </a:moveTo>
                  <a:cubicBezTo>
                    <a:pt x="9" y="29"/>
                    <a:pt x="22" y="26"/>
                    <a:pt x="28" y="26"/>
                  </a:cubicBezTo>
                  <a:cubicBezTo>
                    <a:pt x="34" y="26"/>
                    <a:pt x="40" y="28"/>
                    <a:pt x="43" y="26"/>
                  </a:cubicBezTo>
                  <a:cubicBezTo>
                    <a:pt x="46" y="24"/>
                    <a:pt x="47" y="18"/>
                    <a:pt x="46" y="16"/>
                  </a:cubicBezTo>
                  <a:cubicBezTo>
                    <a:pt x="45" y="14"/>
                    <a:pt x="41" y="18"/>
                    <a:pt x="38" y="16"/>
                  </a:cubicBezTo>
                  <a:cubicBezTo>
                    <a:pt x="35" y="14"/>
                    <a:pt x="33" y="4"/>
                    <a:pt x="29" y="2"/>
                  </a:cubicBezTo>
                  <a:cubicBezTo>
                    <a:pt x="25" y="0"/>
                    <a:pt x="20" y="1"/>
                    <a:pt x="16" y="2"/>
                  </a:cubicBezTo>
                  <a:cubicBezTo>
                    <a:pt x="12" y="3"/>
                    <a:pt x="4" y="6"/>
                    <a:pt x="2" y="10"/>
                  </a:cubicBezTo>
                  <a:cubicBezTo>
                    <a:pt x="0" y="14"/>
                    <a:pt x="4" y="23"/>
                    <a:pt x="4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8" name="Freeform 598"/>
            <p:cNvSpPr>
              <a:spLocks/>
            </p:cNvSpPr>
            <p:nvPr>
              <p:custDataLst>
                <p:tags r:id="rId107"/>
              </p:custDataLst>
            </p:nvPr>
          </p:nvSpPr>
          <p:spPr bwMode="gray">
            <a:xfrm>
              <a:off x="8373375" y="4664338"/>
              <a:ext cx="194582" cy="277280"/>
            </a:xfrm>
            <a:custGeom>
              <a:avLst/>
              <a:gdLst>
                <a:gd name="T0" fmla="*/ 2 w 124"/>
                <a:gd name="T1" fmla="*/ 106 h 201"/>
                <a:gd name="T2" fmla="*/ 6 w 124"/>
                <a:gd name="T3" fmla="*/ 117 h 201"/>
                <a:gd name="T4" fmla="*/ 24 w 124"/>
                <a:gd name="T5" fmla="*/ 141 h 201"/>
                <a:gd name="T6" fmla="*/ 33 w 124"/>
                <a:gd name="T7" fmla="*/ 153 h 201"/>
                <a:gd name="T8" fmla="*/ 36 w 124"/>
                <a:gd name="T9" fmla="*/ 192 h 201"/>
                <a:gd name="T10" fmla="*/ 65 w 124"/>
                <a:gd name="T11" fmla="*/ 183 h 201"/>
                <a:gd name="T12" fmla="*/ 71 w 124"/>
                <a:gd name="T13" fmla="*/ 175 h 201"/>
                <a:gd name="T14" fmla="*/ 80 w 124"/>
                <a:gd name="T15" fmla="*/ 183 h 201"/>
                <a:gd name="T16" fmla="*/ 86 w 124"/>
                <a:gd name="T17" fmla="*/ 199 h 201"/>
                <a:gd name="T18" fmla="*/ 98 w 124"/>
                <a:gd name="T19" fmla="*/ 195 h 201"/>
                <a:gd name="T20" fmla="*/ 86 w 124"/>
                <a:gd name="T21" fmla="*/ 175 h 201"/>
                <a:gd name="T22" fmla="*/ 81 w 124"/>
                <a:gd name="T23" fmla="*/ 165 h 201"/>
                <a:gd name="T24" fmla="*/ 83 w 124"/>
                <a:gd name="T25" fmla="*/ 145 h 201"/>
                <a:gd name="T26" fmla="*/ 90 w 124"/>
                <a:gd name="T27" fmla="*/ 132 h 201"/>
                <a:gd name="T28" fmla="*/ 105 w 124"/>
                <a:gd name="T29" fmla="*/ 132 h 201"/>
                <a:gd name="T30" fmla="*/ 116 w 124"/>
                <a:gd name="T31" fmla="*/ 123 h 201"/>
                <a:gd name="T32" fmla="*/ 122 w 124"/>
                <a:gd name="T33" fmla="*/ 114 h 201"/>
                <a:gd name="T34" fmla="*/ 105 w 124"/>
                <a:gd name="T35" fmla="*/ 84 h 201"/>
                <a:gd name="T36" fmla="*/ 98 w 124"/>
                <a:gd name="T37" fmla="*/ 70 h 201"/>
                <a:gd name="T38" fmla="*/ 86 w 124"/>
                <a:gd name="T39" fmla="*/ 72 h 201"/>
                <a:gd name="T40" fmla="*/ 83 w 124"/>
                <a:gd name="T41" fmla="*/ 57 h 201"/>
                <a:gd name="T42" fmla="*/ 98 w 124"/>
                <a:gd name="T43" fmla="*/ 40 h 201"/>
                <a:gd name="T44" fmla="*/ 99 w 124"/>
                <a:gd name="T45" fmla="*/ 16 h 201"/>
                <a:gd name="T46" fmla="*/ 89 w 124"/>
                <a:gd name="T47" fmla="*/ 0 h 201"/>
                <a:gd name="T48" fmla="*/ 60 w 124"/>
                <a:gd name="T49" fmla="*/ 19 h 201"/>
                <a:gd name="T50" fmla="*/ 47 w 124"/>
                <a:gd name="T51" fmla="*/ 21 h 201"/>
                <a:gd name="T52" fmla="*/ 47 w 124"/>
                <a:gd name="T53" fmla="*/ 46 h 201"/>
                <a:gd name="T54" fmla="*/ 33 w 124"/>
                <a:gd name="T55" fmla="*/ 75 h 201"/>
                <a:gd name="T56" fmla="*/ 18 w 124"/>
                <a:gd name="T57" fmla="*/ 70 h 201"/>
                <a:gd name="T58" fmla="*/ 21 w 124"/>
                <a:gd name="T59" fmla="*/ 97 h 201"/>
                <a:gd name="T60" fmla="*/ 2 w 124"/>
                <a:gd name="T61" fmla="*/ 10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" h="201">
                  <a:moveTo>
                    <a:pt x="2" y="106"/>
                  </a:moveTo>
                  <a:cubicBezTo>
                    <a:pt x="0" y="109"/>
                    <a:pt x="2" y="111"/>
                    <a:pt x="6" y="117"/>
                  </a:cubicBezTo>
                  <a:cubicBezTo>
                    <a:pt x="10" y="123"/>
                    <a:pt x="19" y="135"/>
                    <a:pt x="24" y="141"/>
                  </a:cubicBezTo>
                  <a:cubicBezTo>
                    <a:pt x="29" y="147"/>
                    <a:pt x="31" y="145"/>
                    <a:pt x="33" y="153"/>
                  </a:cubicBezTo>
                  <a:cubicBezTo>
                    <a:pt x="35" y="161"/>
                    <a:pt x="31" y="187"/>
                    <a:pt x="36" y="192"/>
                  </a:cubicBezTo>
                  <a:cubicBezTo>
                    <a:pt x="41" y="197"/>
                    <a:pt x="59" y="186"/>
                    <a:pt x="65" y="183"/>
                  </a:cubicBezTo>
                  <a:cubicBezTo>
                    <a:pt x="71" y="180"/>
                    <a:pt x="69" y="175"/>
                    <a:pt x="71" y="175"/>
                  </a:cubicBezTo>
                  <a:cubicBezTo>
                    <a:pt x="73" y="175"/>
                    <a:pt x="77" y="179"/>
                    <a:pt x="80" y="183"/>
                  </a:cubicBezTo>
                  <a:cubicBezTo>
                    <a:pt x="83" y="187"/>
                    <a:pt x="83" y="197"/>
                    <a:pt x="86" y="199"/>
                  </a:cubicBezTo>
                  <a:cubicBezTo>
                    <a:pt x="89" y="201"/>
                    <a:pt x="98" y="199"/>
                    <a:pt x="98" y="195"/>
                  </a:cubicBezTo>
                  <a:cubicBezTo>
                    <a:pt x="98" y="191"/>
                    <a:pt x="89" y="180"/>
                    <a:pt x="86" y="175"/>
                  </a:cubicBezTo>
                  <a:cubicBezTo>
                    <a:pt x="83" y="170"/>
                    <a:pt x="81" y="170"/>
                    <a:pt x="81" y="165"/>
                  </a:cubicBezTo>
                  <a:cubicBezTo>
                    <a:pt x="81" y="160"/>
                    <a:pt x="82" y="150"/>
                    <a:pt x="83" y="145"/>
                  </a:cubicBezTo>
                  <a:cubicBezTo>
                    <a:pt x="84" y="140"/>
                    <a:pt x="86" y="134"/>
                    <a:pt x="90" y="132"/>
                  </a:cubicBezTo>
                  <a:cubicBezTo>
                    <a:pt x="94" y="130"/>
                    <a:pt x="101" y="133"/>
                    <a:pt x="105" y="132"/>
                  </a:cubicBezTo>
                  <a:cubicBezTo>
                    <a:pt x="109" y="131"/>
                    <a:pt x="113" y="126"/>
                    <a:pt x="116" y="123"/>
                  </a:cubicBezTo>
                  <a:cubicBezTo>
                    <a:pt x="119" y="120"/>
                    <a:pt x="124" y="120"/>
                    <a:pt x="122" y="114"/>
                  </a:cubicBezTo>
                  <a:cubicBezTo>
                    <a:pt x="120" y="108"/>
                    <a:pt x="109" y="91"/>
                    <a:pt x="105" y="84"/>
                  </a:cubicBezTo>
                  <a:cubicBezTo>
                    <a:pt x="101" y="77"/>
                    <a:pt x="101" y="72"/>
                    <a:pt x="98" y="70"/>
                  </a:cubicBezTo>
                  <a:cubicBezTo>
                    <a:pt x="95" y="68"/>
                    <a:pt x="88" y="74"/>
                    <a:pt x="86" y="72"/>
                  </a:cubicBezTo>
                  <a:cubicBezTo>
                    <a:pt x="84" y="70"/>
                    <a:pt x="81" y="62"/>
                    <a:pt x="83" y="57"/>
                  </a:cubicBezTo>
                  <a:cubicBezTo>
                    <a:pt x="85" y="52"/>
                    <a:pt x="95" y="47"/>
                    <a:pt x="98" y="40"/>
                  </a:cubicBezTo>
                  <a:cubicBezTo>
                    <a:pt x="101" y="33"/>
                    <a:pt x="100" y="23"/>
                    <a:pt x="99" y="16"/>
                  </a:cubicBezTo>
                  <a:cubicBezTo>
                    <a:pt x="98" y="9"/>
                    <a:pt x="95" y="0"/>
                    <a:pt x="89" y="0"/>
                  </a:cubicBezTo>
                  <a:cubicBezTo>
                    <a:pt x="83" y="0"/>
                    <a:pt x="67" y="16"/>
                    <a:pt x="60" y="19"/>
                  </a:cubicBezTo>
                  <a:cubicBezTo>
                    <a:pt x="53" y="22"/>
                    <a:pt x="49" y="17"/>
                    <a:pt x="47" y="21"/>
                  </a:cubicBezTo>
                  <a:cubicBezTo>
                    <a:pt x="45" y="25"/>
                    <a:pt x="49" y="37"/>
                    <a:pt x="47" y="46"/>
                  </a:cubicBezTo>
                  <a:cubicBezTo>
                    <a:pt x="45" y="55"/>
                    <a:pt x="38" y="71"/>
                    <a:pt x="33" y="75"/>
                  </a:cubicBezTo>
                  <a:cubicBezTo>
                    <a:pt x="28" y="79"/>
                    <a:pt x="20" y="66"/>
                    <a:pt x="18" y="70"/>
                  </a:cubicBezTo>
                  <a:cubicBezTo>
                    <a:pt x="16" y="74"/>
                    <a:pt x="23" y="91"/>
                    <a:pt x="21" y="97"/>
                  </a:cubicBezTo>
                  <a:cubicBezTo>
                    <a:pt x="19" y="103"/>
                    <a:pt x="4" y="103"/>
                    <a:pt x="2" y="1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299" name="Freeform 599"/>
            <p:cNvSpPr>
              <a:spLocks/>
            </p:cNvSpPr>
            <p:nvPr>
              <p:custDataLst>
                <p:tags r:id="rId108"/>
              </p:custDataLst>
            </p:nvPr>
          </p:nvSpPr>
          <p:spPr bwMode="gray">
            <a:xfrm>
              <a:off x="8084744" y="5069719"/>
              <a:ext cx="47025" cy="77834"/>
            </a:xfrm>
            <a:custGeom>
              <a:avLst/>
              <a:gdLst>
                <a:gd name="T0" fmla="*/ 6 w 30"/>
                <a:gd name="T1" fmla="*/ 52 h 57"/>
                <a:gd name="T2" fmla="*/ 29 w 30"/>
                <a:gd name="T3" fmla="*/ 43 h 57"/>
                <a:gd name="T4" fmla="*/ 24 w 30"/>
                <a:gd name="T5" fmla="*/ 22 h 57"/>
                <a:gd name="T6" fmla="*/ 17 w 30"/>
                <a:gd name="T7" fmla="*/ 7 h 57"/>
                <a:gd name="T8" fmla="*/ 6 w 30"/>
                <a:gd name="T9" fmla="*/ 3 h 57"/>
                <a:gd name="T10" fmla="*/ 0 w 30"/>
                <a:gd name="T11" fmla="*/ 27 h 57"/>
                <a:gd name="T12" fmla="*/ 2 w 30"/>
                <a:gd name="T13" fmla="*/ 51 h 57"/>
                <a:gd name="T14" fmla="*/ 6 w 30"/>
                <a:gd name="T15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7">
                  <a:moveTo>
                    <a:pt x="6" y="52"/>
                  </a:moveTo>
                  <a:cubicBezTo>
                    <a:pt x="18" y="57"/>
                    <a:pt x="23" y="53"/>
                    <a:pt x="29" y="43"/>
                  </a:cubicBezTo>
                  <a:cubicBezTo>
                    <a:pt x="30" y="34"/>
                    <a:pt x="29" y="30"/>
                    <a:pt x="24" y="22"/>
                  </a:cubicBezTo>
                  <a:cubicBezTo>
                    <a:pt x="27" y="0"/>
                    <a:pt x="27" y="15"/>
                    <a:pt x="17" y="7"/>
                  </a:cubicBezTo>
                  <a:cubicBezTo>
                    <a:pt x="14" y="1"/>
                    <a:pt x="12" y="0"/>
                    <a:pt x="6" y="3"/>
                  </a:cubicBezTo>
                  <a:cubicBezTo>
                    <a:pt x="1" y="10"/>
                    <a:pt x="3" y="19"/>
                    <a:pt x="0" y="27"/>
                  </a:cubicBezTo>
                  <a:cubicBezTo>
                    <a:pt x="1" y="35"/>
                    <a:pt x="0" y="43"/>
                    <a:pt x="2" y="51"/>
                  </a:cubicBezTo>
                  <a:cubicBezTo>
                    <a:pt x="2" y="52"/>
                    <a:pt x="6" y="53"/>
                    <a:pt x="6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0" name="Freeform 601"/>
            <p:cNvSpPr>
              <a:spLocks/>
            </p:cNvSpPr>
            <p:nvPr>
              <p:custDataLst>
                <p:tags r:id="rId109"/>
              </p:custDataLst>
            </p:nvPr>
          </p:nvSpPr>
          <p:spPr bwMode="gray">
            <a:xfrm>
              <a:off x="7822057" y="4453539"/>
              <a:ext cx="687526" cy="676174"/>
            </a:xfrm>
            <a:custGeom>
              <a:avLst/>
              <a:gdLst/>
              <a:ahLst/>
              <a:cxnLst/>
              <a:rect l="l" t="t" r="r" b="b"/>
              <a:pathLst>
                <a:path w="676153" h="757812">
                  <a:moveTo>
                    <a:pt x="574188" y="719349"/>
                  </a:moveTo>
                  <a:cubicBezTo>
                    <a:pt x="577276" y="737897"/>
                    <a:pt x="578821" y="737897"/>
                    <a:pt x="586542" y="751807"/>
                  </a:cubicBezTo>
                  <a:cubicBezTo>
                    <a:pt x="581909" y="761081"/>
                    <a:pt x="577276" y="757990"/>
                    <a:pt x="568010" y="753353"/>
                  </a:cubicBezTo>
                  <a:cubicBezTo>
                    <a:pt x="571099" y="728623"/>
                    <a:pt x="552567" y="736351"/>
                    <a:pt x="574188" y="719349"/>
                  </a:cubicBezTo>
                  <a:close/>
                  <a:moveTo>
                    <a:pt x="551022" y="693073"/>
                  </a:moveTo>
                  <a:cubicBezTo>
                    <a:pt x="555655" y="694619"/>
                    <a:pt x="560288" y="693073"/>
                    <a:pt x="563377" y="696165"/>
                  </a:cubicBezTo>
                  <a:cubicBezTo>
                    <a:pt x="566466" y="700802"/>
                    <a:pt x="552567" y="706984"/>
                    <a:pt x="549478" y="702347"/>
                  </a:cubicBezTo>
                  <a:cubicBezTo>
                    <a:pt x="547934" y="699256"/>
                    <a:pt x="551022" y="696165"/>
                    <a:pt x="551022" y="693073"/>
                  </a:cubicBezTo>
                  <a:close/>
                  <a:moveTo>
                    <a:pt x="553725" y="665445"/>
                  </a:moveTo>
                  <a:cubicBezTo>
                    <a:pt x="556814" y="666797"/>
                    <a:pt x="557972" y="670661"/>
                    <a:pt x="555656" y="677616"/>
                  </a:cubicBezTo>
                  <a:cubicBezTo>
                    <a:pt x="549479" y="676071"/>
                    <a:pt x="540213" y="668343"/>
                    <a:pt x="540213" y="668343"/>
                  </a:cubicBezTo>
                  <a:cubicBezTo>
                    <a:pt x="545618" y="665251"/>
                    <a:pt x="550637" y="664092"/>
                    <a:pt x="553725" y="665445"/>
                  </a:cubicBezTo>
                  <a:close/>
                  <a:moveTo>
                    <a:pt x="555656" y="600335"/>
                  </a:moveTo>
                  <a:cubicBezTo>
                    <a:pt x="575732" y="614246"/>
                    <a:pt x="584998" y="643613"/>
                    <a:pt x="555656" y="649795"/>
                  </a:cubicBezTo>
                  <a:cubicBezTo>
                    <a:pt x="543302" y="640521"/>
                    <a:pt x="546390" y="631248"/>
                    <a:pt x="549479" y="617337"/>
                  </a:cubicBezTo>
                  <a:cubicBezTo>
                    <a:pt x="544846" y="608063"/>
                    <a:pt x="546390" y="604972"/>
                    <a:pt x="555656" y="600335"/>
                  </a:cubicBezTo>
                  <a:close/>
                  <a:moveTo>
                    <a:pt x="564922" y="577150"/>
                  </a:moveTo>
                  <a:lnTo>
                    <a:pt x="573995" y="581594"/>
                  </a:lnTo>
                  <a:cubicBezTo>
                    <a:pt x="574960" y="582560"/>
                    <a:pt x="574960" y="584105"/>
                    <a:pt x="577276" y="589515"/>
                  </a:cubicBezTo>
                  <a:lnTo>
                    <a:pt x="572089" y="593886"/>
                  </a:lnTo>
                  <a:cubicBezTo>
                    <a:pt x="568397" y="593959"/>
                    <a:pt x="568397" y="582946"/>
                    <a:pt x="564922" y="577150"/>
                  </a:cubicBezTo>
                  <a:close/>
                  <a:moveTo>
                    <a:pt x="462993" y="229418"/>
                  </a:moveTo>
                  <a:cubicBezTo>
                    <a:pt x="467624" y="226276"/>
                    <a:pt x="475320" y="243257"/>
                    <a:pt x="476886" y="255675"/>
                  </a:cubicBezTo>
                  <a:lnTo>
                    <a:pt x="475550" y="274409"/>
                  </a:lnTo>
                  <a:cubicBezTo>
                    <a:pt x="466839" y="274523"/>
                    <a:pt x="458349" y="274740"/>
                    <a:pt x="451843" y="275222"/>
                  </a:cubicBezTo>
                  <a:cubicBezTo>
                    <a:pt x="452047" y="274924"/>
                    <a:pt x="452107" y="274584"/>
                    <a:pt x="452164" y="274228"/>
                  </a:cubicBezTo>
                  <a:cubicBezTo>
                    <a:pt x="453731" y="264952"/>
                    <a:pt x="458362" y="232485"/>
                    <a:pt x="462993" y="229418"/>
                  </a:cubicBezTo>
                  <a:close/>
                  <a:moveTo>
                    <a:pt x="628213" y="210865"/>
                  </a:moveTo>
                  <a:cubicBezTo>
                    <a:pt x="640608" y="213932"/>
                    <a:pt x="674592" y="226276"/>
                    <a:pt x="676090" y="233981"/>
                  </a:cubicBezTo>
                  <a:cubicBezTo>
                    <a:pt x="677657" y="241761"/>
                    <a:pt x="649870" y="252534"/>
                    <a:pt x="642106" y="257172"/>
                  </a:cubicBezTo>
                  <a:cubicBezTo>
                    <a:pt x="634411" y="261810"/>
                    <a:pt x="632844" y="261810"/>
                    <a:pt x="628213" y="264952"/>
                  </a:cubicBezTo>
                  <a:cubicBezTo>
                    <a:pt x="623582" y="268019"/>
                    <a:pt x="612822" y="269590"/>
                    <a:pt x="611255" y="274228"/>
                  </a:cubicBezTo>
                  <a:cubicBezTo>
                    <a:pt x="609689" y="278866"/>
                    <a:pt x="617453" y="288143"/>
                    <a:pt x="615886" y="297419"/>
                  </a:cubicBezTo>
                  <a:cubicBezTo>
                    <a:pt x="614320" y="306695"/>
                    <a:pt x="609689" y="323677"/>
                    <a:pt x="605058" y="331382"/>
                  </a:cubicBezTo>
                  <a:cubicBezTo>
                    <a:pt x="600427" y="339087"/>
                    <a:pt x="594298" y="343725"/>
                    <a:pt x="588100" y="345296"/>
                  </a:cubicBezTo>
                  <a:cubicBezTo>
                    <a:pt x="581903" y="346867"/>
                    <a:pt x="571074" y="331382"/>
                    <a:pt x="569576" y="339087"/>
                  </a:cubicBezTo>
                  <a:cubicBezTo>
                    <a:pt x="568009" y="346867"/>
                    <a:pt x="577272" y="379334"/>
                    <a:pt x="577272" y="390107"/>
                  </a:cubicBezTo>
                  <a:cubicBezTo>
                    <a:pt x="577272" y="400954"/>
                    <a:pt x="571074" y="397887"/>
                    <a:pt x="566443" y="400954"/>
                  </a:cubicBezTo>
                  <a:cubicBezTo>
                    <a:pt x="561812" y="404021"/>
                    <a:pt x="549485" y="408660"/>
                    <a:pt x="546420" y="404021"/>
                  </a:cubicBezTo>
                  <a:cubicBezTo>
                    <a:pt x="543287" y="399383"/>
                    <a:pt x="549485" y="377763"/>
                    <a:pt x="546420" y="373125"/>
                  </a:cubicBezTo>
                  <a:cubicBezTo>
                    <a:pt x="543287" y="368487"/>
                    <a:pt x="532459" y="371554"/>
                    <a:pt x="526329" y="373125"/>
                  </a:cubicBezTo>
                  <a:cubicBezTo>
                    <a:pt x="520132" y="374696"/>
                    <a:pt x="510870" y="387040"/>
                    <a:pt x="507805" y="387040"/>
                  </a:cubicBezTo>
                  <a:cubicBezTo>
                    <a:pt x="504672" y="387040"/>
                    <a:pt x="504672" y="377763"/>
                    <a:pt x="507805" y="371554"/>
                  </a:cubicBezTo>
                  <a:cubicBezTo>
                    <a:pt x="510870" y="365420"/>
                    <a:pt x="521698" y="353002"/>
                    <a:pt x="527828" y="348364"/>
                  </a:cubicBezTo>
                  <a:cubicBezTo>
                    <a:pt x="534025" y="343725"/>
                    <a:pt x="540223" y="343725"/>
                    <a:pt x="543287" y="339087"/>
                  </a:cubicBezTo>
                  <a:cubicBezTo>
                    <a:pt x="546420" y="334449"/>
                    <a:pt x="551051" y="325248"/>
                    <a:pt x="546420" y="320610"/>
                  </a:cubicBezTo>
                  <a:cubicBezTo>
                    <a:pt x="541789" y="315971"/>
                    <a:pt x="524763" y="314400"/>
                    <a:pt x="513935" y="311333"/>
                  </a:cubicBezTo>
                  <a:cubicBezTo>
                    <a:pt x="503174" y="308191"/>
                    <a:pt x="483083" y="311333"/>
                    <a:pt x="476886" y="302057"/>
                  </a:cubicBezTo>
                  <a:cubicBezTo>
                    <a:pt x="473142" y="296452"/>
                    <a:pt x="474494" y="285195"/>
                    <a:pt x="475550" y="274409"/>
                  </a:cubicBezTo>
                  <a:lnTo>
                    <a:pt x="507805" y="274228"/>
                  </a:lnTo>
                  <a:cubicBezTo>
                    <a:pt x="524763" y="274228"/>
                    <a:pt x="540223" y="277295"/>
                    <a:pt x="546420" y="274228"/>
                  </a:cubicBezTo>
                  <a:cubicBezTo>
                    <a:pt x="552549" y="271086"/>
                    <a:pt x="546420" y="261810"/>
                    <a:pt x="546420" y="255675"/>
                  </a:cubicBezTo>
                  <a:cubicBezTo>
                    <a:pt x="546420" y="249466"/>
                    <a:pt x="546420" y="243257"/>
                    <a:pt x="549485" y="238619"/>
                  </a:cubicBezTo>
                  <a:cubicBezTo>
                    <a:pt x="552549" y="233981"/>
                    <a:pt x="555682" y="227847"/>
                    <a:pt x="563378" y="224779"/>
                  </a:cubicBezTo>
                  <a:cubicBezTo>
                    <a:pt x="571074" y="221637"/>
                    <a:pt x="586534" y="216999"/>
                    <a:pt x="597362" y="215503"/>
                  </a:cubicBezTo>
                  <a:cubicBezTo>
                    <a:pt x="608191" y="213932"/>
                    <a:pt x="615886" y="207723"/>
                    <a:pt x="628213" y="210865"/>
                  </a:cubicBezTo>
                  <a:close/>
                  <a:moveTo>
                    <a:pt x="148370" y="250"/>
                  </a:moveTo>
                  <a:cubicBezTo>
                    <a:pt x="148762" y="633"/>
                    <a:pt x="148762" y="1400"/>
                    <a:pt x="151077" y="2148"/>
                  </a:cubicBezTo>
                  <a:lnTo>
                    <a:pt x="171100" y="6786"/>
                  </a:lnTo>
                  <a:cubicBezTo>
                    <a:pt x="177297" y="9928"/>
                    <a:pt x="186559" y="14567"/>
                    <a:pt x="192757" y="19205"/>
                  </a:cubicBezTo>
                  <a:cubicBezTo>
                    <a:pt x="198954" y="23843"/>
                    <a:pt x="202019" y="31548"/>
                    <a:pt x="206650" y="33119"/>
                  </a:cubicBezTo>
                  <a:cubicBezTo>
                    <a:pt x="211281" y="34615"/>
                    <a:pt x="217478" y="31548"/>
                    <a:pt x="225174" y="29977"/>
                  </a:cubicBezTo>
                  <a:cubicBezTo>
                    <a:pt x="232870" y="28481"/>
                    <a:pt x="246763" y="16063"/>
                    <a:pt x="254527" y="20701"/>
                  </a:cubicBezTo>
                  <a:cubicBezTo>
                    <a:pt x="262223" y="25339"/>
                    <a:pt x="268420" y="48530"/>
                    <a:pt x="268420" y="57806"/>
                  </a:cubicBezTo>
                  <a:cubicBezTo>
                    <a:pt x="268420" y="67082"/>
                    <a:pt x="256093" y="68653"/>
                    <a:pt x="252961" y="74788"/>
                  </a:cubicBezTo>
                  <a:cubicBezTo>
                    <a:pt x="249896" y="80997"/>
                    <a:pt x="248330" y="88702"/>
                    <a:pt x="248330" y="94911"/>
                  </a:cubicBezTo>
                  <a:cubicBezTo>
                    <a:pt x="248330" y="101120"/>
                    <a:pt x="259158" y="108826"/>
                    <a:pt x="257592" y="113464"/>
                  </a:cubicBezTo>
                  <a:cubicBezTo>
                    <a:pt x="256093" y="118102"/>
                    <a:pt x="246763" y="118102"/>
                    <a:pt x="243698" y="122740"/>
                  </a:cubicBezTo>
                  <a:cubicBezTo>
                    <a:pt x="240634" y="127378"/>
                    <a:pt x="236003" y="133587"/>
                    <a:pt x="239067" y="141293"/>
                  </a:cubicBezTo>
                  <a:cubicBezTo>
                    <a:pt x="242132" y="148998"/>
                    <a:pt x="251394" y="161342"/>
                    <a:pt x="259158" y="167551"/>
                  </a:cubicBezTo>
                  <a:cubicBezTo>
                    <a:pt x="266854" y="173760"/>
                    <a:pt x="285378" y="172189"/>
                    <a:pt x="286944" y="181465"/>
                  </a:cubicBezTo>
                  <a:cubicBezTo>
                    <a:pt x="288511" y="190741"/>
                    <a:pt x="268420" y="212361"/>
                    <a:pt x="268420" y="220141"/>
                  </a:cubicBezTo>
                  <a:cubicBezTo>
                    <a:pt x="268420" y="227847"/>
                    <a:pt x="280747" y="226276"/>
                    <a:pt x="286944" y="229418"/>
                  </a:cubicBezTo>
                  <a:cubicBezTo>
                    <a:pt x="293142" y="232485"/>
                    <a:pt x="302404" y="237123"/>
                    <a:pt x="308533" y="241761"/>
                  </a:cubicBezTo>
                  <a:cubicBezTo>
                    <a:pt x="314731" y="246399"/>
                    <a:pt x="320928" y="249466"/>
                    <a:pt x="327126" y="252534"/>
                  </a:cubicBezTo>
                  <a:cubicBezTo>
                    <a:pt x="333255" y="255675"/>
                    <a:pt x="342517" y="258743"/>
                    <a:pt x="351779" y="261810"/>
                  </a:cubicBezTo>
                  <a:cubicBezTo>
                    <a:pt x="361041" y="264952"/>
                    <a:pt x="371870" y="272657"/>
                    <a:pt x="379634" y="275724"/>
                  </a:cubicBezTo>
                  <a:cubicBezTo>
                    <a:pt x="387329" y="278866"/>
                    <a:pt x="388896" y="277295"/>
                    <a:pt x="396592" y="278866"/>
                  </a:cubicBezTo>
                  <a:cubicBezTo>
                    <a:pt x="404287" y="280362"/>
                    <a:pt x="422880" y="285001"/>
                    <a:pt x="430575" y="285001"/>
                  </a:cubicBezTo>
                  <a:cubicBezTo>
                    <a:pt x="438271" y="285001"/>
                    <a:pt x="432142" y="277295"/>
                    <a:pt x="444469" y="275724"/>
                  </a:cubicBezTo>
                  <a:cubicBezTo>
                    <a:pt x="446429" y="275486"/>
                    <a:pt x="448937" y="275286"/>
                    <a:pt x="451843" y="275222"/>
                  </a:cubicBezTo>
                  <a:cubicBezTo>
                    <a:pt x="450433" y="283397"/>
                    <a:pt x="447593" y="282229"/>
                    <a:pt x="449100" y="289639"/>
                  </a:cubicBezTo>
                  <a:cubicBezTo>
                    <a:pt x="450666" y="297419"/>
                    <a:pt x="462993" y="311333"/>
                    <a:pt x="462993" y="317468"/>
                  </a:cubicBezTo>
                  <a:cubicBezTo>
                    <a:pt x="462993" y="323677"/>
                    <a:pt x="447533" y="326744"/>
                    <a:pt x="447533" y="329811"/>
                  </a:cubicBezTo>
                  <a:cubicBezTo>
                    <a:pt x="447533" y="332953"/>
                    <a:pt x="461426" y="336020"/>
                    <a:pt x="466058" y="339087"/>
                  </a:cubicBezTo>
                  <a:cubicBezTo>
                    <a:pt x="470689" y="342229"/>
                    <a:pt x="472255" y="343725"/>
                    <a:pt x="472255" y="353002"/>
                  </a:cubicBezTo>
                  <a:cubicBezTo>
                    <a:pt x="472255" y="362278"/>
                    <a:pt x="472255" y="387040"/>
                    <a:pt x="467624" y="394745"/>
                  </a:cubicBezTo>
                  <a:cubicBezTo>
                    <a:pt x="462993" y="402525"/>
                    <a:pt x="446035" y="396316"/>
                    <a:pt x="439838" y="400954"/>
                  </a:cubicBezTo>
                  <a:cubicBezTo>
                    <a:pt x="433640" y="405592"/>
                    <a:pt x="435206" y="421003"/>
                    <a:pt x="429009" y="427212"/>
                  </a:cubicBezTo>
                  <a:cubicBezTo>
                    <a:pt x="422880" y="433421"/>
                    <a:pt x="415116" y="436488"/>
                    <a:pt x="405854" y="442698"/>
                  </a:cubicBezTo>
                  <a:cubicBezTo>
                    <a:pt x="396592" y="448832"/>
                    <a:pt x="376501" y="453470"/>
                    <a:pt x="368805" y="461250"/>
                  </a:cubicBezTo>
                  <a:cubicBezTo>
                    <a:pt x="361041" y="468955"/>
                    <a:pt x="364174" y="479803"/>
                    <a:pt x="356410" y="487508"/>
                  </a:cubicBezTo>
                  <a:cubicBezTo>
                    <a:pt x="348715" y="495213"/>
                    <a:pt x="330190" y="499852"/>
                    <a:pt x="323993" y="507632"/>
                  </a:cubicBezTo>
                  <a:cubicBezTo>
                    <a:pt x="317864" y="515337"/>
                    <a:pt x="322495" y="529251"/>
                    <a:pt x="317864" y="533890"/>
                  </a:cubicBezTo>
                  <a:cubicBezTo>
                    <a:pt x="313232" y="538528"/>
                    <a:pt x="307035" y="530748"/>
                    <a:pt x="299271" y="533890"/>
                  </a:cubicBezTo>
                  <a:cubicBezTo>
                    <a:pt x="291575" y="536957"/>
                    <a:pt x="276116" y="543166"/>
                    <a:pt x="271485" y="552442"/>
                  </a:cubicBezTo>
                  <a:cubicBezTo>
                    <a:pt x="266854" y="561718"/>
                    <a:pt x="271485" y="572491"/>
                    <a:pt x="271485" y="586406"/>
                  </a:cubicBezTo>
                  <a:cubicBezTo>
                    <a:pt x="271485" y="600320"/>
                    <a:pt x="274618" y="620444"/>
                    <a:pt x="271485" y="635854"/>
                  </a:cubicBezTo>
                  <a:cubicBezTo>
                    <a:pt x="268420" y="651340"/>
                    <a:pt x="257592" y="668321"/>
                    <a:pt x="249896" y="682236"/>
                  </a:cubicBezTo>
                  <a:cubicBezTo>
                    <a:pt x="242132" y="696150"/>
                    <a:pt x="234436" y="708494"/>
                    <a:pt x="226741" y="716274"/>
                  </a:cubicBezTo>
                  <a:cubicBezTo>
                    <a:pt x="220918" y="722053"/>
                    <a:pt x="218619" y="736542"/>
                    <a:pt x="211312" y="734305"/>
                  </a:cubicBezTo>
                  <a:lnTo>
                    <a:pt x="202019" y="725550"/>
                  </a:lnTo>
                  <a:cubicBezTo>
                    <a:pt x="186559" y="703856"/>
                    <a:pt x="151077" y="626578"/>
                    <a:pt x="134051" y="581767"/>
                  </a:cubicBezTo>
                  <a:cubicBezTo>
                    <a:pt x="117093" y="536957"/>
                    <a:pt x="107831" y="482870"/>
                    <a:pt x="100067" y="451974"/>
                  </a:cubicBezTo>
                  <a:cubicBezTo>
                    <a:pt x="92372" y="421003"/>
                    <a:pt x="97003" y="404021"/>
                    <a:pt x="90805" y="399383"/>
                  </a:cubicBezTo>
                  <a:cubicBezTo>
                    <a:pt x="84676" y="394745"/>
                    <a:pt x="73847" y="425641"/>
                    <a:pt x="63019" y="427212"/>
                  </a:cubicBezTo>
                  <a:cubicBezTo>
                    <a:pt x="52190" y="428783"/>
                    <a:pt x="27537" y="414869"/>
                    <a:pt x="21339" y="408660"/>
                  </a:cubicBezTo>
                  <a:cubicBezTo>
                    <a:pt x="15142" y="402525"/>
                    <a:pt x="16708" y="391678"/>
                    <a:pt x="21339" y="387040"/>
                  </a:cubicBezTo>
                  <a:cubicBezTo>
                    <a:pt x="25970" y="382402"/>
                    <a:pt x="52190" y="379334"/>
                    <a:pt x="49126" y="377763"/>
                  </a:cubicBezTo>
                  <a:cubicBezTo>
                    <a:pt x="46061" y="376193"/>
                    <a:pt x="12077" y="377763"/>
                    <a:pt x="4313" y="373125"/>
                  </a:cubicBezTo>
                  <a:cubicBezTo>
                    <a:pt x="-3382" y="368487"/>
                    <a:pt x="1249" y="357640"/>
                    <a:pt x="2815" y="353002"/>
                  </a:cubicBezTo>
                  <a:lnTo>
                    <a:pt x="18207" y="340658"/>
                  </a:lnTo>
                  <a:cubicBezTo>
                    <a:pt x="25970" y="339087"/>
                    <a:pt x="42928" y="342229"/>
                    <a:pt x="50692" y="340658"/>
                  </a:cubicBezTo>
                  <a:cubicBezTo>
                    <a:pt x="58388" y="339087"/>
                    <a:pt x="61453" y="334449"/>
                    <a:pt x="63019" y="329811"/>
                  </a:cubicBezTo>
                  <a:lnTo>
                    <a:pt x="63019" y="311333"/>
                  </a:lnTo>
                  <a:cubicBezTo>
                    <a:pt x="61453" y="306695"/>
                    <a:pt x="52190" y="308191"/>
                    <a:pt x="49126" y="303553"/>
                  </a:cubicBezTo>
                  <a:cubicBezTo>
                    <a:pt x="46061" y="298915"/>
                    <a:pt x="44495" y="286572"/>
                    <a:pt x="39864" y="280362"/>
                  </a:cubicBezTo>
                  <a:cubicBezTo>
                    <a:pt x="35233" y="274228"/>
                    <a:pt x="19773" y="266448"/>
                    <a:pt x="21339" y="261810"/>
                  </a:cubicBezTo>
                  <a:cubicBezTo>
                    <a:pt x="22838" y="257172"/>
                    <a:pt x="44495" y="252534"/>
                    <a:pt x="53757" y="251037"/>
                  </a:cubicBezTo>
                  <a:cubicBezTo>
                    <a:pt x="63019" y="249466"/>
                    <a:pt x="73847" y="257172"/>
                    <a:pt x="81543" y="251037"/>
                  </a:cubicBezTo>
                  <a:cubicBezTo>
                    <a:pt x="89307" y="244828"/>
                    <a:pt x="86174" y="227847"/>
                    <a:pt x="95436" y="215503"/>
                  </a:cubicBezTo>
                  <a:cubicBezTo>
                    <a:pt x="104698" y="203085"/>
                    <a:pt x="127854" y="187674"/>
                    <a:pt x="137116" y="173760"/>
                  </a:cubicBezTo>
                  <a:cubicBezTo>
                    <a:pt x="146446" y="159845"/>
                    <a:pt x="157207" y="138226"/>
                    <a:pt x="155708" y="127378"/>
                  </a:cubicBezTo>
                  <a:cubicBezTo>
                    <a:pt x="154142" y="116531"/>
                    <a:pt x="130987" y="121169"/>
                    <a:pt x="124789" y="111893"/>
                  </a:cubicBezTo>
                  <a:cubicBezTo>
                    <a:pt x="118592" y="102617"/>
                    <a:pt x="118592" y="80997"/>
                    <a:pt x="117093" y="74788"/>
                  </a:cubicBezTo>
                  <a:cubicBezTo>
                    <a:pt x="115943" y="70284"/>
                    <a:pt x="112297" y="72393"/>
                    <a:pt x="110896" y="71721"/>
                  </a:cubicBezTo>
                  <a:cubicBezTo>
                    <a:pt x="112462" y="68653"/>
                    <a:pt x="121724" y="56235"/>
                    <a:pt x="123223" y="51597"/>
                  </a:cubicBezTo>
                  <a:cubicBezTo>
                    <a:pt x="124789" y="46959"/>
                    <a:pt x="123223" y="45463"/>
                    <a:pt x="118592" y="42395"/>
                  </a:cubicBezTo>
                  <a:cubicBezTo>
                    <a:pt x="113961" y="39254"/>
                    <a:pt x="98569" y="33119"/>
                    <a:pt x="95436" y="28481"/>
                  </a:cubicBezTo>
                  <a:cubicBezTo>
                    <a:pt x="92372" y="23843"/>
                    <a:pt x="95436" y="14567"/>
                    <a:pt x="100067" y="9928"/>
                  </a:cubicBezTo>
                  <a:cubicBezTo>
                    <a:pt x="104698" y="5290"/>
                    <a:pt x="120158" y="3719"/>
                    <a:pt x="123223" y="2148"/>
                  </a:cubicBezTo>
                  <a:lnTo>
                    <a:pt x="120374" y="5011"/>
                  </a:lnTo>
                  <a:cubicBezTo>
                    <a:pt x="112239" y="6642"/>
                    <a:pt x="104549" y="8451"/>
                    <a:pt x="101634" y="9928"/>
                  </a:cubicBezTo>
                  <a:cubicBezTo>
                    <a:pt x="95436" y="12996"/>
                    <a:pt x="101634" y="20701"/>
                    <a:pt x="101634" y="23843"/>
                  </a:cubicBezTo>
                  <a:lnTo>
                    <a:pt x="120374" y="5011"/>
                  </a:lnTo>
                  <a:cubicBezTo>
                    <a:pt x="129524" y="3119"/>
                    <a:pt x="139237" y="1445"/>
                    <a:pt x="143313" y="652"/>
                  </a:cubicBezTo>
                  <a:cubicBezTo>
                    <a:pt x="147195" y="-133"/>
                    <a:pt x="147979" y="-133"/>
                    <a:pt x="148370" y="250"/>
                  </a:cubicBezTo>
                  <a:close/>
                </a:path>
              </a:pathLst>
            </a:custGeom>
            <a:solidFill>
              <a:srgbClr val="0070C0"/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1" name="Freeform 616"/>
            <p:cNvSpPr>
              <a:spLocks/>
            </p:cNvSpPr>
            <p:nvPr>
              <p:custDataLst>
                <p:tags r:id="rId110"/>
              </p:custDataLst>
            </p:nvPr>
          </p:nvSpPr>
          <p:spPr bwMode="gray">
            <a:xfrm>
              <a:off x="8491747" y="4837841"/>
              <a:ext cx="196205" cy="316197"/>
            </a:xfrm>
            <a:custGeom>
              <a:avLst/>
              <a:gdLst>
                <a:gd name="T0" fmla="*/ 65 w 125"/>
                <a:gd name="T1" fmla="*/ 217 h 229"/>
                <a:gd name="T2" fmla="*/ 50 w 125"/>
                <a:gd name="T3" fmla="*/ 208 h 229"/>
                <a:gd name="T4" fmla="*/ 46 w 125"/>
                <a:gd name="T5" fmla="*/ 192 h 229"/>
                <a:gd name="T6" fmla="*/ 43 w 125"/>
                <a:gd name="T7" fmla="*/ 180 h 229"/>
                <a:gd name="T8" fmla="*/ 46 w 125"/>
                <a:gd name="T9" fmla="*/ 168 h 229"/>
                <a:gd name="T10" fmla="*/ 34 w 125"/>
                <a:gd name="T11" fmla="*/ 171 h 229"/>
                <a:gd name="T12" fmla="*/ 28 w 125"/>
                <a:gd name="T13" fmla="*/ 157 h 229"/>
                <a:gd name="T14" fmla="*/ 41 w 125"/>
                <a:gd name="T15" fmla="*/ 142 h 229"/>
                <a:gd name="T16" fmla="*/ 43 w 125"/>
                <a:gd name="T17" fmla="*/ 127 h 229"/>
                <a:gd name="T18" fmla="*/ 44 w 125"/>
                <a:gd name="T19" fmla="*/ 112 h 229"/>
                <a:gd name="T20" fmla="*/ 53 w 125"/>
                <a:gd name="T21" fmla="*/ 108 h 229"/>
                <a:gd name="T22" fmla="*/ 58 w 125"/>
                <a:gd name="T23" fmla="*/ 124 h 229"/>
                <a:gd name="T24" fmla="*/ 71 w 125"/>
                <a:gd name="T25" fmla="*/ 126 h 229"/>
                <a:gd name="T26" fmla="*/ 82 w 125"/>
                <a:gd name="T27" fmla="*/ 139 h 229"/>
                <a:gd name="T28" fmla="*/ 91 w 125"/>
                <a:gd name="T29" fmla="*/ 153 h 229"/>
                <a:gd name="T30" fmla="*/ 101 w 125"/>
                <a:gd name="T31" fmla="*/ 157 h 229"/>
                <a:gd name="T32" fmla="*/ 112 w 125"/>
                <a:gd name="T33" fmla="*/ 159 h 229"/>
                <a:gd name="T34" fmla="*/ 100 w 125"/>
                <a:gd name="T35" fmla="*/ 147 h 229"/>
                <a:gd name="T36" fmla="*/ 83 w 125"/>
                <a:gd name="T37" fmla="*/ 126 h 229"/>
                <a:gd name="T38" fmla="*/ 83 w 125"/>
                <a:gd name="T39" fmla="*/ 100 h 229"/>
                <a:gd name="T40" fmla="*/ 106 w 125"/>
                <a:gd name="T41" fmla="*/ 99 h 229"/>
                <a:gd name="T42" fmla="*/ 122 w 125"/>
                <a:gd name="T43" fmla="*/ 94 h 229"/>
                <a:gd name="T44" fmla="*/ 124 w 125"/>
                <a:gd name="T45" fmla="*/ 73 h 229"/>
                <a:gd name="T46" fmla="*/ 113 w 125"/>
                <a:gd name="T47" fmla="*/ 63 h 229"/>
                <a:gd name="T48" fmla="*/ 115 w 125"/>
                <a:gd name="T49" fmla="*/ 46 h 229"/>
                <a:gd name="T50" fmla="*/ 97 w 125"/>
                <a:gd name="T51" fmla="*/ 33 h 229"/>
                <a:gd name="T52" fmla="*/ 83 w 125"/>
                <a:gd name="T53" fmla="*/ 39 h 229"/>
                <a:gd name="T54" fmla="*/ 68 w 125"/>
                <a:gd name="T55" fmla="*/ 36 h 229"/>
                <a:gd name="T56" fmla="*/ 58 w 125"/>
                <a:gd name="T57" fmla="*/ 46 h 229"/>
                <a:gd name="T58" fmla="*/ 62 w 125"/>
                <a:gd name="T59" fmla="*/ 19 h 229"/>
                <a:gd name="T60" fmla="*/ 50 w 125"/>
                <a:gd name="T61" fmla="*/ 9 h 229"/>
                <a:gd name="T62" fmla="*/ 43 w 125"/>
                <a:gd name="T63" fmla="*/ 0 h 229"/>
                <a:gd name="T64" fmla="*/ 17 w 125"/>
                <a:gd name="T65" fmla="*/ 7 h 229"/>
                <a:gd name="T66" fmla="*/ 5 w 125"/>
                <a:gd name="T67" fmla="*/ 18 h 229"/>
                <a:gd name="T68" fmla="*/ 5 w 125"/>
                <a:gd name="T69" fmla="*/ 37 h 229"/>
                <a:gd name="T70" fmla="*/ 17 w 125"/>
                <a:gd name="T71" fmla="*/ 57 h 229"/>
                <a:gd name="T72" fmla="*/ 16 w 125"/>
                <a:gd name="T73" fmla="*/ 73 h 229"/>
                <a:gd name="T74" fmla="*/ 3 w 125"/>
                <a:gd name="T75" fmla="*/ 63 h 229"/>
                <a:gd name="T76" fmla="*/ 1 w 125"/>
                <a:gd name="T77" fmla="*/ 57 h 229"/>
                <a:gd name="T78" fmla="*/ 7 w 125"/>
                <a:gd name="T79" fmla="*/ 90 h 229"/>
                <a:gd name="T80" fmla="*/ 8 w 125"/>
                <a:gd name="T81" fmla="*/ 100 h 229"/>
                <a:gd name="T82" fmla="*/ 17 w 125"/>
                <a:gd name="T83" fmla="*/ 111 h 229"/>
                <a:gd name="T84" fmla="*/ 5 w 125"/>
                <a:gd name="T85" fmla="*/ 117 h 229"/>
                <a:gd name="T86" fmla="*/ 2 w 125"/>
                <a:gd name="T87" fmla="*/ 124 h 229"/>
                <a:gd name="T88" fmla="*/ 14 w 125"/>
                <a:gd name="T89" fmla="*/ 150 h 229"/>
                <a:gd name="T90" fmla="*/ 14 w 125"/>
                <a:gd name="T91" fmla="*/ 163 h 229"/>
                <a:gd name="T92" fmla="*/ 25 w 125"/>
                <a:gd name="T93" fmla="*/ 192 h 229"/>
                <a:gd name="T94" fmla="*/ 38 w 125"/>
                <a:gd name="T95" fmla="*/ 213 h 229"/>
                <a:gd name="T96" fmla="*/ 58 w 125"/>
                <a:gd name="T97" fmla="*/ 229 h 229"/>
                <a:gd name="T98" fmla="*/ 65 w 125"/>
                <a:gd name="T99" fmla="*/ 21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229">
                  <a:moveTo>
                    <a:pt x="65" y="217"/>
                  </a:moveTo>
                  <a:cubicBezTo>
                    <a:pt x="64" y="214"/>
                    <a:pt x="53" y="212"/>
                    <a:pt x="50" y="208"/>
                  </a:cubicBezTo>
                  <a:cubicBezTo>
                    <a:pt x="47" y="204"/>
                    <a:pt x="47" y="197"/>
                    <a:pt x="46" y="192"/>
                  </a:cubicBezTo>
                  <a:cubicBezTo>
                    <a:pt x="45" y="187"/>
                    <a:pt x="43" y="184"/>
                    <a:pt x="43" y="180"/>
                  </a:cubicBezTo>
                  <a:cubicBezTo>
                    <a:pt x="43" y="176"/>
                    <a:pt x="47" y="169"/>
                    <a:pt x="46" y="168"/>
                  </a:cubicBezTo>
                  <a:cubicBezTo>
                    <a:pt x="45" y="167"/>
                    <a:pt x="37" y="173"/>
                    <a:pt x="34" y="171"/>
                  </a:cubicBezTo>
                  <a:cubicBezTo>
                    <a:pt x="31" y="169"/>
                    <a:pt x="27" y="162"/>
                    <a:pt x="28" y="157"/>
                  </a:cubicBezTo>
                  <a:cubicBezTo>
                    <a:pt x="29" y="152"/>
                    <a:pt x="39" y="147"/>
                    <a:pt x="41" y="142"/>
                  </a:cubicBezTo>
                  <a:cubicBezTo>
                    <a:pt x="43" y="137"/>
                    <a:pt x="43" y="132"/>
                    <a:pt x="43" y="127"/>
                  </a:cubicBezTo>
                  <a:cubicBezTo>
                    <a:pt x="43" y="122"/>
                    <a:pt x="42" y="115"/>
                    <a:pt x="44" y="112"/>
                  </a:cubicBezTo>
                  <a:cubicBezTo>
                    <a:pt x="46" y="109"/>
                    <a:pt x="51" y="106"/>
                    <a:pt x="53" y="108"/>
                  </a:cubicBezTo>
                  <a:cubicBezTo>
                    <a:pt x="55" y="110"/>
                    <a:pt x="55" y="121"/>
                    <a:pt x="58" y="124"/>
                  </a:cubicBezTo>
                  <a:cubicBezTo>
                    <a:pt x="61" y="127"/>
                    <a:pt x="67" y="124"/>
                    <a:pt x="71" y="126"/>
                  </a:cubicBezTo>
                  <a:cubicBezTo>
                    <a:pt x="75" y="128"/>
                    <a:pt x="79" y="134"/>
                    <a:pt x="82" y="139"/>
                  </a:cubicBezTo>
                  <a:cubicBezTo>
                    <a:pt x="85" y="144"/>
                    <a:pt x="88" y="150"/>
                    <a:pt x="91" y="153"/>
                  </a:cubicBezTo>
                  <a:cubicBezTo>
                    <a:pt x="94" y="156"/>
                    <a:pt x="97" y="156"/>
                    <a:pt x="101" y="157"/>
                  </a:cubicBezTo>
                  <a:cubicBezTo>
                    <a:pt x="105" y="158"/>
                    <a:pt x="112" y="161"/>
                    <a:pt x="112" y="159"/>
                  </a:cubicBezTo>
                  <a:cubicBezTo>
                    <a:pt x="112" y="157"/>
                    <a:pt x="105" y="152"/>
                    <a:pt x="100" y="147"/>
                  </a:cubicBezTo>
                  <a:cubicBezTo>
                    <a:pt x="95" y="142"/>
                    <a:pt x="86" y="134"/>
                    <a:pt x="83" y="126"/>
                  </a:cubicBezTo>
                  <a:cubicBezTo>
                    <a:pt x="80" y="118"/>
                    <a:pt x="79" y="104"/>
                    <a:pt x="83" y="100"/>
                  </a:cubicBezTo>
                  <a:cubicBezTo>
                    <a:pt x="87" y="96"/>
                    <a:pt x="100" y="100"/>
                    <a:pt x="106" y="99"/>
                  </a:cubicBezTo>
                  <a:cubicBezTo>
                    <a:pt x="112" y="98"/>
                    <a:pt x="119" y="98"/>
                    <a:pt x="122" y="94"/>
                  </a:cubicBezTo>
                  <a:cubicBezTo>
                    <a:pt x="125" y="90"/>
                    <a:pt x="125" y="78"/>
                    <a:pt x="124" y="73"/>
                  </a:cubicBezTo>
                  <a:cubicBezTo>
                    <a:pt x="123" y="68"/>
                    <a:pt x="114" y="67"/>
                    <a:pt x="113" y="63"/>
                  </a:cubicBezTo>
                  <a:cubicBezTo>
                    <a:pt x="112" y="59"/>
                    <a:pt x="118" y="51"/>
                    <a:pt x="115" y="46"/>
                  </a:cubicBezTo>
                  <a:cubicBezTo>
                    <a:pt x="112" y="41"/>
                    <a:pt x="102" y="34"/>
                    <a:pt x="97" y="33"/>
                  </a:cubicBezTo>
                  <a:cubicBezTo>
                    <a:pt x="92" y="32"/>
                    <a:pt x="88" y="39"/>
                    <a:pt x="83" y="39"/>
                  </a:cubicBezTo>
                  <a:cubicBezTo>
                    <a:pt x="78" y="39"/>
                    <a:pt x="72" y="35"/>
                    <a:pt x="68" y="36"/>
                  </a:cubicBezTo>
                  <a:cubicBezTo>
                    <a:pt x="64" y="37"/>
                    <a:pt x="59" y="49"/>
                    <a:pt x="58" y="46"/>
                  </a:cubicBezTo>
                  <a:cubicBezTo>
                    <a:pt x="57" y="43"/>
                    <a:pt x="63" y="25"/>
                    <a:pt x="62" y="19"/>
                  </a:cubicBezTo>
                  <a:cubicBezTo>
                    <a:pt x="61" y="13"/>
                    <a:pt x="53" y="12"/>
                    <a:pt x="50" y="9"/>
                  </a:cubicBezTo>
                  <a:cubicBezTo>
                    <a:pt x="47" y="6"/>
                    <a:pt x="48" y="0"/>
                    <a:pt x="43" y="0"/>
                  </a:cubicBezTo>
                  <a:cubicBezTo>
                    <a:pt x="38" y="0"/>
                    <a:pt x="23" y="4"/>
                    <a:pt x="17" y="7"/>
                  </a:cubicBezTo>
                  <a:cubicBezTo>
                    <a:pt x="11" y="10"/>
                    <a:pt x="7" y="13"/>
                    <a:pt x="5" y="18"/>
                  </a:cubicBezTo>
                  <a:cubicBezTo>
                    <a:pt x="3" y="23"/>
                    <a:pt x="3" y="30"/>
                    <a:pt x="5" y="37"/>
                  </a:cubicBezTo>
                  <a:cubicBezTo>
                    <a:pt x="7" y="44"/>
                    <a:pt x="15" y="51"/>
                    <a:pt x="17" y="57"/>
                  </a:cubicBezTo>
                  <a:cubicBezTo>
                    <a:pt x="19" y="63"/>
                    <a:pt x="18" y="72"/>
                    <a:pt x="16" y="73"/>
                  </a:cubicBezTo>
                  <a:cubicBezTo>
                    <a:pt x="14" y="74"/>
                    <a:pt x="5" y="66"/>
                    <a:pt x="3" y="63"/>
                  </a:cubicBezTo>
                  <a:cubicBezTo>
                    <a:pt x="1" y="60"/>
                    <a:pt x="0" y="53"/>
                    <a:pt x="1" y="57"/>
                  </a:cubicBezTo>
                  <a:cubicBezTo>
                    <a:pt x="2" y="61"/>
                    <a:pt x="6" y="83"/>
                    <a:pt x="7" y="90"/>
                  </a:cubicBezTo>
                  <a:cubicBezTo>
                    <a:pt x="8" y="97"/>
                    <a:pt x="6" y="97"/>
                    <a:pt x="8" y="100"/>
                  </a:cubicBezTo>
                  <a:cubicBezTo>
                    <a:pt x="10" y="103"/>
                    <a:pt x="17" y="108"/>
                    <a:pt x="17" y="111"/>
                  </a:cubicBezTo>
                  <a:cubicBezTo>
                    <a:pt x="17" y="114"/>
                    <a:pt x="7" y="115"/>
                    <a:pt x="5" y="117"/>
                  </a:cubicBezTo>
                  <a:cubicBezTo>
                    <a:pt x="3" y="119"/>
                    <a:pt x="1" y="119"/>
                    <a:pt x="2" y="124"/>
                  </a:cubicBezTo>
                  <a:cubicBezTo>
                    <a:pt x="3" y="129"/>
                    <a:pt x="12" y="144"/>
                    <a:pt x="14" y="150"/>
                  </a:cubicBezTo>
                  <a:cubicBezTo>
                    <a:pt x="16" y="156"/>
                    <a:pt x="12" y="156"/>
                    <a:pt x="14" y="163"/>
                  </a:cubicBezTo>
                  <a:cubicBezTo>
                    <a:pt x="16" y="170"/>
                    <a:pt x="21" y="184"/>
                    <a:pt x="25" y="192"/>
                  </a:cubicBezTo>
                  <a:cubicBezTo>
                    <a:pt x="29" y="200"/>
                    <a:pt x="33" y="207"/>
                    <a:pt x="38" y="213"/>
                  </a:cubicBezTo>
                  <a:cubicBezTo>
                    <a:pt x="43" y="219"/>
                    <a:pt x="53" y="229"/>
                    <a:pt x="58" y="229"/>
                  </a:cubicBezTo>
                  <a:cubicBezTo>
                    <a:pt x="63" y="229"/>
                    <a:pt x="66" y="220"/>
                    <a:pt x="65" y="2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2" name="Freeform 617"/>
            <p:cNvSpPr>
              <a:spLocks/>
            </p:cNvSpPr>
            <p:nvPr>
              <p:custDataLst>
                <p:tags r:id="rId111"/>
              </p:custDataLst>
            </p:nvPr>
          </p:nvSpPr>
          <p:spPr bwMode="gray">
            <a:xfrm>
              <a:off x="8610117" y="4771358"/>
              <a:ext cx="173503" cy="324304"/>
            </a:xfrm>
            <a:custGeom>
              <a:avLst/>
              <a:gdLst>
                <a:gd name="T0" fmla="*/ 33 w 109"/>
                <a:gd name="T1" fmla="*/ 202 h 235"/>
                <a:gd name="T2" fmla="*/ 49 w 109"/>
                <a:gd name="T3" fmla="*/ 187 h 235"/>
                <a:gd name="T4" fmla="*/ 75 w 109"/>
                <a:gd name="T5" fmla="*/ 176 h 235"/>
                <a:gd name="T6" fmla="*/ 75 w 109"/>
                <a:gd name="T7" fmla="*/ 148 h 235"/>
                <a:gd name="T8" fmla="*/ 54 w 109"/>
                <a:gd name="T9" fmla="*/ 143 h 235"/>
                <a:gd name="T10" fmla="*/ 76 w 109"/>
                <a:gd name="T11" fmla="*/ 139 h 235"/>
                <a:gd name="T12" fmla="*/ 64 w 109"/>
                <a:gd name="T13" fmla="*/ 110 h 235"/>
                <a:gd name="T14" fmla="*/ 45 w 109"/>
                <a:gd name="T15" fmla="*/ 86 h 235"/>
                <a:gd name="T16" fmla="*/ 25 w 109"/>
                <a:gd name="T17" fmla="*/ 70 h 235"/>
                <a:gd name="T18" fmla="*/ 39 w 109"/>
                <a:gd name="T19" fmla="*/ 53 h 235"/>
                <a:gd name="T20" fmla="*/ 27 w 109"/>
                <a:gd name="T21" fmla="*/ 45 h 235"/>
                <a:gd name="T22" fmla="*/ 20 w 109"/>
                <a:gd name="T23" fmla="*/ 38 h 235"/>
                <a:gd name="T24" fmla="*/ 6 w 109"/>
                <a:gd name="T25" fmla="*/ 28 h 235"/>
                <a:gd name="T26" fmla="*/ 0 w 109"/>
                <a:gd name="T27" fmla="*/ 16 h 235"/>
                <a:gd name="T28" fmla="*/ 6 w 109"/>
                <a:gd name="T29" fmla="*/ 7 h 235"/>
                <a:gd name="T30" fmla="*/ 19 w 109"/>
                <a:gd name="T31" fmla="*/ 16 h 235"/>
                <a:gd name="T32" fmla="*/ 34 w 109"/>
                <a:gd name="T33" fmla="*/ 10 h 235"/>
                <a:gd name="T34" fmla="*/ 45 w 109"/>
                <a:gd name="T35" fmla="*/ 4 h 235"/>
                <a:gd name="T36" fmla="*/ 81 w 109"/>
                <a:gd name="T37" fmla="*/ 32 h 235"/>
                <a:gd name="T38" fmla="*/ 63 w 109"/>
                <a:gd name="T39" fmla="*/ 49 h 235"/>
                <a:gd name="T40" fmla="*/ 51 w 109"/>
                <a:gd name="T41" fmla="*/ 65 h 235"/>
                <a:gd name="T42" fmla="*/ 55 w 109"/>
                <a:gd name="T43" fmla="*/ 82 h 235"/>
                <a:gd name="T44" fmla="*/ 79 w 109"/>
                <a:gd name="T45" fmla="*/ 110 h 235"/>
                <a:gd name="T46" fmla="*/ 94 w 109"/>
                <a:gd name="T47" fmla="*/ 130 h 235"/>
                <a:gd name="T48" fmla="*/ 105 w 109"/>
                <a:gd name="T49" fmla="*/ 154 h 235"/>
                <a:gd name="T50" fmla="*/ 105 w 109"/>
                <a:gd name="T51" fmla="*/ 193 h 235"/>
                <a:gd name="T52" fmla="*/ 81 w 109"/>
                <a:gd name="T53" fmla="*/ 197 h 235"/>
                <a:gd name="T54" fmla="*/ 64 w 109"/>
                <a:gd name="T55" fmla="*/ 209 h 235"/>
                <a:gd name="T56" fmla="*/ 61 w 109"/>
                <a:gd name="T57" fmla="*/ 221 h 235"/>
                <a:gd name="T58" fmla="*/ 43 w 109"/>
                <a:gd name="T59" fmla="*/ 235 h 235"/>
                <a:gd name="T60" fmla="*/ 36 w 109"/>
                <a:gd name="T61" fmla="*/ 220 h 235"/>
                <a:gd name="T62" fmla="*/ 33 w 109"/>
                <a:gd name="T63" fmla="*/ 20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235">
                  <a:moveTo>
                    <a:pt x="33" y="202"/>
                  </a:moveTo>
                  <a:cubicBezTo>
                    <a:pt x="35" y="197"/>
                    <a:pt x="42" y="191"/>
                    <a:pt x="49" y="187"/>
                  </a:cubicBezTo>
                  <a:cubicBezTo>
                    <a:pt x="56" y="183"/>
                    <a:pt x="71" y="182"/>
                    <a:pt x="75" y="176"/>
                  </a:cubicBezTo>
                  <a:cubicBezTo>
                    <a:pt x="79" y="170"/>
                    <a:pt x="78" y="153"/>
                    <a:pt x="75" y="148"/>
                  </a:cubicBezTo>
                  <a:cubicBezTo>
                    <a:pt x="72" y="143"/>
                    <a:pt x="54" y="144"/>
                    <a:pt x="54" y="143"/>
                  </a:cubicBezTo>
                  <a:cubicBezTo>
                    <a:pt x="54" y="142"/>
                    <a:pt x="74" y="144"/>
                    <a:pt x="76" y="139"/>
                  </a:cubicBezTo>
                  <a:cubicBezTo>
                    <a:pt x="78" y="134"/>
                    <a:pt x="69" y="119"/>
                    <a:pt x="64" y="110"/>
                  </a:cubicBezTo>
                  <a:cubicBezTo>
                    <a:pt x="59" y="101"/>
                    <a:pt x="51" y="93"/>
                    <a:pt x="45" y="86"/>
                  </a:cubicBezTo>
                  <a:cubicBezTo>
                    <a:pt x="39" y="79"/>
                    <a:pt x="26" y="75"/>
                    <a:pt x="25" y="70"/>
                  </a:cubicBezTo>
                  <a:cubicBezTo>
                    <a:pt x="24" y="65"/>
                    <a:pt x="39" y="57"/>
                    <a:pt x="39" y="53"/>
                  </a:cubicBezTo>
                  <a:cubicBezTo>
                    <a:pt x="39" y="49"/>
                    <a:pt x="30" y="47"/>
                    <a:pt x="27" y="45"/>
                  </a:cubicBezTo>
                  <a:cubicBezTo>
                    <a:pt x="24" y="43"/>
                    <a:pt x="23" y="41"/>
                    <a:pt x="20" y="38"/>
                  </a:cubicBezTo>
                  <a:cubicBezTo>
                    <a:pt x="17" y="35"/>
                    <a:pt x="9" y="32"/>
                    <a:pt x="6" y="28"/>
                  </a:cubicBezTo>
                  <a:cubicBezTo>
                    <a:pt x="3" y="24"/>
                    <a:pt x="0" y="19"/>
                    <a:pt x="0" y="16"/>
                  </a:cubicBezTo>
                  <a:cubicBezTo>
                    <a:pt x="0" y="13"/>
                    <a:pt x="3" y="7"/>
                    <a:pt x="6" y="7"/>
                  </a:cubicBezTo>
                  <a:cubicBezTo>
                    <a:pt x="9" y="7"/>
                    <a:pt x="14" y="15"/>
                    <a:pt x="19" y="16"/>
                  </a:cubicBezTo>
                  <a:cubicBezTo>
                    <a:pt x="24" y="17"/>
                    <a:pt x="30" y="12"/>
                    <a:pt x="34" y="10"/>
                  </a:cubicBezTo>
                  <a:cubicBezTo>
                    <a:pt x="38" y="8"/>
                    <a:pt x="37" y="0"/>
                    <a:pt x="45" y="4"/>
                  </a:cubicBezTo>
                  <a:cubicBezTo>
                    <a:pt x="53" y="8"/>
                    <a:pt x="78" y="25"/>
                    <a:pt x="81" y="32"/>
                  </a:cubicBezTo>
                  <a:cubicBezTo>
                    <a:pt x="84" y="39"/>
                    <a:pt x="68" y="43"/>
                    <a:pt x="63" y="49"/>
                  </a:cubicBezTo>
                  <a:cubicBezTo>
                    <a:pt x="58" y="55"/>
                    <a:pt x="52" y="60"/>
                    <a:pt x="51" y="65"/>
                  </a:cubicBezTo>
                  <a:cubicBezTo>
                    <a:pt x="50" y="70"/>
                    <a:pt x="50" y="75"/>
                    <a:pt x="55" y="82"/>
                  </a:cubicBezTo>
                  <a:cubicBezTo>
                    <a:pt x="60" y="89"/>
                    <a:pt x="72" y="102"/>
                    <a:pt x="79" y="110"/>
                  </a:cubicBezTo>
                  <a:cubicBezTo>
                    <a:pt x="86" y="118"/>
                    <a:pt x="90" y="123"/>
                    <a:pt x="94" y="130"/>
                  </a:cubicBezTo>
                  <a:cubicBezTo>
                    <a:pt x="98" y="137"/>
                    <a:pt x="103" y="144"/>
                    <a:pt x="105" y="154"/>
                  </a:cubicBezTo>
                  <a:cubicBezTo>
                    <a:pt x="107" y="164"/>
                    <a:pt x="109" y="186"/>
                    <a:pt x="105" y="193"/>
                  </a:cubicBezTo>
                  <a:cubicBezTo>
                    <a:pt x="101" y="200"/>
                    <a:pt x="88" y="194"/>
                    <a:pt x="81" y="197"/>
                  </a:cubicBezTo>
                  <a:cubicBezTo>
                    <a:pt x="74" y="200"/>
                    <a:pt x="67" y="205"/>
                    <a:pt x="64" y="209"/>
                  </a:cubicBezTo>
                  <a:cubicBezTo>
                    <a:pt x="61" y="213"/>
                    <a:pt x="65" y="217"/>
                    <a:pt x="61" y="221"/>
                  </a:cubicBezTo>
                  <a:cubicBezTo>
                    <a:pt x="57" y="225"/>
                    <a:pt x="47" y="235"/>
                    <a:pt x="43" y="235"/>
                  </a:cubicBezTo>
                  <a:cubicBezTo>
                    <a:pt x="39" y="235"/>
                    <a:pt x="37" y="225"/>
                    <a:pt x="36" y="220"/>
                  </a:cubicBezTo>
                  <a:cubicBezTo>
                    <a:pt x="35" y="215"/>
                    <a:pt x="31" y="207"/>
                    <a:pt x="33" y="2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3" name="Freeform 623"/>
            <p:cNvSpPr>
              <a:spLocks/>
            </p:cNvSpPr>
            <p:nvPr>
              <p:custDataLst>
                <p:tags r:id="rId112"/>
              </p:custDataLst>
            </p:nvPr>
          </p:nvSpPr>
          <p:spPr bwMode="gray">
            <a:xfrm>
              <a:off x="10100298" y="6042631"/>
              <a:ext cx="282144" cy="361598"/>
            </a:xfrm>
            <a:custGeom>
              <a:avLst/>
              <a:gdLst>
                <a:gd name="T0" fmla="*/ 36 w 180"/>
                <a:gd name="T1" fmla="*/ 244 h 261"/>
                <a:gd name="T2" fmla="*/ 55 w 180"/>
                <a:gd name="T3" fmla="*/ 237 h 261"/>
                <a:gd name="T4" fmla="*/ 66 w 180"/>
                <a:gd name="T5" fmla="*/ 214 h 261"/>
                <a:gd name="T6" fmla="*/ 81 w 180"/>
                <a:gd name="T7" fmla="*/ 198 h 261"/>
                <a:gd name="T8" fmla="*/ 85 w 180"/>
                <a:gd name="T9" fmla="*/ 186 h 261"/>
                <a:gd name="T10" fmla="*/ 108 w 180"/>
                <a:gd name="T11" fmla="*/ 186 h 261"/>
                <a:gd name="T12" fmla="*/ 96 w 180"/>
                <a:gd name="T13" fmla="*/ 172 h 261"/>
                <a:gd name="T14" fmla="*/ 105 w 180"/>
                <a:gd name="T15" fmla="*/ 156 h 261"/>
                <a:gd name="T16" fmla="*/ 121 w 180"/>
                <a:gd name="T17" fmla="*/ 136 h 261"/>
                <a:gd name="T18" fmla="*/ 129 w 180"/>
                <a:gd name="T19" fmla="*/ 129 h 261"/>
                <a:gd name="T20" fmla="*/ 142 w 180"/>
                <a:gd name="T21" fmla="*/ 135 h 261"/>
                <a:gd name="T22" fmla="*/ 156 w 180"/>
                <a:gd name="T23" fmla="*/ 108 h 261"/>
                <a:gd name="T24" fmla="*/ 162 w 180"/>
                <a:gd name="T25" fmla="*/ 97 h 261"/>
                <a:gd name="T26" fmla="*/ 175 w 180"/>
                <a:gd name="T27" fmla="*/ 82 h 261"/>
                <a:gd name="T28" fmla="*/ 178 w 180"/>
                <a:gd name="T29" fmla="*/ 64 h 261"/>
                <a:gd name="T30" fmla="*/ 162 w 180"/>
                <a:gd name="T31" fmla="*/ 69 h 261"/>
                <a:gd name="T32" fmla="*/ 147 w 180"/>
                <a:gd name="T33" fmla="*/ 60 h 261"/>
                <a:gd name="T34" fmla="*/ 144 w 180"/>
                <a:gd name="T35" fmla="*/ 34 h 261"/>
                <a:gd name="T36" fmla="*/ 135 w 180"/>
                <a:gd name="T37" fmla="*/ 27 h 261"/>
                <a:gd name="T38" fmla="*/ 124 w 180"/>
                <a:gd name="T39" fmla="*/ 19 h 261"/>
                <a:gd name="T40" fmla="*/ 112 w 180"/>
                <a:gd name="T41" fmla="*/ 9 h 261"/>
                <a:gd name="T42" fmla="*/ 100 w 180"/>
                <a:gd name="T43" fmla="*/ 3 h 261"/>
                <a:gd name="T44" fmla="*/ 103 w 180"/>
                <a:gd name="T45" fmla="*/ 27 h 261"/>
                <a:gd name="T46" fmla="*/ 121 w 180"/>
                <a:gd name="T47" fmla="*/ 52 h 261"/>
                <a:gd name="T48" fmla="*/ 130 w 180"/>
                <a:gd name="T49" fmla="*/ 72 h 261"/>
                <a:gd name="T50" fmla="*/ 123 w 180"/>
                <a:gd name="T51" fmla="*/ 84 h 261"/>
                <a:gd name="T52" fmla="*/ 114 w 180"/>
                <a:gd name="T53" fmla="*/ 91 h 261"/>
                <a:gd name="T54" fmla="*/ 136 w 180"/>
                <a:gd name="T55" fmla="*/ 115 h 261"/>
                <a:gd name="T56" fmla="*/ 121 w 180"/>
                <a:gd name="T57" fmla="*/ 132 h 261"/>
                <a:gd name="T58" fmla="*/ 103 w 180"/>
                <a:gd name="T59" fmla="*/ 129 h 261"/>
                <a:gd name="T60" fmla="*/ 99 w 180"/>
                <a:gd name="T61" fmla="*/ 117 h 261"/>
                <a:gd name="T62" fmla="*/ 79 w 180"/>
                <a:gd name="T63" fmla="*/ 129 h 261"/>
                <a:gd name="T64" fmla="*/ 79 w 180"/>
                <a:gd name="T65" fmla="*/ 142 h 261"/>
                <a:gd name="T66" fmla="*/ 75 w 180"/>
                <a:gd name="T67" fmla="*/ 157 h 261"/>
                <a:gd name="T68" fmla="*/ 45 w 180"/>
                <a:gd name="T69" fmla="*/ 186 h 261"/>
                <a:gd name="T70" fmla="*/ 28 w 180"/>
                <a:gd name="T71" fmla="*/ 189 h 261"/>
                <a:gd name="T72" fmla="*/ 4 w 180"/>
                <a:gd name="T73" fmla="*/ 210 h 261"/>
                <a:gd name="T74" fmla="*/ 3 w 180"/>
                <a:gd name="T75" fmla="*/ 229 h 261"/>
                <a:gd name="T76" fmla="*/ 15 w 180"/>
                <a:gd name="T77" fmla="*/ 237 h 261"/>
                <a:gd name="T78" fmla="*/ 19 w 180"/>
                <a:gd name="T79" fmla="*/ 258 h 261"/>
                <a:gd name="T80" fmla="*/ 33 w 180"/>
                <a:gd name="T81" fmla="*/ 256 h 261"/>
                <a:gd name="T82" fmla="*/ 36 w 180"/>
                <a:gd name="T83" fmla="*/ 24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" h="261">
                  <a:moveTo>
                    <a:pt x="36" y="244"/>
                  </a:moveTo>
                  <a:cubicBezTo>
                    <a:pt x="40" y="241"/>
                    <a:pt x="50" y="242"/>
                    <a:pt x="55" y="237"/>
                  </a:cubicBezTo>
                  <a:cubicBezTo>
                    <a:pt x="60" y="232"/>
                    <a:pt x="62" y="220"/>
                    <a:pt x="66" y="214"/>
                  </a:cubicBezTo>
                  <a:cubicBezTo>
                    <a:pt x="70" y="208"/>
                    <a:pt x="78" y="203"/>
                    <a:pt x="81" y="198"/>
                  </a:cubicBezTo>
                  <a:cubicBezTo>
                    <a:pt x="84" y="193"/>
                    <a:pt x="81" y="188"/>
                    <a:pt x="85" y="186"/>
                  </a:cubicBezTo>
                  <a:cubicBezTo>
                    <a:pt x="89" y="184"/>
                    <a:pt x="106" y="188"/>
                    <a:pt x="108" y="186"/>
                  </a:cubicBezTo>
                  <a:cubicBezTo>
                    <a:pt x="110" y="184"/>
                    <a:pt x="97" y="177"/>
                    <a:pt x="96" y="172"/>
                  </a:cubicBezTo>
                  <a:cubicBezTo>
                    <a:pt x="95" y="167"/>
                    <a:pt x="101" y="162"/>
                    <a:pt x="105" y="156"/>
                  </a:cubicBezTo>
                  <a:cubicBezTo>
                    <a:pt x="109" y="150"/>
                    <a:pt x="117" y="141"/>
                    <a:pt x="121" y="136"/>
                  </a:cubicBezTo>
                  <a:cubicBezTo>
                    <a:pt x="125" y="131"/>
                    <a:pt x="126" y="129"/>
                    <a:pt x="129" y="129"/>
                  </a:cubicBezTo>
                  <a:cubicBezTo>
                    <a:pt x="132" y="129"/>
                    <a:pt x="138" y="138"/>
                    <a:pt x="142" y="135"/>
                  </a:cubicBezTo>
                  <a:cubicBezTo>
                    <a:pt x="146" y="132"/>
                    <a:pt x="153" y="114"/>
                    <a:pt x="156" y="108"/>
                  </a:cubicBezTo>
                  <a:cubicBezTo>
                    <a:pt x="159" y="102"/>
                    <a:pt x="159" y="101"/>
                    <a:pt x="162" y="97"/>
                  </a:cubicBezTo>
                  <a:cubicBezTo>
                    <a:pt x="165" y="93"/>
                    <a:pt x="172" y="87"/>
                    <a:pt x="175" y="82"/>
                  </a:cubicBezTo>
                  <a:cubicBezTo>
                    <a:pt x="178" y="77"/>
                    <a:pt x="180" y="66"/>
                    <a:pt x="178" y="64"/>
                  </a:cubicBezTo>
                  <a:cubicBezTo>
                    <a:pt x="176" y="62"/>
                    <a:pt x="167" y="70"/>
                    <a:pt x="162" y="69"/>
                  </a:cubicBezTo>
                  <a:cubicBezTo>
                    <a:pt x="157" y="68"/>
                    <a:pt x="150" y="66"/>
                    <a:pt x="147" y="60"/>
                  </a:cubicBezTo>
                  <a:cubicBezTo>
                    <a:pt x="144" y="54"/>
                    <a:pt x="146" y="39"/>
                    <a:pt x="144" y="34"/>
                  </a:cubicBezTo>
                  <a:cubicBezTo>
                    <a:pt x="142" y="29"/>
                    <a:pt x="138" y="29"/>
                    <a:pt x="135" y="27"/>
                  </a:cubicBezTo>
                  <a:cubicBezTo>
                    <a:pt x="132" y="25"/>
                    <a:pt x="128" y="22"/>
                    <a:pt x="124" y="19"/>
                  </a:cubicBezTo>
                  <a:cubicBezTo>
                    <a:pt x="120" y="16"/>
                    <a:pt x="116" y="12"/>
                    <a:pt x="112" y="9"/>
                  </a:cubicBezTo>
                  <a:cubicBezTo>
                    <a:pt x="108" y="6"/>
                    <a:pt x="101" y="0"/>
                    <a:pt x="100" y="3"/>
                  </a:cubicBezTo>
                  <a:cubicBezTo>
                    <a:pt x="99" y="6"/>
                    <a:pt x="100" y="19"/>
                    <a:pt x="103" y="27"/>
                  </a:cubicBezTo>
                  <a:cubicBezTo>
                    <a:pt x="106" y="35"/>
                    <a:pt x="117" y="45"/>
                    <a:pt x="121" y="52"/>
                  </a:cubicBezTo>
                  <a:cubicBezTo>
                    <a:pt x="125" y="59"/>
                    <a:pt x="130" y="67"/>
                    <a:pt x="130" y="72"/>
                  </a:cubicBezTo>
                  <a:cubicBezTo>
                    <a:pt x="130" y="77"/>
                    <a:pt x="126" y="81"/>
                    <a:pt x="123" y="84"/>
                  </a:cubicBezTo>
                  <a:cubicBezTo>
                    <a:pt x="120" y="87"/>
                    <a:pt x="112" y="86"/>
                    <a:pt x="114" y="91"/>
                  </a:cubicBezTo>
                  <a:cubicBezTo>
                    <a:pt x="116" y="96"/>
                    <a:pt x="135" y="108"/>
                    <a:pt x="136" y="115"/>
                  </a:cubicBezTo>
                  <a:cubicBezTo>
                    <a:pt x="137" y="122"/>
                    <a:pt x="126" y="130"/>
                    <a:pt x="121" y="132"/>
                  </a:cubicBezTo>
                  <a:cubicBezTo>
                    <a:pt x="116" y="134"/>
                    <a:pt x="107" y="131"/>
                    <a:pt x="103" y="129"/>
                  </a:cubicBezTo>
                  <a:cubicBezTo>
                    <a:pt x="99" y="127"/>
                    <a:pt x="103" y="117"/>
                    <a:pt x="99" y="117"/>
                  </a:cubicBezTo>
                  <a:cubicBezTo>
                    <a:pt x="95" y="117"/>
                    <a:pt x="82" y="125"/>
                    <a:pt x="79" y="129"/>
                  </a:cubicBezTo>
                  <a:cubicBezTo>
                    <a:pt x="76" y="133"/>
                    <a:pt x="80" y="137"/>
                    <a:pt x="79" y="142"/>
                  </a:cubicBezTo>
                  <a:cubicBezTo>
                    <a:pt x="78" y="147"/>
                    <a:pt x="81" y="150"/>
                    <a:pt x="75" y="157"/>
                  </a:cubicBezTo>
                  <a:cubicBezTo>
                    <a:pt x="69" y="164"/>
                    <a:pt x="53" y="181"/>
                    <a:pt x="45" y="186"/>
                  </a:cubicBezTo>
                  <a:cubicBezTo>
                    <a:pt x="37" y="191"/>
                    <a:pt x="35" y="185"/>
                    <a:pt x="28" y="189"/>
                  </a:cubicBezTo>
                  <a:cubicBezTo>
                    <a:pt x="21" y="193"/>
                    <a:pt x="8" y="203"/>
                    <a:pt x="4" y="210"/>
                  </a:cubicBezTo>
                  <a:cubicBezTo>
                    <a:pt x="0" y="217"/>
                    <a:pt x="1" y="225"/>
                    <a:pt x="3" y="229"/>
                  </a:cubicBezTo>
                  <a:cubicBezTo>
                    <a:pt x="5" y="233"/>
                    <a:pt x="12" y="232"/>
                    <a:pt x="15" y="237"/>
                  </a:cubicBezTo>
                  <a:cubicBezTo>
                    <a:pt x="18" y="242"/>
                    <a:pt x="16" y="255"/>
                    <a:pt x="19" y="258"/>
                  </a:cubicBezTo>
                  <a:cubicBezTo>
                    <a:pt x="22" y="261"/>
                    <a:pt x="30" y="258"/>
                    <a:pt x="33" y="256"/>
                  </a:cubicBezTo>
                  <a:cubicBezTo>
                    <a:pt x="36" y="254"/>
                    <a:pt x="32" y="247"/>
                    <a:pt x="36" y="2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4" name="Freeform 633"/>
            <p:cNvSpPr>
              <a:spLocks/>
            </p:cNvSpPr>
            <p:nvPr>
              <p:custDataLst>
                <p:tags r:id="rId113"/>
              </p:custDataLst>
            </p:nvPr>
          </p:nvSpPr>
          <p:spPr bwMode="gray">
            <a:xfrm>
              <a:off x="9012255" y="4828110"/>
              <a:ext cx="175124" cy="321061"/>
            </a:xfrm>
            <a:custGeom>
              <a:avLst/>
              <a:gdLst/>
              <a:ahLst/>
              <a:cxnLst/>
              <a:rect l="l" t="t" r="r" b="b"/>
              <a:pathLst>
                <a:path w="171450" h="360363">
                  <a:moveTo>
                    <a:pt x="80593" y="262595"/>
                  </a:moveTo>
                  <a:lnTo>
                    <a:pt x="80319" y="263313"/>
                  </a:lnTo>
                  <a:cubicBezTo>
                    <a:pt x="74971" y="264545"/>
                    <a:pt x="76197" y="263917"/>
                    <a:pt x="80593" y="262595"/>
                  </a:cubicBezTo>
                  <a:close/>
                  <a:moveTo>
                    <a:pt x="51744" y="45901"/>
                  </a:moveTo>
                  <a:cubicBezTo>
                    <a:pt x="55992" y="45515"/>
                    <a:pt x="59467" y="46672"/>
                    <a:pt x="64873" y="52069"/>
                  </a:cubicBezTo>
                  <a:cubicBezTo>
                    <a:pt x="66418" y="62862"/>
                    <a:pt x="66418" y="72114"/>
                    <a:pt x="61784" y="81365"/>
                  </a:cubicBezTo>
                  <a:cubicBezTo>
                    <a:pt x="69507" y="99868"/>
                    <a:pt x="67962" y="112204"/>
                    <a:pt x="47883" y="116830"/>
                  </a:cubicBezTo>
                  <a:cubicBezTo>
                    <a:pt x="30892" y="138417"/>
                    <a:pt x="46338" y="139959"/>
                    <a:pt x="69507" y="141500"/>
                  </a:cubicBezTo>
                  <a:cubicBezTo>
                    <a:pt x="75685" y="169255"/>
                    <a:pt x="75685" y="163087"/>
                    <a:pt x="112756" y="164629"/>
                  </a:cubicBezTo>
                  <a:cubicBezTo>
                    <a:pt x="108122" y="187758"/>
                    <a:pt x="115845" y="195468"/>
                    <a:pt x="135925" y="204720"/>
                  </a:cubicBezTo>
                  <a:cubicBezTo>
                    <a:pt x="139014" y="229390"/>
                    <a:pt x="142103" y="232474"/>
                    <a:pt x="152915" y="250977"/>
                  </a:cubicBezTo>
                  <a:cubicBezTo>
                    <a:pt x="154460" y="281816"/>
                    <a:pt x="154460" y="294151"/>
                    <a:pt x="171450" y="317280"/>
                  </a:cubicBezTo>
                  <a:cubicBezTo>
                    <a:pt x="149826" y="331158"/>
                    <a:pt x="168361" y="341951"/>
                    <a:pt x="135925" y="345035"/>
                  </a:cubicBezTo>
                  <a:lnTo>
                    <a:pt x="131291" y="360069"/>
                  </a:lnTo>
                  <a:cubicBezTo>
                    <a:pt x="128974" y="361225"/>
                    <a:pt x="125112" y="358912"/>
                    <a:pt x="117389" y="354287"/>
                  </a:cubicBezTo>
                  <a:cubicBezTo>
                    <a:pt x="109666" y="343493"/>
                    <a:pt x="100399" y="335784"/>
                    <a:pt x="94221" y="321906"/>
                  </a:cubicBezTo>
                  <a:cubicBezTo>
                    <a:pt x="94221" y="306487"/>
                    <a:pt x="118934" y="267939"/>
                    <a:pt x="117389" y="258687"/>
                  </a:cubicBezTo>
                  <a:cubicBezTo>
                    <a:pt x="117131" y="252616"/>
                    <a:pt x="90607" y="259480"/>
                    <a:pt x="80593" y="262595"/>
                  </a:cubicBezTo>
                  <a:cubicBezTo>
                    <a:pt x="96504" y="254860"/>
                    <a:pt x="58776" y="219961"/>
                    <a:pt x="66418" y="203178"/>
                  </a:cubicBezTo>
                  <a:cubicBezTo>
                    <a:pt x="57150" y="193926"/>
                    <a:pt x="30892" y="209345"/>
                    <a:pt x="24713" y="206262"/>
                  </a:cubicBezTo>
                  <a:cubicBezTo>
                    <a:pt x="32436" y="201636"/>
                    <a:pt x="38615" y="201636"/>
                    <a:pt x="29347" y="187758"/>
                  </a:cubicBezTo>
                  <a:cubicBezTo>
                    <a:pt x="26258" y="183133"/>
                    <a:pt x="15446" y="176965"/>
                    <a:pt x="15446" y="176965"/>
                  </a:cubicBezTo>
                  <a:cubicBezTo>
                    <a:pt x="20079" y="150752"/>
                    <a:pt x="12357" y="143042"/>
                    <a:pt x="0" y="122997"/>
                  </a:cubicBezTo>
                  <a:cubicBezTo>
                    <a:pt x="4634" y="113746"/>
                    <a:pt x="9267" y="110662"/>
                    <a:pt x="13901" y="102952"/>
                  </a:cubicBezTo>
                  <a:cubicBezTo>
                    <a:pt x="13901" y="90617"/>
                    <a:pt x="12357" y="78281"/>
                    <a:pt x="15446" y="67488"/>
                  </a:cubicBezTo>
                  <a:cubicBezTo>
                    <a:pt x="16990" y="59778"/>
                    <a:pt x="33981" y="58236"/>
                    <a:pt x="33981" y="48985"/>
                  </a:cubicBezTo>
                  <a:cubicBezTo>
                    <a:pt x="42476" y="48214"/>
                    <a:pt x="47496" y="46286"/>
                    <a:pt x="51744" y="45901"/>
                  </a:cubicBezTo>
                  <a:close/>
                  <a:moveTo>
                    <a:pt x="51753" y="0"/>
                  </a:moveTo>
                  <a:cubicBezTo>
                    <a:pt x="56198" y="12212"/>
                    <a:pt x="50272" y="21371"/>
                    <a:pt x="65088" y="25950"/>
                  </a:cubicBezTo>
                  <a:cubicBezTo>
                    <a:pt x="54717" y="39688"/>
                    <a:pt x="50272" y="25950"/>
                    <a:pt x="42863" y="16791"/>
                  </a:cubicBezTo>
                  <a:cubicBezTo>
                    <a:pt x="45826" y="1527"/>
                    <a:pt x="42863" y="7632"/>
                    <a:pt x="5175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5" name="Freeform 635"/>
            <p:cNvSpPr>
              <a:spLocks/>
            </p:cNvSpPr>
            <p:nvPr>
              <p:custDataLst>
                <p:tags r:id="rId114"/>
              </p:custDataLst>
            </p:nvPr>
          </p:nvSpPr>
          <p:spPr bwMode="gray">
            <a:xfrm>
              <a:off x="9125761" y="4296252"/>
              <a:ext cx="142694" cy="129721"/>
            </a:xfrm>
            <a:custGeom>
              <a:avLst/>
              <a:gdLst>
                <a:gd name="T0" fmla="*/ 1 w 91"/>
                <a:gd name="T1" fmla="*/ 61 h 95"/>
                <a:gd name="T2" fmla="*/ 12 w 91"/>
                <a:gd name="T3" fmla="*/ 63 h 95"/>
                <a:gd name="T4" fmla="*/ 9 w 91"/>
                <a:gd name="T5" fmla="*/ 84 h 95"/>
                <a:gd name="T6" fmla="*/ 4 w 91"/>
                <a:gd name="T7" fmla="*/ 94 h 95"/>
                <a:gd name="T8" fmla="*/ 24 w 91"/>
                <a:gd name="T9" fmla="*/ 90 h 95"/>
                <a:gd name="T10" fmla="*/ 51 w 91"/>
                <a:gd name="T11" fmla="*/ 69 h 95"/>
                <a:gd name="T12" fmla="*/ 58 w 91"/>
                <a:gd name="T13" fmla="*/ 52 h 95"/>
                <a:gd name="T14" fmla="*/ 79 w 91"/>
                <a:gd name="T15" fmla="*/ 37 h 95"/>
                <a:gd name="T16" fmla="*/ 91 w 91"/>
                <a:gd name="T17" fmla="*/ 13 h 95"/>
                <a:gd name="T18" fmla="*/ 78 w 91"/>
                <a:gd name="T19" fmla="*/ 1 h 95"/>
                <a:gd name="T20" fmla="*/ 72 w 91"/>
                <a:gd name="T21" fmla="*/ 9 h 95"/>
                <a:gd name="T22" fmla="*/ 55 w 91"/>
                <a:gd name="T23" fmla="*/ 13 h 95"/>
                <a:gd name="T24" fmla="*/ 46 w 91"/>
                <a:gd name="T25" fmla="*/ 24 h 95"/>
                <a:gd name="T26" fmla="*/ 31 w 91"/>
                <a:gd name="T27" fmla="*/ 28 h 95"/>
                <a:gd name="T28" fmla="*/ 6 w 91"/>
                <a:gd name="T29" fmla="*/ 46 h 95"/>
                <a:gd name="T30" fmla="*/ 1 w 91"/>
                <a:gd name="T31" fmla="*/ 6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95">
                  <a:moveTo>
                    <a:pt x="1" y="61"/>
                  </a:moveTo>
                  <a:cubicBezTo>
                    <a:pt x="2" y="64"/>
                    <a:pt x="11" y="59"/>
                    <a:pt x="12" y="63"/>
                  </a:cubicBezTo>
                  <a:cubicBezTo>
                    <a:pt x="13" y="67"/>
                    <a:pt x="10" y="79"/>
                    <a:pt x="9" y="84"/>
                  </a:cubicBezTo>
                  <a:cubicBezTo>
                    <a:pt x="8" y="89"/>
                    <a:pt x="2" y="93"/>
                    <a:pt x="4" y="94"/>
                  </a:cubicBezTo>
                  <a:cubicBezTo>
                    <a:pt x="6" y="95"/>
                    <a:pt x="16" y="94"/>
                    <a:pt x="24" y="90"/>
                  </a:cubicBezTo>
                  <a:cubicBezTo>
                    <a:pt x="32" y="86"/>
                    <a:pt x="45" y="75"/>
                    <a:pt x="51" y="69"/>
                  </a:cubicBezTo>
                  <a:cubicBezTo>
                    <a:pt x="57" y="63"/>
                    <a:pt x="53" y="57"/>
                    <a:pt x="58" y="52"/>
                  </a:cubicBezTo>
                  <a:cubicBezTo>
                    <a:pt x="63" y="47"/>
                    <a:pt x="74" y="43"/>
                    <a:pt x="79" y="37"/>
                  </a:cubicBezTo>
                  <a:cubicBezTo>
                    <a:pt x="84" y="31"/>
                    <a:pt x="91" y="19"/>
                    <a:pt x="91" y="13"/>
                  </a:cubicBezTo>
                  <a:cubicBezTo>
                    <a:pt x="91" y="7"/>
                    <a:pt x="81" y="2"/>
                    <a:pt x="78" y="1"/>
                  </a:cubicBezTo>
                  <a:cubicBezTo>
                    <a:pt x="75" y="0"/>
                    <a:pt x="76" y="7"/>
                    <a:pt x="72" y="9"/>
                  </a:cubicBezTo>
                  <a:cubicBezTo>
                    <a:pt x="68" y="11"/>
                    <a:pt x="59" y="10"/>
                    <a:pt x="55" y="13"/>
                  </a:cubicBezTo>
                  <a:cubicBezTo>
                    <a:pt x="51" y="16"/>
                    <a:pt x="50" y="21"/>
                    <a:pt x="46" y="24"/>
                  </a:cubicBezTo>
                  <a:cubicBezTo>
                    <a:pt x="42" y="27"/>
                    <a:pt x="38" y="24"/>
                    <a:pt x="31" y="28"/>
                  </a:cubicBezTo>
                  <a:cubicBezTo>
                    <a:pt x="24" y="32"/>
                    <a:pt x="11" y="42"/>
                    <a:pt x="6" y="46"/>
                  </a:cubicBezTo>
                  <a:cubicBezTo>
                    <a:pt x="1" y="50"/>
                    <a:pt x="0" y="58"/>
                    <a:pt x="1" y="6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6" name="Freeform 637"/>
            <p:cNvSpPr>
              <a:spLocks/>
            </p:cNvSpPr>
            <p:nvPr>
              <p:custDataLst>
                <p:tags r:id="rId115"/>
              </p:custDataLst>
            </p:nvPr>
          </p:nvSpPr>
          <p:spPr bwMode="gray">
            <a:xfrm>
              <a:off x="9138735" y="4391922"/>
              <a:ext cx="108643" cy="132965"/>
            </a:xfrm>
            <a:custGeom>
              <a:avLst/>
              <a:gdLst>
                <a:gd name="T0" fmla="*/ 0 w 69"/>
                <a:gd name="T1" fmla="*/ 24 h 97"/>
                <a:gd name="T2" fmla="*/ 24 w 69"/>
                <a:gd name="T3" fmla="*/ 15 h 97"/>
                <a:gd name="T4" fmla="*/ 39 w 69"/>
                <a:gd name="T5" fmla="*/ 0 h 97"/>
                <a:gd name="T6" fmla="*/ 58 w 69"/>
                <a:gd name="T7" fmla="*/ 21 h 97"/>
                <a:gd name="T8" fmla="*/ 69 w 69"/>
                <a:gd name="T9" fmla="*/ 45 h 97"/>
                <a:gd name="T10" fmla="*/ 34 w 69"/>
                <a:gd name="T11" fmla="*/ 87 h 97"/>
                <a:gd name="T12" fmla="*/ 22 w 69"/>
                <a:gd name="T13" fmla="*/ 94 h 97"/>
                <a:gd name="T14" fmla="*/ 21 w 69"/>
                <a:gd name="T15" fmla="*/ 54 h 97"/>
                <a:gd name="T16" fmla="*/ 7 w 69"/>
                <a:gd name="T17" fmla="*/ 30 h 97"/>
                <a:gd name="T18" fmla="*/ 0 w 69"/>
                <a:gd name="T19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0" y="24"/>
                  </a:moveTo>
                  <a:cubicBezTo>
                    <a:pt x="19" y="21"/>
                    <a:pt x="11" y="25"/>
                    <a:pt x="24" y="15"/>
                  </a:cubicBezTo>
                  <a:cubicBezTo>
                    <a:pt x="32" y="9"/>
                    <a:pt x="28" y="2"/>
                    <a:pt x="39" y="0"/>
                  </a:cubicBezTo>
                  <a:cubicBezTo>
                    <a:pt x="49" y="2"/>
                    <a:pt x="48" y="16"/>
                    <a:pt x="58" y="21"/>
                  </a:cubicBezTo>
                  <a:cubicBezTo>
                    <a:pt x="64" y="28"/>
                    <a:pt x="64" y="37"/>
                    <a:pt x="69" y="45"/>
                  </a:cubicBezTo>
                  <a:cubicBezTo>
                    <a:pt x="66" y="74"/>
                    <a:pt x="65" y="83"/>
                    <a:pt x="34" y="87"/>
                  </a:cubicBezTo>
                  <a:cubicBezTo>
                    <a:pt x="26" y="91"/>
                    <a:pt x="30" y="97"/>
                    <a:pt x="22" y="94"/>
                  </a:cubicBezTo>
                  <a:cubicBezTo>
                    <a:pt x="20" y="81"/>
                    <a:pt x="13" y="69"/>
                    <a:pt x="21" y="54"/>
                  </a:cubicBezTo>
                  <a:cubicBezTo>
                    <a:pt x="19" y="42"/>
                    <a:pt x="20" y="33"/>
                    <a:pt x="7" y="30"/>
                  </a:cubicBezTo>
                  <a:cubicBezTo>
                    <a:pt x="2" y="26"/>
                    <a:pt x="4" y="28"/>
                    <a:pt x="0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7" name="Freeform 638"/>
            <p:cNvSpPr>
              <a:spLocks/>
            </p:cNvSpPr>
            <p:nvPr>
              <p:custDataLst>
                <p:tags r:id="rId116"/>
              </p:custDataLst>
            </p:nvPr>
          </p:nvSpPr>
          <p:spPr bwMode="gray">
            <a:xfrm>
              <a:off x="8614982" y="4962698"/>
              <a:ext cx="119992" cy="94049"/>
            </a:xfrm>
            <a:custGeom>
              <a:avLst/>
              <a:gdLst>
                <a:gd name="T0" fmla="*/ 47 w 77"/>
                <a:gd name="T1" fmla="*/ 3 h 68"/>
                <a:gd name="T2" fmla="*/ 76 w 77"/>
                <a:gd name="T3" fmla="*/ 10 h 68"/>
                <a:gd name="T4" fmla="*/ 68 w 77"/>
                <a:gd name="T5" fmla="*/ 37 h 68"/>
                <a:gd name="T6" fmla="*/ 56 w 77"/>
                <a:gd name="T7" fmla="*/ 46 h 68"/>
                <a:gd name="T8" fmla="*/ 44 w 77"/>
                <a:gd name="T9" fmla="*/ 48 h 68"/>
                <a:gd name="T10" fmla="*/ 35 w 77"/>
                <a:gd name="T11" fmla="*/ 61 h 68"/>
                <a:gd name="T12" fmla="*/ 23 w 77"/>
                <a:gd name="T13" fmla="*/ 61 h 68"/>
                <a:gd name="T14" fmla="*/ 8 w 77"/>
                <a:gd name="T15" fmla="*/ 39 h 68"/>
                <a:gd name="T16" fmla="*/ 44 w 77"/>
                <a:gd name="T17" fmla="*/ 7 h 68"/>
                <a:gd name="T18" fmla="*/ 47 w 77"/>
                <a:gd name="T1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68">
                  <a:moveTo>
                    <a:pt x="47" y="3"/>
                  </a:moveTo>
                  <a:cubicBezTo>
                    <a:pt x="57" y="5"/>
                    <a:pt x="67" y="3"/>
                    <a:pt x="76" y="10"/>
                  </a:cubicBezTo>
                  <a:cubicBezTo>
                    <a:pt x="75" y="20"/>
                    <a:pt x="77" y="32"/>
                    <a:pt x="68" y="37"/>
                  </a:cubicBezTo>
                  <a:cubicBezTo>
                    <a:pt x="64" y="43"/>
                    <a:pt x="63" y="45"/>
                    <a:pt x="56" y="46"/>
                  </a:cubicBezTo>
                  <a:cubicBezTo>
                    <a:pt x="52" y="49"/>
                    <a:pt x="47" y="46"/>
                    <a:pt x="44" y="48"/>
                  </a:cubicBezTo>
                  <a:cubicBezTo>
                    <a:pt x="41" y="50"/>
                    <a:pt x="38" y="59"/>
                    <a:pt x="35" y="61"/>
                  </a:cubicBezTo>
                  <a:cubicBezTo>
                    <a:pt x="31" y="68"/>
                    <a:pt x="30" y="65"/>
                    <a:pt x="23" y="61"/>
                  </a:cubicBezTo>
                  <a:cubicBezTo>
                    <a:pt x="18" y="54"/>
                    <a:pt x="13" y="46"/>
                    <a:pt x="8" y="39"/>
                  </a:cubicBezTo>
                  <a:cubicBezTo>
                    <a:pt x="0" y="0"/>
                    <a:pt x="1" y="10"/>
                    <a:pt x="44" y="7"/>
                  </a:cubicBezTo>
                  <a:cubicBezTo>
                    <a:pt x="50" y="4"/>
                    <a:pt x="51" y="5"/>
                    <a:pt x="47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8" name="Freeform 639"/>
            <p:cNvSpPr>
              <a:spLocks/>
            </p:cNvSpPr>
            <p:nvPr>
              <p:custDataLst>
                <p:tags r:id="rId117"/>
              </p:custDataLst>
            </p:nvPr>
          </p:nvSpPr>
          <p:spPr bwMode="gray">
            <a:xfrm>
              <a:off x="8551742" y="4797303"/>
              <a:ext cx="179990" cy="175125"/>
            </a:xfrm>
            <a:custGeom>
              <a:avLst/>
              <a:gdLst>
                <a:gd name="T0" fmla="*/ 11 w 115"/>
                <a:gd name="T1" fmla="*/ 15 h 127"/>
                <a:gd name="T2" fmla="*/ 35 w 115"/>
                <a:gd name="T3" fmla="*/ 6 h 127"/>
                <a:gd name="T4" fmla="*/ 38 w 115"/>
                <a:gd name="T5" fmla="*/ 1 h 127"/>
                <a:gd name="T6" fmla="*/ 44 w 115"/>
                <a:gd name="T7" fmla="*/ 9 h 127"/>
                <a:gd name="T8" fmla="*/ 65 w 115"/>
                <a:gd name="T9" fmla="*/ 22 h 127"/>
                <a:gd name="T10" fmla="*/ 75 w 115"/>
                <a:gd name="T11" fmla="*/ 33 h 127"/>
                <a:gd name="T12" fmla="*/ 63 w 115"/>
                <a:gd name="T13" fmla="*/ 48 h 127"/>
                <a:gd name="T14" fmla="*/ 89 w 115"/>
                <a:gd name="T15" fmla="*/ 70 h 127"/>
                <a:gd name="T16" fmla="*/ 96 w 115"/>
                <a:gd name="T17" fmla="*/ 85 h 127"/>
                <a:gd name="T18" fmla="*/ 108 w 115"/>
                <a:gd name="T19" fmla="*/ 99 h 127"/>
                <a:gd name="T20" fmla="*/ 115 w 115"/>
                <a:gd name="T21" fmla="*/ 111 h 127"/>
                <a:gd name="T22" fmla="*/ 110 w 115"/>
                <a:gd name="T23" fmla="*/ 124 h 127"/>
                <a:gd name="T24" fmla="*/ 90 w 115"/>
                <a:gd name="T25" fmla="*/ 123 h 127"/>
                <a:gd name="T26" fmla="*/ 83 w 115"/>
                <a:gd name="T27" fmla="*/ 103 h 127"/>
                <a:gd name="T28" fmla="*/ 75 w 115"/>
                <a:gd name="T29" fmla="*/ 73 h 127"/>
                <a:gd name="T30" fmla="*/ 59 w 115"/>
                <a:gd name="T31" fmla="*/ 61 h 127"/>
                <a:gd name="T32" fmla="*/ 44 w 115"/>
                <a:gd name="T33" fmla="*/ 69 h 127"/>
                <a:gd name="T34" fmla="*/ 24 w 115"/>
                <a:gd name="T35" fmla="*/ 69 h 127"/>
                <a:gd name="T36" fmla="*/ 27 w 115"/>
                <a:gd name="T37" fmla="*/ 51 h 127"/>
                <a:gd name="T38" fmla="*/ 9 w 115"/>
                <a:gd name="T39" fmla="*/ 36 h 127"/>
                <a:gd name="T40" fmla="*/ 8 w 115"/>
                <a:gd name="T41" fmla="*/ 25 h 127"/>
                <a:gd name="T42" fmla="*/ 11 w 115"/>
                <a:gd name="T43" fmla="*/ 1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7">
                  <a:moveTo>
                    <a:pt x="11" y="15"/>
                  </a:moveTo>
                  <a:cubicBezTo>
                    <a:pt x="31" y="11"/>
                    <a:pt x="23" y="8"/>
                    <a:pt x="35" y="6"/>
                  </a:cubicBezTo>
                  <a:cubicBezTo>
                    <a:pt x="36" y="4"/>
                    <a:pt x="36" y="2"/>
                    <a:pt x="38" y="1"/>
                  </a:cubicBezTo>
                  <a:cubicBezTo>
                    <a:pt x="42" y="0"/>
                    <a:pt x="43" y="8"/>
                    <a:pt x="44" y="9"/>
                  </a:cubicBezTo>
                  <a:cubicBezTo>
                    <a:pt x="49" y="16"/>
                    <a:pt x="57" y="20"/>
                    <a:pt x="65" y="22"/>
                  </a:cubicBezTo>
                  <a:cubicBezTo>
                    <a:pt x="71" y="27"/>
                    <a:pt x="74" y="25"/>
                    <a:pt x="75" y="33"/>
                  </a:cubicBezTo>
                  <a:cubicBezTo>
                    <a:pt x="73" y="43"/>
                    <a:pt x="71" y="43"/>
                    <a:pt x="63" y="48"/>
                  </a:cubicBezTo>
                  <a:cubicBezTo>
                    <a:pt x="69" y="59"/>
                    <a:pt x="76" y="67"/>
                    <a:pt x="89" y="70"/>
                  </a:cubicBezTo>
                  <a:cubicBezTo>
                    <a:pt x="94" y="76"/>
                    <a:pt x="93" y="80"/>
                    <a:pt x="96" y="85"/>
                  </a:cubicBezTo>
                  <a:cubicBezTo>
                    <a:pt x="99" y="90"/>
                    <a:pt x="105" y="95"/>
                    <a:pt x="108" y="99"/>
                  </a:cubicBezTo>
                  <a:cubicBezTo>
                    <a:pt x="110" y="103"/>
                    <a:pt x="115" y="107"/>
                    <a:pt x="115" y="111"/>
                  </a:cubicBezTo>
                  <a:cubicBezTo>
                    <a:pt x="115" y="115"/>
                    <a:pt x="114" y="122"/>
                    <a:pt x="110" y="124"/>
                  </a:cubicBezTo>
                  <a:cubicBezTo>
                    <a:pt x="103" y="124"/>
                    <a:pt x="95" y="127"/>
                    <a:pt x="90" y="123"/>
                  </a:cubicBezTo>
                  <a:cubicBezTo>
                    <a:pt x="81" y="117"/>
                    <a:pt x="94" y="108"/>
                    <a:pt x="83" y="103"/>
                  </a:cubicBezTo>
                  <a:cubicBezTo>
                    <a:pt x="74" y="91"/>
                    <a:pt x="80" y="92"/>
                    <a:pt x="75" y="73"/>
                  </a:cubicBezTo>
                  <a:cubicBezTo>
                    <a:pt x="74" y="68"/>
                    <a:pt x="63" y="64"/>
                    <a:pt x="59" y="61"/>
                  </a:cubicBezTo>
                  <a:cubicBezTo>
                    <a:pt x="54" y="60"/>
                    <a:pt x="50" y="68"/>
                    <a:pt x="44" y="69"/>
                  </a:cubicBezTo>
                  <a:cubicBezTo>
                    <a:pt x="38" y="70"/>
                    <a:pt x="27" y="72"/>
                    <a:pt x="24" y="69"/>
                  </a:cubicBezTo>
                  <a:cubicBezTo>
                    <a:pt x="17" y="68"/>
                    <a:pt x="29" y="56"/>
                    <a:pt x="27" y="51"/>
                  </a:cubicBezTo>
                  <a:cubicBezTo>
                    <a:pt x="25" y="46"/>
                    <a:pt x="12" y="40"/>
                    <a:pt x="9" y="36"/>
                  </a:cubicBezTo>
                  <a:cubicBezTo>
                    <a:pt x="5" y="30"/>
                    <a:pt x="0" y="28"/>
                    <a:pt x="8" y="25"/>
                  </a:cubicBezTo>
                  <a:cubicBezTo>
                    <a:pt x="9" y="18"/>
                    <a:pt x="8" y="21"/>
                    <a:pt x="11" y="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09" name="Freeform 640"/>
            <p:cNvSpPr>
              <a:spLocks/>
            </p:cNvSpPr>
            <p:nvPr>
              <p:custDataLst>
                <p:tags r:id="rId118"/>
              </p:custDataLst>
            </p:nvPr>
          </p:nvSpPr>
          <p:spPr bwMode="gray">
            <a:xfrm>
              <a:off x="8884155" y="5168630"/>
              <a:ext cx="25945" cy="24323"/>
            </a:xfrm>
            <a:custGeom>
              <a:avLst/>
              <a:gdLst>
                <a:gd name="T0" fmla="*/ 0 w 17"/>
                <a:gd name="T1" fmla="*/ 9 h 18"/>
                <a:gd name="T2" fmla="*/ 14 w 17"/>
                <a:gd name="T3" fmla="*/ 13 h 18"/>
                <a:gd name="T4" fmla="*/ 6 w 17"/>
                <a:gd name="T5" fmla="*/ 3 h 18"/>
                <a:gd name="T6" fmla="*/ 0 w 17"/>
                <a:gd name="T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0" y="9"/>
                  </a:moveTo>
                  <a:cubicBezTo>
                    <a:pt x="3" y="18"/>
                    <a:pt x="6" y="18"/>
                    <a:pt x="14" y="13"/>
                  </a:cubicBezTo>
                  <a:cubicBezTo>
                    <a:pt x="17" y="3"/>
                    <a:pt x="17" y="0"/>
                    <a:pt x="6" y="3"/>
                  </a:cubicBezTo>
                  <a:cubicBezTo>
                    <a:pt x="2" y="10"/>
                    <a:pt x="4" y="9"/>
                    <a:pt x="0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0" name="Freeform 641"/>
            <p:cNvSpPr>
              <a:spLocks/>
            </p:cNvSpPr>
            <p:nvPr>
              <p:custDataLst>
                <p:tags r:id="rId119"/>
              </p:custDataLst>
            </p:nvPr>
          </p:nvSpPr>
          <p:spPr bwMode="gray">
            <a:xfrm>
              <a:off x="9000906" y="4734063"/>
              <a:ext cx="77834" cy="81076"/>
            </a:xfrm>
            <a:custGeom>
              <a:avLst/>
              <a:gdLst>
                <a:gd name="T0" fmla="*/ 4 w 50"/>
                <a:gd name="T1" fmla="*/ 24 h 58"/>
                <a:gd name="T2" fmla="*/ 16 w 50"/>
                <a:gd name="T3" fmla="*/ 22 h 58"/>
                <a:gd name="T4" fmla="*/ 22 w 50"/>
                <a:gd name="T5" fmla="*/ 12 h 58"/>
                <a:gd name="T6" fmla="*/ 37 w 50"/>
                <a:gd name="T7" fmla="*/ 0 h 58"/>
                <a:gd name="T8" fmla="*/ 38 w 50"/>
                <a:gd name="T9" fmla="*/ 22 h 58"/>
                <a:gd name="T10" fmla="*/ 25 w 50"/>
                <a:gd name="T11" fmla="*/ 39 h 58"/>
                <a:gd name="T12" fmla="*/ 17 w 50"/>
                <a:gd name="T13" fmla="*/ 46 h 58"/>
                <a:gd name="T14" fmla="*/ 4 w 50"/>
                <a:gd name="T15" fmla="*/ 30 h 58"/>
                <a:gd name="T16" fmla="*/ 4 w 50"/>
                <a:gd name="T17" fmla="*/ 2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8">
                  <a:moveTo>
                    <a:pt x="4" y="24"/>
                  </a:moveTo>
                  <a:cubicBezTo>
                    <a:pt x="8" y="23"/>
                    <a:pt x="13" y="25"/>
                    <a:pt x="16" y="22"/>
                  </a:cubicBezTo>
                  <a:cubicBezTo>
                    <a:pt x="32" y="8"/>
                    <a:pt x="6" y="15"/>
                    <a:pt x="22" y="12"/>
                  </a:cubicBezTo>
                  <a:cubicBezTo>
                    <a:pt x="29" y="7"/>
                    <a:pt x="28" y="2"/>
                    <a:pt x="37" y="0"/>
                  </a:cubicBezTo>
                  <a:cubicBezTo>
                    <a:pt x="50" y="2"/>
                    <a:pt x="44" y="14"/>
                    <a:pt x="38" y="22"/>
                  </a:cubicBezTo>
                  <a:cubicBezTo>
                    <a:pt x="34" y="40"/>
                    <a:pt x="40" y="36"/>
                    <a:pt x="25" y="39"/>
                  </a:cubicBezTo>
                  <a:cubicBezTo>
                    <a:pt x="24" y="45"/>
                    <a:pt x="22" y="58"/>
                    <a:pt x="17" y="46"/>
                  </a:cubicBezTo>
                  <a:cubicBezTo>
                    <a:pt x="15" y="37"/>
                    <a:pt x="11" y="35"/>
                    <a:pt x="4" y="30"/>
                  </a:cubicBezTo>
                  <a:cubicBezTo>
                    <a:pt x="2" y="24"/>
                    <a:pt x="0" y="26"/>
                    <a:pt x="4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1" name="Freeform 674"/>
            <p:cNvSpPr>
              <a:spLocks/>
            </p:cNvSpPr>
            <p:nvPr>
              <p:custDataLst>
                <p:tags r:id="rId120"/>
              </p:custDataLst>
            </p:nvPr>
          </p:nvSpPr>
          <p:spPr bwMode="gray">
            <a:xfrm>
              <a:off x="9819774" y="5481584"/>
              <a:ext cx="50267" cy="34051"/>
            </a:xfrm>
            <a:custGeom>
              <a:avLst/>
              <a:gdLst>
                <a:gd name="T0" fmla="*/ 1 w 31"/>
                <a:gd name="T1" fmla="*/ 0 h 24"/>
                <a:gd name="T2" fmla="*/ 12 w 31"/>
                <a:gd name="T3" fmla="*/ 3 h 24"/>
                <a:gd name="T4" fmla="*/ 31 w 31"/>
                <a:gd name="T5" fmla="*/ 14 h 24"/>
                <a:gd name="T6" fmla="*/ 3 w 31"/>
                <a:gd name="T7" fmla="*/ 14 h 24"/>
                <a:gd name="T8" fmla="*/ 1 w 3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4">
                  <a:moveTo>
                    <a:pt x="1" y="0"/>
                  </a:moveTo>
                  <a:cubicBezTo>
                    <a:pt x="5" y="1"/>
                    <a:pt x="9" y="1"/>
                    <a:pt x="12" y="3"/>
                  </a:cubicBezTo>
                  <a:cubicBezTo>
                    <a:pt x="25" y="11"/>
                    <a:pt x="8" y="10"/>
                    <a:pt x="31" y="14"/>
                  </a:cubicBezTo>
                  <a:cubicBezTo>
                    <a:pt x="24" y="24"/>
                    <a:pt x="12" y="16"/>
                    <a:pt x="3" y="14"/>
                  </a:cubicBezTo>
                  <a:cubicBezTo>
                    <a:pt x="0" y="7"/>
                    <a:pt x="4" y="7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2" name="Freeform 675"/>
            <p:cNvSpPr>
              <a:spLocks/>
            </p:cNvSpPr>
            <p:nvPr>
              <p:custDataLst>
                <p:tags r:id="rId121"/>
              </p:custDataLst>
            </p:nvPr>
          </p:nvSpPr>
          <p:spPr bwMode="gray">
            <a:xfrm>
              <a:off x="9545737" y="5321053"/>
              <a:ext cx="231877" cy="176746"/>
            </a:xfrm>
            <a:custGeom>
              <a:avLst/>
              <a:gdLst>
                <a:gd name="T0" fmla="*/ 0 w 123"/>
                <a:gd name="T1" fmla="*/ 80 h 106"/>
                <a:gd name="T2" fmla="*/ 0 w 123"/>
                <a:gd name="T3" fmla="*/ 33 h 106"/>
                <a:gd name="T4" fmla="*/ 0 w 123"/>
                <a:gd name="T5" fmla="*/ 0 h 106"/>
                <a:gd name="T6" fmla="*/ 32 w 123"/>
                <a:gd name="T7" fmla="*/ 9 h 106"/>
                <a:gd name="T8" fmla="*/ 57 w 123"/>
                <a:gd name="T9" fmla="*/ 25 h 106"/>
                <a:gd name="T10" fmla="*/ 57 w 123"/>
                <a:gd name="T11" fmla="*/ 33 h 106"/>
                <a:gd name="T12" fmla="*/ 88 w 123"/>
                <a:gd name="T13" fmla="*/ 49 h 106"/>
                <a:gd name="T14" fmla="*/ 72 w 123"/>
                <a:gd name="T15" fmla="*/ 57 h 106"/>
                <a:gd name="T16" fmla="*/ 81 w 123"/>
                <a:gd name="T17" fmla="*/ 57 h 106"/>
                <a:gd name="T18" fmla="*/ 88 w 123"/>
                <a:gd name="T19" fmla="*/ 65 h 106"/>
                <a:gd name="T20" fmla="*/ 97 w 123"/>
                <a:gd name="T21" fmla="*/ 80 h 106"/>
                <a:gd name="T22" fmla="*/ 104 w 123"/>
                <a:gd name="T23" fmla="*/ 80 h 106"/>
                <a:gd name="T24" fmla="*/ 104 w 123"/>
                <a:gd name="T25" fmla="*/ 90 h 106"/>
                <a:gd name="T26" fmla="*/ 122 w 123"/>
                <a:gd name="T27" fmla="*/ 99 h 106"/>
                <a:gd name="T28" fmla="*/ 122 w 123"/>
                <a:gd name="T29" fmla="*/ 105 h 106"/>
                <a:gd name="T30" fmla="*/ 81 w 123"/>
                <a:gd name="T31" fmla="*/ 99 h 106"/>
                <a:gd name="T32" fmla="*/ 63 w 123"/>
                <a:gd name="T33" fmla="*/ 65 h 106"/>
                <a:gd name="T34" fmla="*/ 47 w 123"/>
                <a:gd name="T35" fmla="*/ 65 h 106"/>
                <a:gd name="T36" fmla="*/ 40 w 123"/>
                <a:gd name="T37" fmla="*/ 65 h 106"/>
                <a:gd name="T38" fmla="*/ 23 w 123"/>
                <a:gd name="T39" fmla="*/ 74 h 106"/>
                <a:gd name="T40" fmla="*/ 32 w 123"/>
                <a:gd name="T41" fmla="*/ 80 h 106"/>
                <a:gd name="T42" fmla="*/ 15 w 123"/>
                <a:gd name="T43" fmla="*/ 80 h 106"/>
                <a:gd name="T44" fmla="*/ 0 w 123"/>
                <a:gd name="T45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06">
                  <a:moveTo>
                    <a:pt x="0" y="80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32" y="9"/>
                  </a:lnTo>
                  <a:lnTo>
                    <a:pt x="57" y="25"/>
                  </a:lnTo>
                  <a:lnTo>
                    <a:pt x="57" y="33"/>
                  </a:lnTo>
                  <a:lnTo>
                    <a:pt x="88" y="49"/>
                  </a:lnTo>
                  <a:lnTo>
                    <a:pt x="72" y="57"/>
                  </a:lnTo>
                  <a:lnTo>
                    <a:pt x="81" y="57"/>
                  </a:lnTo>
                  <a:lnTo>
                    <a:pt x="88" y="65"/>
                  </a:lnTo>
                  <a:lnTo>
                    <a:pt x="97" y="80"/>
                  </a:lnTo>
                  <a:lnTo>
                    <a:pt x="104" y="80"/>
                  </a:lnTo>
                  <a:lnTo>
                    <a:pt x="104" y="90"/>
                  </a:lnTo>
                  <a:lnTo>
                    <a:pt x="122" y="99"/>
                  </a:lnTo>
                  <a:lnTo>
                    <a:pt x="122" y="105"/>
                  </a:lnTo>
                  <a:lnTo>
                    <a:pt x="81" y="99"/>
                  </a:lnTo>
                  <a:lnTo>
                    <a:pt x="63" y="65"/>
                  </a:lnTo>
                  <a:lnTo>
                    <a:pt x="47" y="65"/>
                  </a:lnTo>
                  <a:lnTo>
                    <a:pt x="40" y="65"/>
                  </a:lnTo>
                  <a:lnTo>
                    <a:pt x="23" y="74"/>
                  </a:lnTo>
                  <a:lnTo>
                    <a:pt x="32" y="80"/>
                  </a:lnTo>
                  <a:lnTo>
                    <a:pt x="15" y="80"/>
                  </a:lnTo>
                  <a:lnTo>
                    <a:pt x="0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3" name="Freeform 676"/>
            <p:cNvSpPr>
              <a:spLocks/>
            </p:cNvSpPr>
            <p:nvPr>
              <p:custDataLst>
                <p:tags r:id="rId122"/>
              </p:custDataLst>
            </p:nvPr>
          </p:nvSpPr>
          <p:spPr bwMode="gray">
            <a:xfrm>
              <a:off x="9712753" y="5348620"/>
              <a:ext cx="105400" cy="53510"/>
            </a:xfrm>
            <a:custGeom>
              <a:avLst/>
              <a:gdLst>
                <a:gd name="T0" fmla="*/ 0 w 57"/>
                <a:gd name="T1" fmla="*/ 16 h 33"/>
                <a:gd name="T2" fmla="*/ 16 w 57"/>
                <a:gd name="T3" fmla="*/ 32 h 33"/>
                <a:gd name="T4" fmla="*/ 34 w 57"/>
                <a:gd name="T5" fmla="*/ 32 h 33"/>
                <a:gd name="T6" fmla="*/ 49 w 57"/>
                <a:gd name="T7" fmla="*/ 23 h 33"/>
                <a:gd name="T8" fmla="*/ 56 w 57"/>
                <a:gd name="T9" fmla="*/ 8 h 33"/>
                <a:gd name="T10" fmla="*/ 56 w 57"/>
                <a:gd name="T11" fmla="*/ 0 h 33"/>
                <a:gd name="T12" fmla="*/ 49 w 57"/>
                <a:gd name="T13" fmla="*/ 0 h 33"/>
                <a:gd name="T14" fmla="*/ 49 w 57"/>
                <a:gd name="T15" fmla="*/ 16 h 33"/>
                <a:gd name="T16" fmla="*/ 41 w 57"/>
                <a:gd name="T17" fmla="*/ 16 h 33"/>
                <a:gd name="T18" fmla="*/ 34 w 57"/>
                <a:gd name="T19" fmla="*/ 16 h 33"/>
                <a:gd name="T20" fmla="*/ 0 w 57"/>
                <a:gd name="T21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3">
                  <a:moveTo>
                    <a:pt x="0" y="16"/>
                  </a:moveTo>
                  <a:lnTo>
                    <a:pt x="16" y="32"/>
                  </a:lnTo>
                  <a:lnTo>
                    <a:pt x="34" y="32"/>
                  </a:lnTo>
                  <a:lnTo>
                    <a:pt x="49" y="23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49" y="16"/>
                  </a:lnTo>
                  <a:lnTo>
                    <a:pt x="41" y="16"/>
                  </a:lnTo>
                  <a:lnTo>
                    <a:pt x="34" y="16"/>
                  </a:lnTo>
                  <a:lnTo>
                    <a:pt x="0" y="1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4" name="Freeform 677"/>
            <p:cNvSpPr>
              <a:spLocks/>
            </p:cNvSpPr>
            <p:nvPr>
              <p:custDataLst>
                <p:tags r:id="rId123"/>
              </p:custDataLst>
            </p:nvPr>
          </p:nvSpPr>
          <p:spPr bwMode="gray">
            <a:xfrm>
              <a:off x="9788965" y="5337269"/>
              <a:ext cx="48647" cy="27565"/>
            </a:xfrm>
            <a:custGeom>
              <a:avLst/>
              <a:gdLst>
                <a:gd name="T0" fmla="*/ 0 w 25"/>
                <a:gd name="T1" fmla="*/ 0 h 17"/>
                <a:gd name="T2" fmla="*/ 15 w 25"/>
                <a:gd name="T3" fmla="*/ 8 h 17"/>
                <a:gd name="T4" fmla="*/ 24 w 25"/>
                <a:gd name="T5" fmla="*/ 16 h 17"/>
                <a:gd name="T6" fmla="*/ 24 w 25"/>
                <a:gd name="T7" fmla="*/ 8 h 17"/>
                <a:gd name="T8" fmla="*/ 0 w 2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0" y="0"/>
                  </a:moveTo>
                  <a:lnTo>
                    <a:pt x="15" y="8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5" name="Freeform 678"/>
            <p:cNvSpPr>
              <a:spLocks/>
            </p:cNvSpPr>
            <p:nvPr>
              <p:custDataLst>
                <p:tags r:id="rId124"/>
              </p:custDataLst>
            </p:nvPr>
          </p:nvSpPr>
          <p:spPr bwMode="gray">
            <a:xfrm>
              <a:off x="9879770" y="5376184"/>
              <a:ext cx="35673" cy="40539"/>
            </a:xfrm>
            <a:custGeom>
              <a:avLst/>
              <a:gdLst>
                <a:gd name="T0" fmla="*/ 0 w 18"/>
                <a:gd name="T1" fmla="*/ 0 h 25"/>
                <a:gd name="T2" fmla="*/ 8 w 18"/>
                <a:gd name="T3" fmla="*/ 24 h 25"/>
                <a:gd name="T4" fmla="*/ 17 w 18"/>
                <a:gd name="T5" fmla="*/ 16 h 25"/>
                <a:gd name="T6" fmla="*/ 0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8" y="24"/>
                  </a:lnTo>
                  <a:lnTo>
                    <a:pt x="17" y="16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6" name="Freeform 679"/>
            <p:cNvSpPr>
              <a:spLocks/>
            </p:cNvSpPr>
            <p:nvPr>
              <p:custDataLst>
                <p:tags r:id="rId125"/>
              </p:custDataLst>
            </p:nvPr>
          </p:nvSpPr>
          <p:spPr bwMode="gray">
            <a:xfrm>
              <a:off x="9986792" y="5452397"/>
              <a:ext cx="32431" cy="27565"/>
            </a:xfrm>
            <a:custGeom>
              <a:avLst/>
              <a:gdLst>
                <a:gd name="T0" fmla="*/ 0 w 17"/>
                <a:gd name="T1" fmla="*/ 0 h 17"/>
                <a:gd name="T2" fmla="*/ 0 w 17"/>
                <a:gd name="T3" fmla="*/ 16 h 17"/>
                <a:gd name="T4" fmla="*/ 16 w 17"/>
                <a:gd name="T5" fmla="*/ 16 h 17"/>
                <a:gd name="T6" fmla="*/ 0 w 1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8565994" y="5117613"/>
              <a:ext cx="458104" cy="122000"/>
              <a:chOff x="6584536" y="4148829"/>
              <a:chExt cx="439477" cy="117065"/>
            </a:xfrm>
            <a:solidFill>
              <a:schemeClr val="bg1">
                <a:lumMod val="85000"/>
              </a:schemeClr>
            </a:solidFill>
          </p:grpSpPr>
          <p:sp>
            <p:nvSpPr>
              <p:cNvPr id="375" name="Freeform 682"/>
              <p:cNvSpPr>
                <a:spLocks/>
              </p:cNvSpPr>
              <p:nvPr>
                <p:custDataLst>
                  <p:tags r:id="rId175"/>
                </p:custDataLst>
              </p:nvPr>
            </p:nvSpPr>
            <p:spPr bwMode="gray">
              <a:xfrm>
                <a:off x="6584865" y="4149549"/>
                <a:ext cx="91779" cy="116695"/>
              </a:xfrm>
              <a:custGeom>
                <a:avLst/>
                <a:gdLst>
                  <a:gd name="T0" fmla="*/ 24 w 50"/>
                  <a:gd name="T1" fmla="*/ 9 h 75"/>
                  <a:gd name="T2" fmla="*/ 18 w 50"/>
                  <a:gd name="T3" fmla="*/ 18 h 75"/>
                  <a:gd name="T4" fmla="*/ 9 w 50"/>
                  <a:gd name="T5" fmla="*/ 9 h 75"/>
                  <a:gd name="T6" fmla="*/ 0 w 50"/>
                  <a:gd name="T7" fmla="*/ 0 h 75"/>
                  <a:gd name="T8" fmla="*/ 0 w 50"/>
                  <a:gd name="T9" fmla="*/ 9 h 75"/>
                  <a:gd name="T10" fmla="*/ 0 w 50"/>
                  <a:gd name="T11" fmla="*/ 34 h 75"/>
                  <a:gd name="T12" fmla="*/ 18 w 50"/>
                  <a:gd name="T13" fmla="*/ 50 h 75"/>
                  <a:gd name="T14" fmla="*/ 43 w 50"/>
                  <a:gd name="T15" fmla="*/ 74 h 75"/>
                  <a:gd name="T16" fmla="*/ 49 w 50"/>
                  <a:gd name="T17" fmla="*/ 74 h 75"/>
                  <a:gd name="T18" fmla="*/ 43 w 50"/>
                  <a:gd name="T19" fmla="*/ 50 h 75"/>
                  <a:gd name="T20" fmla="*/ 43 w 50"/>
                  <a:gd name="T21" fmla="*/ 25 h 75"/>
                  <a:gd name="T22" fmla="*/ 24 w 50"/>
                  <a:gd name="T23" fmla="*/ 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75">
                    <a:moveTo>
                      <a:pt x="24" y="9"/>
                    </a:moveTo>
                    <a:lnTo>
                      <a:pt x="18" y="18"/>
                    </a:lnTo>
                    <a:lnTo>
                      <a:pt x="9" y="9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0" y="34"/>
                    </a:lnTo>
                    <a:lnTo>
                      <a:pt x="18" y="50"/>
                    </a:lnTo>
                    <a:lnTo>
                      <a:pt x="43" y="74"/>
                    </a:lnTo>
                    <a:lnTo>
                      <a:pt x="49" y="74"/>
                    </a:lnTo>
                    <a:lnTo>
                      <a:pt x="43" y="50"/>
                    </a:lnTo>
                    <a:lnTo>
                      <a:pt x="43" y="25"/>
                    </a:lnTo>
                    <a:lnTo>
                      <a:pt x="24" y="9"/>
                    </a:lnTo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76" name="Freeform 683"/>
              <p:cNvSpPr>
                <a:spLocks/>
              </p:cNvSpPr>
              <p:nvPr>
                <p:custDataLst>
                  <p:tags r:id="rId176"/>
                </p:custDataLst>
              </p:nvPr>
            </p:nvSpPr>
            <p:spPr bwMode="gray">
              <a:xfrm>
                <a:off x="6793314" y="4149549"/>
                <a:ext cx="230227" cy="115140"/>
              </a:xfrm>
              <a:custGeom>
                <a:avLst/>
                <a:gdLst>
                  <a:gd name="T0" fmla="*/ 71 w 131"/>
                  <a:gd name="T1" fmla="*/ 25 h 75"/>
                  <a:gd name="T2" fmla="*/ 80 w 131"/>
                  <a:gd name="T3" fmla="*/ 25 h 75"/>
                  <a:gd name="T4" fmla="*/ 71 w 131"/>
                  <a:gd name="T5" fmla="*/ 34 h 75"/>
                  <a:gd name="T6" fmla="*/ 65 w 131"/>
                  <a:gd name="T7" fmla="*/ 34 h 75"/>
                  <a:gd name="T8" fmla="*/ 56 w 131"/>
                  <a:gd name="T9" fmla="*/ 34 h 75"/>
                  <a:gd name="T10" fmla="*/ 40 w 131"/>
                  <a:gd name="T11" fmla="*/ 50 h 75"/>
                  <a:gd name="T12" fmla="*/ 25 w 131"/>
                  <a:gd name="T13" fmla="*/ 50 h 75"/>
                  <a:gd name="T14" fmla="*/ 25 w 131"/>
                  <a:gd name="T15" fmla="*/ 65 h 75"/>
                  <a:gd name="T16" fmla="*/ 0 w 131"/>
                  <a:gd name="T17" fmla="*/ 65 h 75"/>
                  <a:gd name="T18" fmla="*/ 15 w 131"/>
                  <a:gd name="T19" fmla="*/ 74 h 75"/>
                  <a:gd name="T20" fmla="*/ 31 w 131"/>
                  <a:gd name="T21" fmla="*/ 74 h 75"/>
                  <a:gd name="T22" fmla="*/ 40 w 131"/>
                  <a:gd name="T23" fmla="*/ 65 h 75"/>
                  <a:gd name="T24" fmla="*/ 56 w 131"/>
                  <a:gd name="T25" fmla="*/ 74 h 75"/>
                  <a:gd name="T26" fmla="*/ 65 w 131"/>
                  <a:gd name="T27" fmla="*/ 65 h 75"/>
                  <a:gd name="T28" fmla="*/ 89 w 131"/>
                  <a:gd name="T29" fmla="*/ 34 h 75"/>
                  <a:gd name="T30" fmla="*/ 112 w 131"/>
                  <a:gd name="T31" fmla="*/ 34 h 75"/>
                  <a:gd name="T32" fmla="*/ 120 w 131"/>
                  <a:gd name="T33" fmla="*/ 34 h 75"/>
                  <a:gd name="T34" fmla="*/ 112 w 131"/>
                  <a:gd name="T35" fmla="*/ 25 h 75"/>
                  <a:gd name="T36" fmla="*/ 130 w 131"/>
                  <a:gd name="T37" fmla="*/ 25 h 75"/>
                  <a:gd name="T38" fmla="*/ 105 w 131"/>
                  <a:gd name="T39" fmla="*/ 18 h 75"/>
                  <a:gd name="T40" fmla="*/ 105 w 131"/>
                  <a:gd name="T41" fmla="*/ 9 h 75"/>
                  <a:gd name="T42" fmla="*/ 96 w 131"/>
                  <a:gd name="T43" fmla="*/ 0 h 75"/>
                  <a:gd name="T44" fmla="*/ 80 w 131"/>
                  <a:gd name="T45" fmla="*/ 18 h 75"/>
                  <a:gd name="T46" fmla="*/ 71 w 131"/>
                  <a:gd name="T47" fmla="*/ 25 h 75"/>
                  <a:gd name="connsiteX0" fmla="*/ 5420 w 9924"/>
                  <a:gd name="connsiteY0" fmla="*/ 3333 h 9867"/>
                  <a:gd name="connsiteX1" fmla="*/ 6107 w 9924"/>
                  <a:gd name="connsiteY1" fmla="*/ 3333 h 9867"/>
                  <a:gd name="connsiteX2" fmla="*/ 5420 w 9924"/>
                  <a:gd name="connsiteY2" fmla="*/ 4533 h 9867"/>
                  <a:gd name="connsiteX3" fmla="*/ 4962 w 9924"/>
                  <a:gd name="connsiteY3" fmla="*/ 4533 h 9867"/>
                  <a:gd name="connsiteX4" fmla="*/ 4275 w 9924"/>
                  <a:gd name="connsiteY4" fmla="*/ 4533 h 9867"/>
                  <a:gd name="connsiteX5" fmla="*/ 3053 w 9924"/>
                  <a:gd name="connsiteY5" fmla="*/ 6667 h 9867"/>
                  <a:gd name="connsiteX6" fmla="*/ 1908 w 9924"/>
                  <a:gd name="connsiteY6" fmla="*/ 6667 h 9867"/>
                  <a:gd name="connsiteX7" fmla="*/ 1908 w 9924"/>
                  <a:gd name="connsiteY7" fmla="*/ 8667 h 9867"/>
                  <a:gd name="connsiteX8" fmla="*/ 0 w 9924"/>
                  <a:gd name="connsiteY8" fmla="*/ 8667 h 9867"/>
                  <a:gd name="connsiteX9" fmla="*/ 1145 w 9924"/>
                  <a:gd name="connsiteY9" fmla="*/ 9867 h 9867"/>
                  <a:gd name="connsiteX10" fmla="*/ 2366 w 9924"/>
                  <a:gd name="connsiteY10" fmla="*/ 9867 h 9867"/>
                  <a:gd name="connsiteX11" fmla="*/ 3053 w 9924"/>
                  <a:gd name="connsiteY11" fmla="*/ 8667 h 9867"/>
                  <a:gd name="connsiteX12" fmla="*/ 4275 w 9924"/>
                  <a:gd name="connsiteY12" fmla="*/ 9867 h 9867"/>
                  <a:gd name="connsiteX13" fmla="*/ 4962 w 9924"/>
                  <a:gd name="connsiteY13" fmla="*/ 8667 h 9867"/>
                  <a:gd name="connsiteX14" fmla="*/ 6794 w 9924"/>
                  <a:gd name="connsiteY14" fmla="*/ 4533 h 9867"/>
                  <a:gd name="connsiteX15" fmla="*/ 8550 w 9924"/>
                  <a:gd name="connsiteY15" fmla="*/ 4533 h 9867"/>
                  <a:gd name="connsiteX16" fmla="*/ 9160 w 9924"/>
                  <a:gd name="connsiteY16" fmla="*/ 4533 h 9867"/>
                  <a:gd name="connsiteX17" fmla="*/ 8550 w 9924"/>
                  <a:gd name="connsiteY17" fmla="*/ 3333 h 9867"/>
                  <a:gd name="connsiteX18" fmla="*/ 9924 w 9924"/>
                  <a:gd name="connsiteY18" fmla="*/ 3333 h 9867"/>
                  <a:gd name="connsiteX19" fmla="*/ 8015 w 9924"/>
                  <a:gd name="connsiteY19" fmla="*/ 2400 h 9867"/>
                  <a:gd name="connsiteX20" fmla="*/ 8015 w 9924"/>
                  <a:gd name="connsiteY20" fmla="*/ 1200 h 9867"/>
                  <a:gd name="connsiteX21" fmla="*/ 7328 w 9924"/>
                  <a:gd name="connsiteY21" fmla="*/ 0 h 9867"/>
                  <a:gd name="connsiteX22" fmla="*/ 6107 w 9924"/>
                  <a:gd name="connsiteY22" fmla="*/ 2400 h 9867"/>
                  <a:gd name="connsiteX23" fmla="*/ 5420 w 9924"/>
                  <a:gd name="connsiteY23" fmla="*/ 3333 h 9867"/>
                  <a:gd name="connsiteX24" fmla="*/ 5420 w 9924"/>
                  <a:gd name="connsiteY24" fmla="*/ 3333 h 9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924" h="9867">
                    <a:moveTo>
                      <a:pt x="5420" y="3333"/>
                    </a:moveTo>
                    <a:lnTo>
                      <a:pt x="6107" y="3333"/>
                    </a:lnTo>
                    <a:lnTo>
                      <a:pt x="5420" y="4533"/>
                    </a:lnTo>
                    <a:lnTo>
                      <a:pt x="4962" y="4533"/>
                    </a:lnTo>
                    <a:lnTo>
                      <a:pt x="4275" y="4533"/>
                    </a:lnTo>
                    <a:lnTo>
                      <a:pt x="3053" y="6667"/>
                    </a:lnTo>
                    <a:lnTo>
                      <a:pt x="1908" y="6667"/>
                    </a:lnTo>
                    <a:lnTo>
                      <a:pt x="1908" y="8667"/>
                    </a:lnTo>
                    <a:lnTo>
                      <a:pt x="0" y="8667"/>
                    </a:lnTo>
                    <a:lnTo>
                      <a:pt x="1145" y="9867"/>
                    </a:lnTo>
                    <a:lnTo>
                      <a:pt x="2366" y="9867"/>
                    </a:lnTo>
                    <a:lnTo>
                      <a:pt x="3053" y="8667"/>
                    </a:lnTo>
                    <a:lnTo>
                      <a:pt x="4275" y="9867"/>
                    </a:lnTo>
                    <a:lnTo>
                      <a:pt x="4962" y="8667"/>
                    </a:lnTo>
                    <a:lnTo>
                      <a:pt x="6794" y="4533"/>
                    </a:lnTo>
                    <a:lnTo>
                      <a:pt x="8550" y="4533"/>
                    </a:lnTo>
                    <a:lnTo>
                      <a:pt x="9160" y="4533"/>
                    </a:lnTo>
                    <a:lnTo>
                      <a:pt x="8550" y="3333"/>
                    </a:lnTo>
                    <a:lnTo>
                      <a:pt x="9924" y="3333"/>
                    </a:lnTo>
                    <a:lnTo>
                      <a:pt x="8015" y="2400"/>
                    </a:lnTo>
                    <a:lnTo>
                      <a:pt x="8015" y="1200"/>
                    </a:lnTo>
                    <a:lnTo>
                      <a:pt x="7328" y="0"/>
                    </a:lnTo>
                    <a:lnTo>
                      <a:pt x="6107" y="2400"/>
                    </a:lnTo>
                    <a:lnTo>
                      <a:pt x="5420" y="3333"/>
                    </a:lnTo>
                    <a:lnTo>
                      <a:pt x="5420" y="3333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</p:grpSp>
        <p:sp>
          <p:nvSpPr>
            <p:cNvPr id="318" name="Freeform 684"/>
            <p:cNvSpPr>
              <a:spLocks/>
            </p:cNvSpPr>
            <p:nvPr>
              <p:custDataLst>
                <p:tags r:id="rId126"/>
              </p:custDataLst>
            </p:nvPr>
          </p:nvSpPr>
          <p:spPr bwMode="gray">
            <a:xfrm>
              <a:off x="8887397" y="5157280"/>
              <a:ext cx="47024" cy="29188"/>
            </a:xfrm>
            <a:custGeom>
              <a:avLst/>
              <a:gdLst>
                <a:gd name="T0" fmla="*/ 0 w 25"/>
                <a:gd name="T1" fmla="*/ 16 h 17"/>
                <a:gd name="T2" fmla="*/ 9 w 25"/>
                <a:gd name="T3" fmla="*/ 16 h 17"/>
                <a:gd name="T4" fmla="*/ 15 w 25"/>
                <a:gd name="T5" fmla="*/ 16 h 17"/>
                <a:gd name="T6" fmla="*/ 24 w 25"/>
                <a:gd name="T7" fmla="*/ 0 h 17"/>
                <a:gd name="T8" fmla="*/ 15 w 25"/>
                <a:gd name="T9" fmla="*/ 0 h 17"/>
                <a:gd name="T10" fmla="*/ 0 w 25"/>
                <a:gd name="T1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0" y="16"/>
                  </a:moveTo>
                  <a:lnTo>
                    <a:pt x="9" y="16"/>
                  </a:lnTo>
                  <a:lnTo>
                    <a:pt x="15" y="16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0" y="1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19" name="Oval 685"/>
            <p:cNvSpPr>
              <a:spLocks noChangeArrowheads="1"/>
            </p:cNvSpPr>
            <p:nvPr>
              <p:custDataLst>
                <p:tags r:id="rId127"/>
              </p:custDataLst>
            </p:nvPr>
          </p:nvSpPr>
          <p:spPr bwMode="gray">
            <a:xfrm>
              <a:off x="8632818" y="5212412"/>
              <a:ext cx="25945" cy="227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grpSp>
          <p:nvGrpSpPr>
            <p:cNvPr id="6" name="Group 5"/>
            <p:cNvGrpSpPr>
              <a:grpSpLocks/>
            </p:cNvGrpSpPr>
            <p:nvPr>
              <p:custDataLst>
                <p:tags r:id="rId128"/>
              </p:custDataLst>
            </p:nvPr>
          </p:nvGrpSpPr>
          <p:grpSpPr bwMode="auto">
            <a:xfrm>
              <a:off x="7291032" y="3918904"/>
              <a:ext cx="987692" cy="431251"/>
              <a:chOff x="5361418" y="2998600"/>
              <a:chExt cx="947530" cy="413810"/>
            </a:xfrm>
            <a:solidFill>
              <a:schemeClr val="bg1">
                <a:lumMod val="85000"/>
              </a:schemeClr>
            </a:solidFill>
          </p:grpSpPr>
          <p:sp>
            <p:nvSpPr>
              <p:cNvPr id="373" name="Freeform 721"/>
              <p:cNvSpPr>
                <a:spLocks/>
              </p:cNvSpPr>
              <p:nvPr>
                <p:custDataLst>
                  <p:tags r:id="rId173"/>
                </p:custDataLst>
              </p:nvPr>
            </p:nvSpPr>
            <p:spPr bwMode="gray">
              <a:xfrm>
                <a:off x="5772848" y="2998153"/>
                <a:ext cx="536677" cy="413881"/>
              </a:xfrm>
              <a:custGeom>
                <a:avLst/>
                <a:gdLst>
                  <a:gd name="T0" fmla="*/ 0 w 356"/>
                  <a:gd name="T1" fmla="*/ 25 h 312"/>
                  <a:gd name="T2" fmla="*/ 75 w 356"/>
                  <a:gd name="T3" fmla="*/ 0 h 312"/>
                  <a:gd name="T4" fmla="*/ 99 w 356"/>
                  <a:gd name="T5" fmla="*/ 27 h 312"/>
                  <a:gd name="T6" fmla="*/ 114 w 356"/>
                  <a:gd name="T7" fmla="*/ 12 h 312"/>
                  <a:gd name="T8" fmla="*/ 154 w 356"/>
                  <a:gd name="T9" fmla="*/ 40 h 312"/>
                  <a:gd name="T10" fmla="*/ 160 w 356"/>
                  <a:gd name="T11" fmla="*/ 42 h 312"/>
                  <a:gd name="T12" fmla="*/ 187 w 356"/>
                  <a:gd name="T13" fmla="*/ 30 h 312"/>
                  <a:gd name="T14" fmla="*/ 191 w 356"/>
                  <a:gd name="T15" fmla="*/ 28 h 312"/>
                  <a:gd name="T16" fmla="*/ 196 w 356"/>
                  <a:gd name="T17" fmla="*/ 42 h 312"/>
                  <a:gd name="T18" fmla="*/ 214 w 356"/>
                  <a:gd name="T19" fmla="*/ 54 h 312"/>
                  <a:gd name="T20" fmla="*/ 226 w 356"/>
                  <a:gd name="T21" fmla="*/ 70 h 312"/>
                  <a:gd name="T22" fmla="*/ 233 w 356"/>
                  <a:gd name="T23" fmla="*/ 85 h 312"/>
                  <a:gd name="T24" fmla="*/ 232 w 356"/>
                  <a:gd name="T25" fmla="*/ 100 h 312"/>
                  <a:gd name="T26" fmla="*/ 236 w 356"/>
                  <a:gd name="T27" fmla="*/ 103 h 312"/>
                  <a:gd name="T28" fmla="*/ 248 w 356"/>
                  <a:gd name="T29" fmla="*/ 108 h 312"/>
                  <a:gd name="T30" fmla="*/ 265 w 356"/>
                  <a:gd name="T31" fmla="*/ 105 h 312"/>
                  <a:gd name="T32" fmla="*/ 277 w 356"/>
                  <a:gd name="T33" fmla="*/ 112 h 312"/>
                  <a:gd name="T34" fmla="*/ 287 w 356"/>
                  <a:gd name="T35" fmla="*/ 108 h 312"/>
                  <a:gd name="T36" fmla="*/ 302 w 356"/>
                  <a:gd name="T37" fmla="*/ 114 h 312"/>
                  <a:gd name="T38" fmla="*/ 320 w 356"/>
                  <a:gd name="T39" fmla="*/ 130 h 312"/>
                  <a:gd name="T40" fmla="*/ 353 w 356"/>
                  <a:gd name="T41" fmla="*/ 138 h 312"/>
                  <a:gd name="T42" fmla="*/ 340 w 356"/>
                  <a:gd name="T43" fmla="*/ 152 h 312"/>
                  <a:gd name="T44" fmla="*/ 329 w 356"/>
                  <a:gd name="T45" fmla="*/ 157 h 312"/>
                  <a:gd name="T46" fmla="*/ 328 w 356"/>
                  <a:gd name="T47" fmla="*/ 175 h 312"/>
                  <a:gd name="T48" fmla="*/ 323 w 356"/>
                  <a:gd name="T49" fmla="*/ 195 h 312"/>
                  <a:gd name="T50" fmla="*/ 319 w 356"/>
                  <a:gd name="T51" fmla="*/ 192 h 312"/>
                  <a:gd name="T52" fmla="*/ 305 w 356"/>
                  <a:gd name="T53" fmla="*/ 183 h 312"/>
                  <a:gd name="T54" fmla="*/ 281 w 356"/>
                  <a:gd name="T55" fmla="*/ 195 h 312"/>
                  <a:gd name="T56" fmla="*/ 274 w 356"/>
                  <a:gd name="T57" fmla="*/ 214 h 312"/>
                  <a:gd name="T58" fmla="*/ 278 w 356"/>
                  <a:gd name="T59" fmla="*/ 234 h 312"/>
                  <a:gd name="T60" fmla="*/ 268 w 356"/>
                  <a:gd name="T61" fmla="*/ 226 h 312"/>
                  <a:gd name="T62" fmla="*/ 241 w 356"/>
                  <a:gd name="T63" fmla="*/ 232 h 312"/>
                  <a:gd name="T64" fmla="*/ 247 w 356"/>
                  <a:gd name="T65" fmla="*/ 261 h 312"/>
                  <a:gd name="T66" fmla="*/ 245 w 356"/>
                  <a:gd name="T67" fmla="*/ 274 h 312"/>
                  <a:gd name="T68" fmla="*/ 254 w 356"/>
                  <a:gd name="T69" fmla="*/ 283 h 312"/>
                  <a:gd name="T70" fmla="*/ 242 w 356"/>
                  <a:gd name="T71" fmla="*/ 287 h 312"/>
                  <a:gd name="T72" fmla="*/ 196 w 356"/>
                  <a:gd name="T73" fmla="*/ 309 h 312"/>
                  <a:gd name="T74" fmla="*/ 208 w 356"/>
                  <a:gd name="T75" fmla="*/ 282 h 312"/>
                  <a:gd name="T76" fmla="*/ 172 w 356"/>
                  <a:gd name="T77" fmla="*/ 279 h 312"/>
                  <a:gd name="T78" fmla="*/ 144 w 356"/>
                  <a:gd name="T79" fmla="*/ 270 h 312"/>
                  <a:gd name="T80" fmla="*/ 124 w 356"/>
                  <a:gd name="T81" fmla="*/ 283 h 312"/>
                  <a:gd name="T82" fmla="*/ 109 w 356"/>
                  <a:gd name="T83" fmla="*/ 279 h 312"/>
                  <a:gd name="T84" fmla="*/ 79 w 356"/>
                  <a:gd name="T85" fmla="*/ 292 h 312"/>
                  <a:gd name="T86" fmla="*/ 51 w 356"/>
                  <a:gd name="T8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6" h="312">
                    <a:moveTo>
                      <a:pt x="0" y="25"/>
                    </a:moveTo>
                    <a:cubicBezTo>
                      <a:pt x="10" y="28"/>
                      <a:pt x="59" y="0"/>
                      <a:pt x="75" y="0"/>
                    </a:cubicBezTo>
                    <a:cubicBezTo>
                      <a:pt x="91" y="0"/>
                      <a:pt x="92" y="25"/>
                      <a:pt x="99" y="27"/>
                    </a:cubicBezTo>
                    <a:cubicBezTo>
                      <a:pt x="106" y="29"/>
                      <a:pt x="105" y="10"/>
                      <a:pt x="114" y="12"/>
                    </a:cubicBezTo>
                    <a:cubicBezTo>
                      <a:pt x="123" y="14"/>
                      <a:pt x="146" y="35"/>
                      <a:pt x="154" y="40"/>
                    </a:cubicBezTo>
                    <a:cubicBezTo>
                      <a:pt x="162" y="45"/>
                      <a:pt x="155" y="44"/>
                      <a:pt x="160" y="42"/>
                    </a:cubicBezTo>
                    <a:cubicBezTo>
                      <a:pt x="166" y="32"/>
                      <a:pt x="176" y="31"/>
                      <a:pt x="187" y="30"/>
                    </a:cubicBezTo>
                    <a:cubicBezTo>
                      <a:pt x="188" y="29"/>
                      <a:pt x="190" y="27"/>
                      <a:pt x="191" y="28"/>
                    </a:cubicBezTo>
                    <a:cubicBezTo>
                      <a:pt x="194" y="29"/>
                      <a:pt x="195" y="41"/>
                      <a:pt x="196" y="42"/>
                    </a:cubicBezTo>
                    <a:cubicBezTo>
                      <a:pt x="198" y="46"/>
                      <a:pt x="210" y="52"/>
                      <a:pt x="214" y="54"/>
                    </a:cubicBezTo>
                    <a:cubicBezTo>
                      <a:pt x="218" y="60"/>
                      <a:pt x="222" y="64"/>
                      <a:pt x="226" y="70"/>
                    </a:cubicBezTo>
                    <a:cubicBezTo>
                      <a:pt x="228" y="76"/>
                      <a:pt x="232" y="80"/>
                      <a:pt x="233" y="85"/>
                    </a:cubicBezTo>
                    <a:cubicBezTo>
                      <a:pt x="234" y="90"/>
                      <a:pt x="231" y="97"/>
                      <a:pt x="232" y="100"/>
                    </a:cubicBezTo>
                    <a:cubicBezTo>
                      <a:pt x="233" y="106"/>
                      <a:pt x="233" y="102"/>
                      <a:pt x="236" y="103"/>
                    </a:cubicBezTo>
                    <a:cubicBezTo>
                      <a:pt x="239" y="104"/>
                      <a:pt x="243" y="108"/>
                      <a:pt x="248" y="108"/>
                    </a:cubicBezTo>
                    <a:cubicBezTo>
                      <a:pt x="254" y="104"/>
                      <a:pt x="258" y="106"/>
                      <a:pt x="265" y="105"/>
                    </a:cubicBezTo>
                    <a:cubicBezTo>
                      <a:pt x="269" y="110"/>
                      <a:pt x="271" y="111"/>
                      <a:pt x="277" y="112"/>
                    </a:cubicBezTo>
                    <a:cubicBezTo>
                      <a:pt x="281" y="111"/>
                      <a:pt x="283" y="108"/>
                      <a:pt x="287" y="108"/>
                    </a:cubicBezTo>
                    <a:cubicBezTo>
                      <a:pt x="291" y="108"/>
                      <a:pt x="299" y="111"/>
                      <a:pt x="302" y="114"/>
                    </a:cubicBezTo>
                    <a:cubicBezTo>
                      <a:pt x="306" y="120"/>
                      <a:pt x="314" y="127"/>
                      <a:pt x="320" y="130"/>
                    </a:cubicBezTo>
                    <a:cubicBezTo>
                      <a:pt x="329" y="141"/>
                      <a:pt x="338" y="136"/>
                      <a:pt x="353" y="138"/>
                    </a:cubicBezTo>
                    <a:cubicBezTo>
                      <a:pt x="356" y="142"/>
                      <a:pt x="344" y="149"/>
                      <a:pt x="340" y="152"/>
                    </a:cubicBezTo>
                    <a:cubicBezTo>
                      <a:pt x="336" y="155"/>
                      <a:pt x="331" y="153"/>
                      <a:pt x="329" y="157"/>
                    </a:cubicBezTo>
                    <a:cubicBezTo>
                      <a:pt x="325" y="162"/>
                      <a:pt x="329" y="169"/>
                      <a:pt x="328" y="175"/>
                    </a:cubicBezTo>
                    <a:cubicBezTo>
                      <a:pt x="327" y="181"/>
                      <a:pt x="324" y="192"/>
                      <a:pt x="323" y="195"/>
                    </a:cubicBezTo>
                    <a:cubicBezTo>
                      <a:pt x="323" y="197"/>
                      <a:pt x="320" y="193"/>
                      <a:pt x="319" y="192"/>
                    </a:cubicBezTo>
                    <a:cubicBezTo>
                      <a:pt x="314" y="189"/>
                      <a:pt x="310" y="186"/>
                      <a:pt x="305" y="183"/>
                    </a:cubicBezTo>
                    <a:cubicBezTo>
                      <a:pt x="287" y="186"/>
                      <a:pt x="286" y="182"/>
                      <a:pt x="281" y="195"/>
                    </a:cubicBezTo>
                    <a:cubicBezTo>
                      <a:pt x="277" y="200"/>
                      <a:pt x="275" y="207"/>
                      <a:pt x="274" y="214"/>
                    </a:cubicBezTo>
                    <a:cubicBezTo>
                      <a:pt x="274" y="220"/>
                      <a:pt x="279" y="232"/>
                      <a:pt x="278" y="234"/>
                    </a:cubicBezTo>
                    <a:cubicBezTo>
                      <a:pt x="274" y="230"/>
                      <a:pt x="273" y="229"/>
                      <a:pt x="268" y="226"/>
                    </a:cubicBezTo>
                    <a:cubicBezTo>
                      <a:pt x="263" y="226"/>
                      <a:pt x="244" y="226"/>
                      <a:pt x="241" y="232"/>
                    </a:cubicBezTo>
                    <a:cubicBezTo>
                      <a:pt x="238" y="238"/>
                      <a:pt x="246" y="254"/>
                      <a:pt x="247" y="261"/>
                    </a:cubicBezTo>
                    <a:cubicBezTo>
                      <a:pt x="246" y="265"/>
                      <a:pt x="244" y="270"/>
                      <a:pt x="245" y="274"/>
                    </a:cubicBezTo>
                    <a:cubicBezTo>
                      <a:pt x="246" y="278"/>
                      <a:pt x="254" y="283"/>
                      <a:pt x="254" y="283"/>
                    </a:cubicBezTo>
                    <a:cubicBezTo>
                      <a:pt x="254" y="285"/>
                      <a:pt x="248" y="284"/>
                      <a:pt x="242" y="287"/>
                    </a:cubicBezTo>
                    <a:cubicBezTo>
                      <a:pt x="232" y="291"/>
                      <a:pt x="202" y="310"/>
                      <a:pt x="196" y="309"/>
                    </a:cubicBezTo>
                    <a:cubicBezTo>
                      <a:pt x="190" y="308"/>
                      <a:pt x="212" y="287"/>
                      <a:pt x="208" y="282"/>
                    </a:cubicBezTo>
                    <a:cubicBezTo>
                      <a:pt x="204" y="277"/>
                      <a:pt x="183" y="281"/>
                      <a:pt x="172" y="279"/>
                    </a:cubicBezTo>
                    <a:cubicBezTo>
                      <a:pt x="161" y="277"/>
                      <a:pt x="152" y="269"/>
                      <a:pt x="144" y="270"/>
                    </a:cubicBezTo>
                    <a:cubicBezTo>
                      <a:pt x="136" y="271"/>
                      <a:pt x="130" y="282"/>
                      <a:pt x="124" y="283"/>
                    </a:cubicBezTo>
                    <a:cubicBezTo>
                      <a:pt x="118" y="284"/>
                      <a:pt x="116" y="278"/>
                      <a:pt x="109" y="279"/>
                    </a:cubicBezTo>
                    <a:cubicBezTo>
                      <a:pt x="102" y="280"/>
                      <a:pt x="89" y="287"/>
                      <a:pt x="79" y="292"/>
                    </a:cubicBezTo>
                    <a:cubicBezTo>
                      <a:pt x="69" y="297"/>
                      <a:pt x="57" y="308"/>
                      <a:pt x="51" y="312"/>
                    </a:cubicBezTo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74" name="Freeform 722"/>
              <p:cNvSpPr>
                <a:spLocks/>
              </p:cNvSpPr>
              <p:nvPr>
                <p:custDataLst>
                  <p:tags r:id="rId174"/>
                </p:custDataLst>
              </p:nvPr>
            </p:nvSpPr>
            <p:spPr bwMode="gray">
              <a:xfrm>
                <a:off x="5362174" y="3001265"/>
                <a:ext cx="510232" cy="407657"/>
              </a:xfrm>
              <a:custGeom>
                <a:avLst/>
                <a:gdLst>
                  <a:gd name="T0" fmla="*/ 339 w 339"/>
                  <a:gd name="T1" fmla="*/ 0 h 308"/>
                  <a:gd name="T2" fmla="*/ 273 w 339"/>
                  <a:gd name="T3" fmla="*/ 23 h 308"/>
                  <a:gd name="T4" fmla="*/ 252 w 339"/>
                  <a:gd name="T5" fmla="*/ 31 h 308"/>
                  <a:gd name="T6" fmla="*/ 233 w 339"/>
                  <a:gd name="T7" fmla="*/ 34 h 308"/>
                  <a:gd name="T8" fmla="*/ 226 w 339"/>
                  <a:gd name="T9" fmla="*/ 55 h 308"/>
                  <a:gd name="T10" fmla="*/ 216 w 339"/>
                  <a:gd name="T11" fmla="*/ 74 h 308"/>
                  <a:gd name="T12" fmla="*/ 221 w 339"/>
                  <a:gd name="T13" fmla="*/ 92 h 308"/>
                  <a:gd name="T14" fmla="*/ 228 w 339"/>
                  <a:gd name="T15" fmla="*/ 103 h 308"/>
                  <a:gd name="T16" fmla="*/ 221 w 339"/>
                  <a:gd name="T17" fmla="*/ 112 h 308"/>
                  <a:gd name="T18" fmla="*/ 194 w 339"/>
                  <a:gd name="T19" fmla="*/ 109 h 308"/>
                  <a:gd name="T20" fmla="*/ 180 w 339"/>
                  <a:gd name="T21" fmla="*/ 101 h 308"/>
                  <a:gd name="T22" fmla="*/ 164 w 339"/>
                  <a:gd name="T23" fmla="*/ 100 h 308"/>
                  <a:gd name="T24" fmla="*/ 147 w 339"/>
                  <a:gd name="T25" fmla="*/ 110 h 308"/>
                  <a:gd name="T26" fmla="*/ 101 w 339"/>
                  <a:gd name="T27" fmla="*/ 86 h 308"/>
                  <a:gd name="T28" fmla="*/ 66 w 339"/>
                  <a:gd name="T29" fmla="*/ 88 h 308"/>
                  <a:gd name="T30" fmla="*/ 54 w 339"/>
                  <a:gd name="T31" fmla="*/ 97 h 308"/>
                  <a:gd name="T32" fmla="*/ 36 w 339"/>
                  <a:gd name="T33" fmla="*/ 116 h 308"/>
                  <a:gd name="T34" fmla="*/ 23 w 339"/>
                  <a:gd name="T35" fmla="*/ 118 h 308"/>
                  <a:gd name="T36" fmla="*/ 12 w 339"/>
                  <a:gd name="T37" fmla="*/ 142 h 308"/>
                  <a:gd name="T38" fmla="*/ 5 w 339"/>
                  <a:gd name="T39" fmla="*/ 155 h 308"/>
                  <a:gd name="T40" fmla="*/ 12 w 339"/>
                  <a:gd name="T41" fmla="*/ 173 h 308"/>
                  <a:gd name="T42" fmla="*/ 26 w 339"/>
                  <a:gd name="T43" fmla="*/ 181 h 308"/>
                  <a:gd name="T44" fmla="*/ 41 w 339"/>
                  <a:gd name="T45" fmla="*/ 202 h 308"/>
                  <a:gd name="T46" fmla="*/ 47 w 339"/>
                  <a:gd name="T47" fmla="*/ 211 h 308"/>
                  <a:gd name="T48" fmla="*/ 48 w 339"/>
                  <a:gd name="T49" fmla="*/ 206 h 308"/>
                  <a:gd name="T50" fmla="*/ 57 w 339"/>
                  <a:gd name="T51" fmla="*/ 200 h 308"/>
                  <a:gd name="T52" fmla="*/ 89 w 339"/>
                  <a:gd name="T53" fmla="*/ 197 h 308"/>
                  <a:gd name="T54" fmla="*/ 108 w 339"/>
                  <a:gd name="T55" fmla="*/ 211 h 308"/>
                  <a:gd name="T56" fmla="*/ 108 w 339"/>
                  <a:gd name="T57" fmla="*/ 221 h 308"/>
                  <a:gd name="T58" fmla="*/ 125 w 339"/>
                  <a:gd name="T59" fmla="*/ 227 h 308"/>
                  <a:gd name="T60" fmla="*/ 113 w 339"/>
                  <a:gd name="T61" fmla="*/ 247 h 308"/>
                  <a:gd name="T62" fmla="*/ 99 w 339"/>
                  <a:gd name="T63" fmla="*/ 233 h 308"/>
                  <a:gd name="T64" fmla="*/ 87 w 339"/>
                  <a:gd name="T65" fmla="*/ 238 h 308"/>
                  <a:gd name="T66" fmla="*/ 74 w 339"/>
                  <a:gd name="T67" fmla="*/ 248 h 308"/>
                  <a:gd name="T68" fmla="*/ 77 w 339"/>
                  <a:gd name="T69" fmla="*/ 265 h 308"/>
                  <a:gd name="T70" fmla="*/ 87 w 339"/>
                  <a:gd name="T71" fmla="*/ 279 h 308"/>
                  <a:gd name="T72" fmla="*/ 102 w 339"/>
                  <a:gd name="T73" fmla="*/ 295 h 308"/>
                  <a:gd name="T74" fmla="*/ 134 w 339"/>
                  <a:gd name="T75" fmla="*/ 293 h 308"/>
                  <a:gd name="T76" fmla="*/ 152 w 339"/>
                  <a:gd name="T77" fmla="*/ 302 h 308"/>
                  <a:gd name="T78" fmla="*/ 153 w 339"/>
                  <a:gd name="T79" fmla="*/ 242 h 308"/>
                  <a:gd name="T80" fmla="*/ 170 w 339"/>
                  <a:gd name="T81" fmla="*/ 235 h 308"/>
                  <a:gd name="T82" fmla="*/ 188 w 339"/>
                  <a:gd name="T83" fmla="*/ 226 h 308"/>
                  <a:gd name="T84" fmla="*/ 206 w 339"/>
                  <a:gd name="T85" fmla="*/ 230 h 308"/>
                  <a:gd name="T86" fmla="*/ 230 w 339"/>
                  <a:gd name="T87" fmla="*/ 253 h 308"/>
                  <a:gd name="T88" fmla="*/ 254 w 339"/>
                  <a:gd name="T89" fmla="*/ 269 h 308"/>
                  <a:gd name="T90" fmla="*/ 287 w 339"/>
                  <a:gd name="T91" fmla="*/ 269 h 308"/>
                  <a:gd name="T92" fmla="*/ 303 w 339"/>
                  <a:gd name="T93" fmla="*/ 287 h 308"/>
                  <a:gd name="T94" fmla="*/ 321 w 339"/>
                  <a:gd name="T95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39" h="308">
                    <a:moveTo>
                      <a:pt x="339" y="0"/>
                    </a:moveTo>
                    <a:cubicBezTo>
                      <a:pt x="328" y="3"/>
                      <a:pt x="287" y="18"/>
                      <a:pt x="273" y="23"/>
                    </a:cubicBezTo>
                    <a:cubicBezTo>
                      <a:pt x="262" y="26"/>
                      <a:pt x="259" y="29"/>
                      <a:pt x="252" y="31"/>
                    </a:cubicBezTo>
                    <a:cubicBezTo>
                      <a:pt x="245" y="33"/>
                      <a:pt x="237" y="30"/>
                      <a:pt x="233" y="34"/>
                    </a:cubicBezTo>
                    <a:cubicBezTo>
                      <a:pt x="225" y="39"/>
                      <a:pt x="229" y="48"/>
                      <a:pt x="226" y="55"/>
                    </a:cubicBezTo>
                    <a:cubicBezTo>
                      <a:pt x="223" y="62"/>
                      <a:pt x="217" y="68"/>
                      <a:pt x="216" y="74"/>
                    </a:cubicBezTo>
                    <a:cubicBezTo>
                      <a:pt x="211" y="82"/>
                      <a:pt x="216" y="85"/>
                      <a:pt x="221" y="92"/>
                    </a:cubicBezTo>
                    <a:cubicBezTo>
                      <a:pt x="223" y="101"/>
                      <a:pt x="226" y="94"/>
                      <a:pt x="228" y="103"/>
                    </a:cubicBezTo>
                    <a:cubicBezTo>
                      <a:pt x="227" y="105"/>
                      <a:pt x="225" y="112"/>
                      <a:pt x="221" y="112"/>
                    </a:cubicBezTo>
                    <a:cubicBezTo>
                      <a:pt x="212" y="112"/>
                      <a:pt x="194" y="109"/>
                      <a:pt x="194" y="109"/>
                    </a:cubicBezTo>
                    <a:cubicBezTo>
                      <a:pt x="189" y="107"/>
                      <a:pt x="185" y="104"/>
                      <a:pt x="180" y="101"/>
                    </a:cubicBezTo>
                    <a:cubicBezTo>
                      <a:pt x="175" y="100"/>
                      <a:pt x="169" y="99"/>
                      <a:pt x="164" y="100"/>
                    </a:cubicBezTo>
                    <a:cubicBezTo>
                      <a:pt x="159" y="101"/>
                      <a:pt x="157" y="112"/>
                      <a:pt x="147" y="110"/>
                    </a:cubicBezTo>
                    <a:cubicBezTo>
                      <a:pt x="133" y="108"/>
                      <a:pt x="114" y="90"/>
                      <a:pt x="101" y="86"/>
                    </a:cubicBezTo>
                    <a:cubicBezTo>
                      <a:pt x="88" y="82"/>
                      <a:pt x="74" y="86"/>
                      <a:pt x="66" y="88"/>
                    </a:cubicBezTo>
                    <a:cubicBezTo>
                      <a:pt x="62" y="93"/>
                      <a:pt x="59" y="94"/>
                      <a:pt x="54" y="97"/>
                    </a:cubicBezTo>
                    <a:cubicBezTo>
                      <a:pt x="53" y="105"/>
                      <a:pt x="43" y="112"/>
                      <a:pt x="36" y="116"/>
                    </a:cubicBezTo>
                    <a:cubicBezTo>
                      <a:pt x="35" y="127"/>
                      <a:pt x="32" y="122"/>
                      <a:pt x="23" y="118"/>
                    </a:cubicBezTo>
                    <a:cubicBezTo>
                      <a:pt x="17" y="112"/>
                      <a:pt x="18" y="136"/>
                      <a:pt x="12" y="142"/>
                    </a:cubicBezTo>
                    <a:cubicBezTo>
                      <a:pt x="11" y="149"/>
                      <a:pt x="10" y="151"/>
                      <a:pt x="5" y="155"/>
                    </a:cubicBezTo>
                    <a:cubicBezTo>
                      <a:pt x="0" y="164"/>
                      <a:pt x="2" y="172"/>
                      <a:pt x="12" y="173"/>
                    </a:cubicBezTo>
                    <a:cubicBezTo>
                      <a:pt x="17" y="175"/>
                      <a:pt x="21" y="178"/>
                      <a:pt x="26" y="181"/>
                    </a:cubicBezTo>
                    <a:cubicBezTo>
                      <a:pt x="32" y="189"/>
                      <a:pt x="31" y="198"/>
                      <a:pt x="41" y="202"/>
                    </a:cubicBezTo>
                    <a:cubicBezTo>
                      <a:pt x="41" y="204"/>
                      <a:pt x="41" y="213"/>
                      <a:pt x="47" y="211"/>
                    </a:cubicBezTo>
                    <a:cubicBezTo>
                      <a:pt x="49" y="210"/>
                      <a:pt x="47" y="207"/>
                      <a:pt x="48" y="206"/>
                    </a:cubicBezTo>
                    <a:cubicBezTo>
                      <a:pt x="50" y="203"/>
                      <a:pt x="54" y="201"/>
                      <a:pt x="57" y="200"/>
                    </a:cubicBezTo>
                    <a:cubicBezTo>
                      <a:pt x="67" y="196"/>
                      <a:pt x="78" y="198"/>
                      <a:pt x="89" y="197"/>
                    </a:cubicBezTo>
                    <a:cubicBezTo>
                      <a:pt x="103" y="195"/>
                      <a:pt x="102" y="200"/>
                      <a:pt x="108" y="211"/>
                    </a:cubicBezTo>
                    <a:cubicBezTo>
                      <a:pt x="113" y="214"/>
                      <a:pt x="105" y="218"/>
                      <a:pt x="108" y="221"/>
                    </a:cubicBezTo>
                    <a:cubicBezTo>
                      <a:pt x="111" y="224"/>
                      <a:pt x="124" y="223"/>
                      <a:pt x="125" y="227"/>
                    </a:cubicBezTo>
                    <a:cubicBezTo>
                      <a:pt x="123" y="236"/>
                      <a:pt x="121" y="243"/>
                      <a:pt x="113" y="247"/>
                    </a:cubicBezTo>
                    <a:cubicBezTo>
                      <a:pt x="106" y="243"/>
                      <a:pt x="108" y="236"/>
                      <a:pt x="99" y="233"/>
                    </a:cubicBezTo>
                    <a:cubicBezTo>
                      <a:pt x="78" y="238"/>
                      <a:pt x="95" y="228"/>
                      <a:pt x="87" y="238"/>
                    </a:cubicBezTo>
                    <a:cubicBezTo>
                      <a:pt x="85" y="241"/>
                      <a:pt x="74" y="248"/>
                      <a:pt x="74" y="248"/>
                    </a:cubicBezTo>
                    <a:cubicBezTo>
                      <a:pt x="70" y="255"/>
                      <a:pt x="66" y="263"/>
                      <a:pt x="77" y="265"/>
                    </a:cubicBezTo>
                    <a:cubicBezTo>
                      <a:pt x="79" y="270"/>
                      <a:pt x="83" y="274"/>
                      <a:pt x="87" y="279"/>
                    </a:cubicBezTo>
                    <a:cubicBezTo>
                      <a:pt x="91" y="284"/>
                      <a:pt x="94" y="293"/>
                      <a:pt x="102" y="295"/>
                    </a:cubicBezTo>
                    <a:cubicBezTo>
                      <a:pt x="113" y="290"/>
                      <a:pt x="120" y="292"/>
                      <a:pt x="134" y="293"/>
                    </a:cubicBezTo>
                    <a:cubicBezTo>
                      <a:pt x="140" y="296"/>
                      <a:pt x="146" y="298"/>
                      <a:pt x="152" y="302"/>
                    </a:cubicBezTo>
                    <a:cubicBezTo>
                      <a:pt x="156" y="293"/>
                      <a:pt x="150" y="253"/>
                      <a:pt x="153" y="242"/>
                    </a:cubicBezTo>
                    <a:cubicBezTo>
                      <a:pt x="156" y="231"/>
                      <a:pt x="164" y="238"/>
                      <a:pt x="170" y="235"/>
                    </a:cubicBezTo>
                    <a:cubicBezTo>
                      <a:pt x="176" y="231"/>
                      <a:pt x="181" y="227"/>
                      <a:pt x="188" y="226"/>
                    </a:cubicBezTo>
                    <a:cubicBezTo>
                      <a:pt x="194" y="227"/>
                      <a:pt x="200" y="229"/>
                      <a:pt x="206" y="230"/>
                    </a:cubicBezTo>
                    <a:cubicBezTo>
                      <a:pt x="217" y="238"/>
                      <a:pt x="214" y="250"/>
                      <a:pt x="230" y="253"/>
                    </a:cubicBezTo>
                    <a:cubicBezTo>
                      <a:pt x="238" y="258"/>
                      <a:pt x="245" y="267"/>
                      <a:pt x="254" y="269"/>
                    </a:cubicBezTo>
                    <a:cubicBezTo>
                      <a:pt x="263" y="272"/>
                      <a:pt x="279" y="266"/>
                      <a:pt x="287" y="269"/>
                    </a:cubicBezTo>
                    <a:cubicBezTo>
                      <a:pt x="295" y="274"/>
                      <a:pt x="295" y="282"/>
                      <a:pt x="303" y="287"/>
                    </a:cubicBezTo>
                    <a:cubicBezTo>
                      <a:pt x="304" y="300"/>
                      <a:pt x="310" y="301"/>
                      <a:pt x="321" y="308"/>
                    </a:cubicBezTo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</p:grpSp>
        <p:sp>
          <p:nvSpPr>
            <p:cNvPr id="321" name="Freeform 731"/>
            <p:cNvSpPr>
              <a:spLocks/>
            </p:cNvSpPr>
            <p:nvPr/>
          </p:nvSpPr>
          <p:spPr bwMode="gray">
            <a:xfrm>
              <a:off x="8871183" y="5479963"/>
              <a:ext cx="943727" cy="741036"/>
            </a:xfrm>
            <a:custGeom>
              <a:avLst/>
              <a:gdLst/>
              <a:ahLst/>
              <a:cxnLst/>
              <a:rect l="l" t="t" r="r" b="b"/>
              <a:pathLst>
                <a:path w="929381" h="826666">
                  <a:moveTo>
                    <a:pt x="693000" y="752265"/>
                  </a:moveTo>
                  <a:cubicBezTo>
                    <a:pt x="698193" y="754676"/>
                    <a:pt x="703711" y="759499"/>
                    <a:pt x="709229" y="760532"/>
                  </a:cubicBezTo>
                  <a:cubicBezTo>
                    <a:pt x="711826" y="761910"/>
                    <a:pt x="717993" y="762599"/>
                    <a:pt x="717993" y="762599"/>
                  </a:cubicBezTo>
                  <a:cubicBezTo>
                    <a:pt x="721239" y="764321"/>
                    <a:pt x="725459" y="763976"/>
                    <a:pt x="729029" y="764665"/>
                  </a:cubicBezTo>
                  <a:cubicBezTo>
                    <a:pt x="734547" y="767076"/>
                    <a:pt x="739741" y="765354"/>
                    <a:pt x="746233" y="765354"/>
                  </a:cubicBezTo>
                  <a:cubicBezTo>
                    <a:pt x="747856" y="764321"/>
                    <a:pt x="749154" y="763632"/>
                    <a:pt x="751102" y="763288"/>
                  </a:cubicBezTo>
                  <a:cubicBezTo>
                    <a:pt x="753049" y="761565"/>
                    <a:pt x="756295" y="759843"/>
                    <a:pt x="758892" y="759154"/>
                  </a:cubicBezTo>
                  <a:cubicBezTo>
                    <a:pt x="762138" y="757432"/>
                    <a:pt x="766033" y="758121"/>
                    <a:pt x="769603" y="758465"/>
                  </a:cubicBezTo>
                  <a:cubicBezTo>
                    <a:pt x="770577" y="763288"/>
                    <a:pt x="771226" y="768110"/>
                    <a:pt x="768954" y="772932"/>
                  </a:cubicBezTo>
                  <a:cubicBezTo>
                    <a:pt x="768305" y="776721"/>
                    <a:pt x="768305" y="780510"/>
                    <a:pt x="767007" y="783955"/>
                  </a:cubicBezTo>
                  <a:cubicBezTo>
                    <a:pt x="766682" y="786710"/>
                    <a:pt x="765059" y="788777"/>
                    <a:pt x="763111" y="790499"/>
                  </a:cubicBezTo>
                  <a:cubicBezTo>
                    <a:pt x="761813" y="792910"/>
                    <a:pt x="761489" y="795321"/>
                    <a:pt x="760190" y="797732"/>
                  </a:cubicBezTo>
                  <a:cubicBezTo>
                    <a:pt x="759866" y="799799"/>
                    <a:pt x="758892" y="800833"/>
                    <a:pt x="758243" y="802555"/>
                  </a:cubicBezTo>
                  <a:cubicBezTo>
                    <a:pt x="757593" y="805655"/>
                    <a:pt x="758892" y="809444"/>
                    <a:pt x="755321" y="810133"/>
                  </a:cubicBezTo>
                  <a:cubicBezTo>
                    <a:pt x="752238" y="811338"/>
                    <a:pt x="750777" y="810994"/>
                    <a:pt x="745584" y="811855"/>
                  </a:cubicBezTo>
                  <a:lnTo>
                    <a:pt x="740390" y="815988"/>
                  </a:lnTo>
                  <a:cubicBezTo>
                    <a:pt x="739416" y="817022"/>
                    <a:pt x="739416" y="816677"/>
                    <a:pt x="737793" y="818055"/>
                  </a:cubicBezTo>
                  <a:cubicBezTo>
                    <a:pt x="736170" y="819433"/>
                    <a:pt x="735521" y="822188"/>
                    <a:pt x="733574" y="823566"/>
                  </a:cubicBezTo>
                  <a:cubicBezTo>
                    <a:pt x="732600" y="825633"/>
                    <a:pt x="732275" y="826322"/>
                    <a:pt x="730003" y="826666"/>
                  </a:cubicBezTo>
                  <a:cubicBezTo>
                    <a:pt x="719292" y="826322"/>
                    <a:pt x="720915" y="826666"/>
                    <a:pt x="714423" y="822533"/>
                  </a:cubicBezTo>
                  <a:cubicBezTo>
                    <a:pt x="712800" y="820122"/>
                    <a:pt x="711826" y="818744"/>
                    <a:pt x="709554" y="817366"/>
                  </a:cubicBezTo>
                  <a:cubicBezTo>
                    <a:pt x="707931" y="814955"/>
                    <a:pt x="707606" y="813577"/>
                    <a:pt x="704685" y="812888"/>
                  </a:cubicBezTo>
                  <a:cubicBezTo>
                    <a:pt x="702088" y="810822"/>
                    <a:pt x="699167" y="806344"/>
                    <a:pt x="697869" y="802899"/>
                  </a:cubicBezTo>
                  <a:cubicBezTo>
                    <a:pt x="697544" y="799455"/>
                    <a:pt x="696570" y="794977"/>
                    <a:pt x="700465" y="794288"/>
                  </a:cubicBezTo>
                  <a:cubicBezTo>
                    <a:pt x="702413" y="793255"/>
                    <a:pt x="701764" y="792221"/>
                    <a:pt x="700790" y="790155"/>
                  </a:cubicBezTo>
                  <a:cubicBezTo>
                    <a:pt x="700465" y="787743"/>
                    <a:pt x="699167" y="785677"/>
                    <a:pt x="697544" y="783955"/>
                  </a:cubicBezTo>
                  <a:cubicBezTo>
                    <a:pt x="696570" y="781543"/>
                    <a:pt x="695272" y="779821"/>
                    <a:pt x="693974" y="777754"/>
                  </a:cubicBezTo>
                  <a:cubicBezTo>
                    <a:pt x="693649" y="775343"/>
                    <a:pt x="693000" y="774999"/>
                    <a:pt x="691052" y="773965"/>
                  </a:cubicBezTo>
                  <a:cubicBezTo>
                    <a:pt x="690728" y="771554"/>
                    <a:pt x="690403" y="770865"/>
                    <a:pt x="688780" y="769488"/>
                  </a:cubicBezTo>
                  <a:cubicBezTo>
                    <a:pt x="687806" y="767076"/>
                    <a:pt x="687482" y="764665"/>
                    <a:pt x="687157" y="762254"/>
                  </a:cubicBezTo>
                  <a:cubicBezTo>
                    <a:pt x="687806" y="758465"/>
                    <a:pt x="687157" y="756054"/>
                    <a:pt x="689754" y="753987"/>
                  </a:cubicBezTo>
                  <a:cubicBezTo>
                    <a:pt x="691052" y="751576"/>
                    <a:pt x="690079" y="752265"/>
                    <a:pt x="693000" y="752265"/>
                  </a:cubicBezTo>
                  <a:close/>
                  <a:moveTo>
                    <a:pt x="0" y="395068"/>
                  </a:moveTo>
                  <a:cubicBezTo>
                    <a:pt x="1289" y="397376"/>
                    <a:pt x="2498" y="399747"/>
                    <a:pt x="3038" y="402448"/>
                  </a:cubicBezTo>
                  <a:cubicBezTo>
                    <a:pt x="891" y="400847"/>
                    <a:pt x="184" y="395850"/>
                    <a:pt x="0" y="395068"/>
                  </a:cubicBezTo>
                  <a:close/>
                  <a:moveTo>
                    <a:pt x="681396" y="758"/>
                  </a:moveTo>
                  <a:cubicBezTo>
                    <a:pt x="682613" y="-1223"/>
                    <a:pt x="686183" y="672"/>
                    <a:pt x="694623" y="6528"/>
                  </a:cubicBezTo>
                  <a:cubicBezTo>
                    <a:pt x="698193" y="12383"/>
                    <a:pt x="697869" y="15828"/>
                    <a:pt x="704036" y="18239"/>
                  </a:cubicBezTo>
                  <a:cubicBezTo>
                    <a:pt x="705984" y="38217"/>
                    <a:pt x="704036" y="29606"/>
                    <a:pt x="708905" y="44762"/>
                  </a:cubicBezTo>
                  <a:cubicBezTo>
                    <a:pt x="710528" y="49584"/>
                    <a:pt x="713449" y="59573"/>
                    <a:pt x="713449" y="59573"/>
                  </a:cubicBezTo>
                  <a:cubicBezTo>
                    <a:pt x="715072" y="70940"/>
                    <a:pt x="713774" y="91607"/>
                    <a:pt x="725784" y="96085"/>
                  </a:cubicBezTo>
                  <a:cubicBezTo>
                    <a:pt x="736820" y="91951"/>
                    <a:pt x="731951" y="88163"/>
                    <a:pt x="740065" y="90918"/>
                  </a:cubicBezTo>
                  <a:cubicBezTo>
                    <a:pt x="743636" y="97118"/>
                    <a:pt x="747206" y="96429"/>
                    <a:pt x="750777" y="102629"/>
                  </a:cubicBezTo>
                  <a:cubicBezTo>
                    <a:pt x="751426" y="108485"/>
                    <a:pt x="751426" y="114685"/>
                    <a:pt x="752400" y="120541"/>
                  </a:cubicBezTo>
                  <a:cubicBezTo>
                    <a:pt x="753049" y="123985"/>
                    <a:pt x="755646" y="130530"/>
                    <a:pt x="755646" y="130530"/>
                  </a:cubicBezTo>
                  <a:cubicBezTo>
                    <a:pt x="756295" y="136386"/>
                    <a:pt x="758892" y="146719"/>
                    <a:pt x="760839" y="152575"/>
                  </a:cubicBezTo>
                  <a:cubicBezTo>
                    <a:pt x="762787" y="158431"/>
                    <a:pt x="766357" y="162908"/>
                    <a:pt x="767980" y="167042"/>
                  </a:cubicBezTo>
                  <a:cubicBezTo>
                    <a:pt x="768954" y="170486"/>
                    <a:pt x="771226" y="173586"/>
                    <a:pt x="771226" y="177031"/>
                  </a:cubicBezTo>
                  <a:cubicBezTo>
                    <a:pt x="771551" y="187364"/>
                    <a:pt x="770577" y="198042"/>
                    <a:pt x="772524" y="208376"/>
                  </a:cubicBezTo>
                  <a:cubicBezTo>
                    <a:pt x="772849" y="210443"/>
                    <a:pt x="775770" y="210443"/>
                    <a:pt x="777393" y="211476"/>
                  </a:cubicBezTo>
                  <a:cubicBezTo>
                    <a:pt x="784859" y="216643"/>
                    <a:pt x="792649" y="218710"/>
                    <a:pt x="800764" y="221465"/>
                  </a:cubicBezTo>
                  <a:cubicBezTo>
                    <a:pt x="803685" y="223876"/>
                    <a:pt x="807580" y="225254"/>
                    <a:pt x="810177" y="228010"/>
                  </a:cubicBezTo>
                  <a:lnTo>
                    <a:pt x="813098" y="233133"/>
                  </a:lnTo>
                  <a:cubicBezTo>
                    <a:pt x="812855" y="233435"/>
                    <a:pt x="812936" y="233176"/>
                    <a:pt x="817967" y="234899"/>
                  </a:cubicBezTo>
                  <a:cubicBezTo>
                    <a:pt x="821538" y="240754"/>
                    <a:pt x="824134" y="242821"/>
                    <a:pt x="830302" y="244543"/>
                  </a:cubicBezTo>
                  <a:cubicBezTo>
                    <a:pt x="837118" y="249710"/>
                    <a:pt x="834521" y="251432"/>
                    <a:pt x="830302" y="257977"/>
                  </a:cubicBezTo>
                  <a:cubicBezTo>
                    <a:pt x="834846" y="262799"/>
                    <a:pt x="837442" y="267622"/>
                    <a:pt x="842636" y="271066"/>
                  </a:cubicBezTo>
                  <a:cubicBezTo>
                    <a:pt x="843610" y="282089"/>
                    <a:pt x="840364" y="293800"/>
                    <a:pt x="850426" y="297589"/>
                  </a:cubicBezTo>
                  <a:cubicBezTo>
                    <a:pt x="859190" y="294489"/>
                    <a:pt x="862761" y="300000"/>
                    <a:pt x="870875" y="302411"/>
                  </a:cubicBezTo>
                  <a:cubicBezTo>
                    <a:pt x="875744" y="305167"/>
                    <a:pt x="869901" y="315500"/>
                    <a:pt x="876718" y="325489"/>
                  </a:cubicBezTo>
                  <a:cubicBezTo>
                    <a:pt x="883534" y="335478"/>
                    <a:pt x="904957" y="354423"/>
                    <a:pt x="911449" y="362001"/>
                  </a:cubicBezTo>
                  <a:cubicBezTo>
                    <a:pt x="917616" y="369235"/>
                    <a:pt x="912423" y="360968"/>
                    <a:pt x="915020" y="370957"/>
                  </a:cubicBezTo>
                  <a:cubicBezTo>
                    <a:pt x="917941" y="370268"/>
                    <a:pt x="928328" y="356490"/>
                    <a:pt x="929301" y="358212"/>
                  </a:cubicBezTo>
                  <a:cubicBezTo>
                    <a:pt x="930275" y="359934"/>
                    <a:pt x="922160" y="371301"/>
                    <a:pt x="920538" y="381290"/>
                  </a:cubicBezTo>
                  <a:cubicBezTo>
                    <a:pt x="918915" y="391280"/>
                    <a:pt x="918590" y="406091"/>
                    <a:pt x="919564" y="417458"/>
                  </a:cubicBezTo>
                  <a:cubicBezTo>
                    <a:pt x="920538" y="428825"/>
                    <a:pt x="926380" y="437092"/>
                    <a:pt x="925406" y="450181"/>
                  </a:cubicBezTo>
                  <a:cubicBezTo>
                    <a:pt x="924108" y="463270"/>
                    <a:pt x="914046" y="483248"/>
                    <a:pt x="912747" y="495993"/>
                  </a:cubicBezTo>
                  <a:cubicBezTo>
                    <a:pt x="908528" y="509426"/>
                    <a:pt x="903983" y="523549"/>
                    <a:pt x="900413" y="530782"/>
                  </a:cubicBezTo>
                  <a:cubicBezTo>
                    <a:pt x="897816" y="534227"/>
                    <a:pt x="893921" y="535949"/>
                    <a:pt x="891000" y="539049"/>
                  </a:cubicBezTo>
                  <a:cubicBezTo>
                    <a:pt x="888728" y="545594"/>
                    <a:pt x="890675" y="551105"/>
                    <a:pt x="884833" y="553516"/>
                  </a:cubicBezTo>
                  <a:cubicBezTo>
                    <a:pt x="880613" y="560061"/>
                    <a:pt x="871849" y="562127"/>
                    <a:pt x="867629" y="568672"/>
                  </a:cubicBezTo>
                  <a:cubicBezTo>
                    <a:pt x="865357" y="576250"/>
                    <a:pt x="863734" y="576250"/>
                    <a:pt x="857242" y="578661"/>
                  </a:cubicBezTo>
                  <a:cubicBezTo>
                    <a:pt x="854321" y="582105"/>
                    <a:pt x="854970" y="587272"/>
                    <a:pt x="852698" y="592095"/>
                  </a:cubicBezTo>
                  <a:cubicBezTo>
                    <a:pt x="850426" y="596917"/>
                    <a:pt x="847505" y="601739"/>
                    <a:pt x="844259" y="606906"/>
                  </a:cubicBezTo>
                  <a:cubicBezTo>
                    <a:pt x="841987" y="614139"/>
                    <a:pt x="841013" y="620684"/>
                    <a:pt x="833547" y="623440"/>
                  </a:cubicBezTo>
                  <a:cubicBezTo>
                    <a:pt x="830626" y="627573"/>
                    <a:pt x="828354" y="623095"/>
                    <a:pt x="825757" y="631706"/>
                  </a:cubicBezTo>
                  <a:cubicBezTo>
                    <a:pt x="823810" y="639629"/>
                    <a:pt x="823161" y="667529"/>
                    <a:pt x="817967" y="676141"/>
                  </a:cubicBezTo>
                  <a:cubicBezTo>
                    <a:pt x="816020" y="684063"/>
                    <a:pt x="798167" y="683719"/>
                    <a:pt x="794597" y="684407"/>
                  </a:cubicBezTo>
                  <a:cubicBezTo>
                    <a:pt x="787131" y="686819"/>
                    <a:pt x="777069" y="684063"/>
                    <a:pt x="769603" y="686819"/>
                  </a:cubicBezTo>
                  <a:cubicBezTo>
                    <a:pt x="762138" y="689574"/>
                    <a:pt x="755321" y="697152"/>
                    <a:pt x="749154" y="700941"/>
                  </a:cubicBezTo>
                  <a:cubicBezTo>
                    <a:pt x="741688" y="706452"/>
                    <a:pt x="742662" y="707141"/>
                    <a:pt x="732924" y="710586"/>
                  </a:cubicBezTo>
                  <a:cubicBezTo>
                    <a:pt x="727731" y="710930"/>
                    <a:pt x="722862" y="706108"/>
                    <a:pt x="717993" y="702663"/>
                  </a:cubicBezTo>
                  <a:lnTo>
                    <a:pt x="710406" y="693923"/>
                  </a:lnTo>
                  <a:cubicBezTo>
                    <a:pt x="709310" y="692760"/>
                    <a:pt x="708418" y="692330"/>
                    <a:pt x="704036" y="689574"/>
                  </a:cubicBezTo>
                  <a:cubicBezTo>
                    <a:pt x="698031" y="691361"/>
                    <a:pt x="704360" y="689488"/>
                    <a:pt x="694623" y="694397"/>
                  </a:cubicBezTo>
                  <a:cubicBezTo>
                    <a:pt x="688131" y="697497"/>
                    <a:pt x="672551" y="706797"/>
                    <a:pt x="665085" y="707486"/>
                  </a:cubicBezTo>
                  <a:cubicBezTo>
                    <a:pt x="655347" y="705419"/>
                    <a:pt x="660541" y="707486"/>
                    <a:pt x="649505" y="699219"/>
                  </a:cubicBezTo>
                  <a:cubicBezTo>
                    <a:pt x="639443" y="696119"/>
                    <a:pt x="646584" y="697841"/>
                    <a:pt x="627757" y="696119"/>
                  </a:cubicBezTo>
                  <a:cubicBezTo>
                    <a:pt x="621915" y="691641"/>
                    <a:pt x="615747" y="690263"/>
                    <a:pt x="608931" y="687852"/>
                  </a:cubicBezTo>
                  <a:cubicBezTo>
                    <a:pt x="602439" y="683030"/>
                    <a:pt x="600816" y="675107"/>
                    <a:pt x="593351" y="673041"/>
                  </a:cubicBezTo>
                  <a:lnTo>
                    <a:pt x="590683" y="668638"/>
                  </a:lnTo>
                  <a:cubicBezTo>
                    <a:pt x="589496" y="666604"/>
                    <a:pt x="592052" y="669510"/>
                    <a:pt x="592052" y="657885"/>
                  </a:cubicBezTo>
                  <a:cubicBezTo>
                    <a:pt x="592052" y="646518"/>
                    <a:pt x="582964" y="633773"/>
                    <a:pt x="573226" y="629984"/>
                  </a:cubicBezTo>
                  <a:cubicBezTo>
                    <a:pt x="572252" y="628262"/>
                    <a:pt x="571928" y="625506"/>
                    <a:pt x="569980" y="624817"/>
                  </a:cubicBezTo>
                  <a:cubicBezTo>
                    <a:pt x="566085" y="623095"/>
                    <a:pt x="561216" y="630673"/>
                    <a:pt x="557646" y="628262"/>
                  </a:cubicBezTo>
                  <a:cubicBezTo>
                    <a:pt x="555049" y="626540"/>
                    <a:pt x="561866" y="617584"/>
                    <a:pt x="565436" y="615173"/>
                  </a:cubicBezTo>
                  <a:cubicBezTo>
                    <a:pt x="564138" y="606906"/>
                    <a:pt x="561866" y="602773"/>
                    <a:pt x="559269" y="595195"/>
                  </a:cubicBezTo>
                  <a:cubicBezTo>
                    <a:pt x="558295" y="596917"/>
                    <a:pt x="557321" y="598639"/>
                    <a:pt x="556023" y="600017"/>
                  </a:cubicBezTo>
                  <a:cubicBezTo>
                    <a:pt x="554725" y="601050"/>
                    <a:pt x="552452" y="600361"/>
                    <a:pt x="551479" y="601739"/>
                  </a:cubicBezTo>
                  <a:cubicBezTo>
                    <a:pt x="544013" y="610006"/>
                    <a:pt x="556348" y="604839"/>
                    <a:pt x="545311" y="608284"/>
                  </a:cubicBezTo>
                  <a:lnTo>
                    <a:pt x="543689" y="616551"/>
                  </a:lnTo>
                  <a:lnTo>
                    <a:pt x="532693" y="617928"/>
                  </a:lnTo>
                  <a:cubicBezTo>
                    <a:pt x="530948" y="616378"/>
                    <a:pt x="530543" y="613278"/>
                    <a:pt x="529731" y="610006"/>
                  </a:cubicBezTo>
                  <a:cubicBezTo>
                    <a:pt x="534275" y="608284"/>
                    <a:pt x="541092" y="611384"/>
                    <a:pt x="543689" y="606906"/>
                  </a:cubicBezTo>
                  <a:cubicBezTo>
                    <a:pt x="546934" y="603806"/>
                    <a:pt x="543039" y="599328"/>
                    <a:pt x="545636" y="591750"/>
                  </a:cubicBezTo>
                  <a:cubicBezTo>
                    <a:pt x="547259" y="586583"/>
                    <a:pt x="552128" y="581072"/>
                    <a:pt x="554400" y="576250"/>
                  </a:cubicBezTo>
                  <a:lnTo>
                    <a:pt x="559269" y="562127"/>
                  </a:lnTo>
                  <a:lnTo>
                    <a:pt x="556469" y="552354"/>
                  </a:lnTo>
                  <a:cubicBezTo>
                    <a:pt x="555861" y="551708"/>
                    <a:pt x="554887" y="553516"/>
                    <a:pt x="551479" y="557305"/>
                  </a:cubicBezTo>
                  <a:lnTo>
                    <a:pt x="548801" y="566045"/>
                  </a:lnTo>
                  <a:cubicBezTo>
                    <a:pt x="548233" y="567208"/>
                    <a:pt x="547259" y="567638"/>
                    <a:pt x="543689" y="570394"/>
                  </a:cubicBezTo>
                  <a:cubicBezTo>
                    <a:pt x="541092" y="577628"/>
                    <a:pt x="538495" y="576939"/>
                    <a:pt x="532652" y="580383"/>
                  </a:cubicBezTo>
                  <a:cubicBezTo>
                    <a:pt x="529407" y="582450"/>
                    <a:pt x="523239" y="586928"/>
                    <a:pt x="523239" y="586928"/>
                  </a:cubicBezTo>
                  <a:cubicBezTo>
                    <a:pt x="516423" y="597606"/>
                    <a:pt x="518046" y="596917"/>
                    <a:pt x="507659" y="600017"/>
                  </a:cubicBezTo>
                  <a:cubicBezTo>
                    <a:pt x="503115" y="608284"/>
                    <a:pt x="500193" y="608628"/>
                    <a:pt x="493702" y="601739"/>
                  </a:cubicBezTo>
                  <a:cubicBezTo>
                    <a:pt x="490780" y="587617"/>
                    <a:pt x="490780" y="572116"/>
                    <a:pt x="476498" y="566950"/>
                  </a:cubicBezTo>
                  <a:cubicBezTo>
                    <a:pt x="471305" y="561438"/>
                    <a:pt x="468059" y="559716"/>
                    <a:pt x="470331" y="552138"/>
                  </a:cubicBezTo>
                  <a:cubicBezTo>
                    <a:pt x="466761" y="541805"/>
                    <a:pt x="470656" y="548349"/>
                    <a:pt x="453128" y="545594"/>
                  </a:cubicBezTo>
                  <a:cubicBezTo>
                    <a:pt x="447934" y="543871"/>
                    <a:pt x="445013" y="538705"/>
                    <a:pt x="439820" y="537327"/>
                  </a:cubicBezTo>
                  <a:cubicBezTo>
                    <a:pt x="434626" y="535949"/>
                    <a:pt x="426836" y="539394"/>
                    <a:pt x="421967" y="537327"/>
                  </a:cubicBezTo>
                  <a:cubicBezTo>
                    <a:pt x="419046" y="532504"/>
                    <a:pt x="409633" y="525615"/>
                    <a:pt x="409633" y="525615"/>
                  </a:cubicBezTo>
                  <a:cubicBezTo>
                    <a:pt x="390482" y="526304"/>
                    <a:pt x="369708" y="521138"/>
                    <a:pt x="351856" y="529060"/>
                  </a:cubicBezTo>
                  <a:cubicBezTo>
                    <a:pt x="348610" y="530438"/>
                    <a:pt x="346338" y="534227"/>
                    <a:pt x="342767" y="535605"/>
                  </a:cubicBezTo>
                  <a:cubicBezTo>
                    <a:pt x="339521" y="536638"/>
                    <a:pt x="336600" y="538016"/>
                    <a:pt x="333354" y="539049"/>
                  </a:cubicBezTo>
                  <a:cubicBezTo>
                    <a:pt x="320046" y="543871"/>
                    <a:pt x="291157" y="545594"/>
                    <a:pt x="291157" y="545594"/>
                  </a:cubicBezTo>
                  <a:cubicBezTo>
                    <a:pt x="283367" y="548349"/>
                    <a:pt x="273954" y="550416"/>
                    <a:pt x="267462" y="555927"/>
                  </a:cubicBezTo>
                  <a:cubicBezTo>
                    <a:pt x="259348" y="560061"/>
                    <a:pt x="249935" y="558338"/>
                    <a:pt x="243767" y="563161"/>
                  </a:cubicBezTo>
                  <a:cubicBezTo>
                    <a:pt x="242469" y="565227"/>
                    <a:pt x="234030" y="583139"/>
                    <a:pt x="230459" y="585206"/>
                  </a:cubicBezTo>
                  <a:cubicBezTo>
                    <a:pt x="214879" y="588994"/>
                    <a:pt x="167813" y="583139"/>
                    <a:pt x="149312" y="585206"/>
                  </a:cubicBezTo>
                  <a:cubicBezTo>
                    <a:pt x="132758" y="585894"/>
                    <a:pt x="136003" y="596228"/>
                    <a:pt x="131135" y="598295"/>
                  </a:cubicBezTo>
                  <a:cubicBezTo>
                    <a:pt x="126266" y="600361"/>
                    <a:pt x="124967" y="596228"/>
                    <a:pt x="119774" y="598639"/>
                  </a:cubicBezTo>
                  <a:cubicBezTo>
                    <a:pt x="114256" y="599672"/>
                    <a:pt x="109062" y="611039"/>
                    <a:pt x="99649" y="613451"/>
                  </a:cubicBezTo>
                  <a:cubicBezTo>
                    <a:pt x="90236" y="615862"/>
                    <a:pt x="72059" y="614828"/>
                    <a:pt x="63620" y="613451"/>
                  </a:cubicBezTo>
                  <a:cubicBezTo>
                    <a:pt x="53233" y="605873"/>
                    <a:pt x="58102" y="608284"/>
                    <a:pt x="49663" y="605184"/>
                  </a:cubicBezTo>
                  <a:cubicBezTo>
                    <a:pt x="45443" y="597606"/>
                    <a:pt x="42522" y="596917"/>
                    <a:pt x="34082" y="595195"/>
                  </a:cubicBezTo>
                  <a:cubicBezTo>
                    <a:pt x="33108" y="592095"/>
                    <a:pt x="28564" y="583483"/>
                    <a:pt x="32459" y="580383"/>
                  </a:cubicBezTo>
                  <a:cubicBezTo>
                    <a:pt x="36679" y="577283"/>
                    <a:pt x="42197" y="576594"/>
                    <a:pt x="46741" y="573839"/>
                  </a:cubicBezTo>
                  <a:lnTo>
                    <a:pt x="51285" y="563850"/>
                  </a:lnTo>
                  <a:cubicBezTo>
                    <a:pt x="50961" y="560405"/>
                    <a:pt x="48040" y="553860"/>
                    <a:pt x="48040" y="553860"/>
                  </a:cubicBezTo>
                  <a:cubicBezTo>
                    <a:pt x="50961" y="545594"/>
                    <a:pt x="52584" y="537327"/>
                    <a:pt x="49663" y="529060"/>
                  </a:cubicBezTo>
                  <a:cubicBezTo>
                    <a:pt x="47390" y="522515"/>
                    <a:pt x="45118" y="519071"/>
                    <a:pt x="40249" y="514249"/>
                  </a:cubicBezTo>
                  <a:cubicBezTo>
                    <a:pt x="39276" y="510804"/>
                    <a:pt x="36679" y="507704"/>
                    <a:pt x="35705" y="504260"/>
                  </a:cubicBezTo>
                  <a:cubicBezTo>
                    <a:pt x="32784" y="491170"/>
                    <a:pt x="35056" y="477392"/>
                    <a:pt x="31161" y="464648"/>
                  </a:cubicBezTo>
                  <a:cubicBezTo>
                    <a:pt x="28889" y="456725"/>
                    <a:pt x="22722" y="452247"/>
                    <a:pt x="20125" y="444669"/>
                  </a:cubicBezTo>
                  <a:cubicBezTo>
                    <a:pt x="17853" y="437436"/>
                    <a:pt x="16554" y="431236"/>
                    <a:pt x="12335" y="425036"/>
                  </a:cubicBezTo>
                  <a:lnTo>
                    <a:pt x="3038" y="402448"/>
                  </a:lnTo>
                  <a:cubicBezTo>
                    <a:pt x="4103" y="404214"/>
                    <a:pt x="6140" y="403877"/>
                    <a:pt x="9089" y="398513"/>
                  </a:cubicBezTo>
                  <a:cubicBezTo>
                    <a:pt x="10712" y="395757"/>
                    <a:pt x="8115" y="391968"/>
                    <a:pt x="7790" y="388524"/>
                  </a:cubicBezTo>
                  <a:cubicBezTo>
                    <a:pt x="11584" y="383572"/>
                    <a:pt x="12497" y="393002"/>
                    <a:pt x="13958" y="395068"/>
                  </a:cubicBezTo>
                  <a:cubicBezTo>
                    <a:pt x="14931" y="396446"/>
                    <a:pt x="16879" y="396102"/>
                    <a:pt x="18502" y="396791"/>
                  </a:cubicBezTo>
                  <a:cubicBezTo>
                    <a:pt x="28889" y="393002"/>
                    <a:pt x="23371" y="382668"/>
                    <a:pt x="18502" y="375435"/>
                  </a:cubicBezTo>
                  <a:cubicBezTo>
                    <a:pt x="16230" y="368546"/>
                    <a:pt x="13308" y="369235"/>
                    <a:pt x="7790" y="365446"/>
                  </a:cubicBezTo>
                  <a:cubicBezTo>
                    <a:pt x="7141" y="363723"/>
                    <a:pt x="6492" y="362001"/>
                    <a:pt x="6167" y="360279"/>
                  </a:cubicBezTo>
                  <a:cubicBezTo>
                    <a:pt x="5518" y="358212"/>
                    <a:pt x="5194" y="355801"/>
                    <a:pt x="4545" y="353734"/>
                  </a:cubicBezTo>
                  <a:cubicBezTo>
                    <a:pt x="3571" y="350290"/>
                    <a:pt x="1299" y="343745"/>
                    <a:pt x="1299" y="343745"/>
                  </a:cubicBezTo>
                  <a:cubicBezTo>
                    <a:pt x="2597" y="333067"/>
                    <a:pt x="5843" y="329278"/>
                    <a:pt x="11036" y="321011"/>
                  </a:cubicBezTo>
                  <a:cubicBezTo>
                    <a:pt x="13958" y="309989"/>
                    <a:pt x="8764" y="285189"/>
                    <a:pt x="20125" y="281055"/>
                  </a:cubicBezTo>
                  <a:cubicBezTo>
                    <a:pt x="17528" y="289666"/>
                    <a:pt x="12335" y="297244"/>
                    <a:pt x="23371" y="301033"/>
                  </a:cubicBezTo>
                  <a:cubicBezTo>
                    <a:pt x="29538" y="290011"/>
                    <a:pt x="33758" y="284155"/>
                    <a:pt x="44469" y="276577"/>
                  </a:cubicBezTo>
                  <a:cubicBezTo>
                    <a:pt x="49663" y="271066"/>
                    <a:pt x="51285" y="270377"/>
                    <a:pt x="54531" y="267966"/>
                  </a:cubicBezTo>
                  <a:cubicBezTo>
                    <a:pt x="57777" y="265899"/>
                    <a:pt x="63620" y="261077"/>
                    <a:pt x="63620" y="261077"/>
                  </a:cubicBezTo>
                  <a:cubicBezTo>
                    <a:pt x="65892" y="254532"/>
                    <a:pt x="70436" y="255566"/>
                    <a:pt x="76603" y="253844"/>
                  </a:cubicBezTo>
                  <a:cubicBezTo>
                    <a:pt x="83744" y="248332"/>
                    <a:pt x="88289" y="248332"/>
                    <a:pt x="96403" y="251432"/>
                  </a:cubicBezTo>
                  <a:cubicBezTo>
                    <a:pt x="99974" y="250743"/>
                    <a:pt x="103869" y="250743"/>
                    <a:pt x="107440" y="249710"/>
                  </a:cubicBezTo>
                  <a:cubicBezTo>
                    <a:pt x="109062" y="249021"/>
                    <a:pt x="110685" y="247643"/>
                    <a:pt x="111984" y="246266"/>
                  </a:cubicBezTo>
                  <a:cubicBezTo>
                    <a:pt x="113282" y="244888"/>
                    <a:pt x="113607" y="242132"/>
                    <a:pt x="115230" y="241443"/>
                  </a:cubicBezTo>
                  <a:cubicBezTo>
                    <a:pt x="120099" y="239721"/>
                    <a:pt x="125617" y="240410"/>
                    <a:pt x="130810" y="239721"/>
                  </a:cubicBezTo>
                  <a:cubicBezTo>
                    <a:pt x="136003" y="238343"/>
                    <a:pt x="140223" y="236277"/>
                    <a:pt x="146715" y="235243"/>
                  </a:cubicBezTo>
                  <a:cubicBezTo>
                    <a:pt x="153207" y="234210"/>
                    <a:pt x="163269" y="235243"/>
                    <a:pt x="169761" y="233176"/>
                  </a:cubicBezTo>
                  <a:cubicBezTo>
                    <a:pt x="178849" y="230421"/>
                    <a:pt x="181121" y="226976"/>
                    <a:pt x="185341" y="223187"/>
                  </a:cubicBezTo>
                  <a:cubicBezTo>
                    <a:pt x="190535" y="219398"/>
                    <a:pt x="192482" y="216298"/>
                    <a:pt x="194754" y="210098"/>
                  </a:cubicBezTo>
                  <a:cubicBezTo>
                    <a:pt x="198325" y="206309"/>
                    <a:pt x="198974" y="198731"/>
                    <a:pt x="202220" y="195287"/>
                  </a:cubicBezTo>
                  <a:cubicBezTo>
                    <a:pt x="205466" y="191842"/>
                    <a:pt x="213580" y="194598"/>
                    <a:pt x="214879" y="190120"/>
                  </a:cubicBezTo>
                  <a:cubicBezTo>
                    <a:pt x="216502" y="186331"/>
                    <a:pt x="209361" y="172897"/>
                    <a:pt x="210659" y="167386"/>
                  </a:cubicBezTo>
                  <a:cubicBezTo>
                    <a:pt x="211958" y="161875"/>
                    <a:pt x="218774" y="158431"/>
                    <a:pt x="222669" y="157053"/>
                  </a:cubicBezTo>
                  <a:lnTo>
                    <a:pt x="228390" y="147753"/>
                  </a:lnTo>
                  <a:cubicBezTo>
                    <a:pt x="230378" y="148355"/>
                    <a:pt x="232407" y="152230"/>
                    <a:pt x="234354" y="158086"/>
                  </a:cubicBezTo>
                  <a:cubicBezTo>
                    <a:pt x="235977" y="162908"/>
                    <a:pt x="240521" y="170486"/>
                    <a:pt x="242144" y="175309"/>
                  </a:cubicBezTo>
                  <a:cubicBezTo>
                    <a:pt x="244741" y="177720"/>
                    <a:pt x="244741" y="173242"/>
                    <a:pt x="246039" y="171175"/>
                  </a:cubicBezTo>
                  <a:cubicBezTo>
                    <a:pt x="247338" y="169109"/>
                    <a:pt x="249935" y="167042"/>
                    <a:pt x="249285" y="163597"/>
                  </a:cubicBezTo>
                  <a:cubicBezTo>
                    <a:pt x="254479" y="154986"/>
                    <a:pt x="249610" y="154986"/>
                    <a:pt x="242794" y="150508"/>
                  </a:cubicBezTo>
                  <a:lnTo>
                    <a:pt x="244391" y="143937"/>
                  </a:lnTo>
                  <a:cubicBezTo>
                    <a:pt x="245472" y="141143"/>
                    <a:pt x="246689" y="147408"/>
                    <a:pt x="263243" y="142241"/>
                  </a:cubicBezTo>
                  <a:cubicBezTo>
                    <a:pt x="268112" y="140864"/>
                    <a:pt x="269410" y="127430"/>
                    <a:pt x="269410" y="127430"/>
                  </a:cubicBezTo>
                  <a:lnTo>
                    <a:pt x="266164" y="122263"/>
                  </a:lnTo>
                  <a:cubicBezTo>
                    <a:pt x="267787" y="119852"/>
                    <a:pt x="271357" y="121574"/>
                    <a:pt x="273954" y="120541"/>
                  </a:cubicBezTo>
                  <a:cubicBezTo>
                    <a:pt x="275577" y="119852"/>
                    <a:pt x="277200" y="118474"/>
                    <a:pt x="278823" y="117441"/>
                  </a:cubicBezTo>
                  <a:cubicBezTo>
                    <a:pt x="280121" y="116752"/>
                    <a:pt x="281744" y="116408"/>
                    <a:pt x="283367" y="115719"/>
                  </a:cubicBezTo>
                  <a:cubicBezTo>
                    <a:pt x="284666" y="111585"/>
                    <a:pt x="284341" y="106418"/>
                    <a:pt x="286613" y="102629"/>
                  </a:cubicBezTo>
                  <a:cubicBezTo>
                    <a:pt x="288561" y="99529"/>
                    <a:pt x="293105" y="99529"/>
                    <a:pt x="296026" y="97463"/>
                  </a:cubicBezTo>
                  <a:cubicBezTo>
                    <a:pt x="298298" y="88851"/>
                    <a:pt x="304466" y="88507"/>
                    <a:pt x="311607" y="86096"/>
                  </a:cubicBezTo>
                  <a:cubicBezTo>
                    <a:pt x="314528" y="85062"/>
                    <a:pt x="320695" y="82651"/>
                    <a:pt x="320695" y="82651"/>
                  </a:cubicBezTo>
                  <a:cubicBezTo>
                    <a:pt x="325564" y="75418"/>
                    <a:pt x="324266" y="79896"/>
                    <a:pt x="331407" y="82651"/>
                  </a:cubicBezTo>
                  <a:cubicBezTo>
                    <a:pt x="339197" y="94363"/>
                    <a:pt x="351531" y="101252"/>
                    <a:pt x="364515" y="105730"/>
                  </a:cubicBezTo>
                  <a:cubicBezTo>
                    <a:pt x="372305" y="109518"/>
                    <a:pt x="381069" y="108830"/>
                    <a:pt x="384315" y="106074"/>
                  </a:cubicBezTo>
                  <a:cubicBezTo>
                    <a:pt x="387236" y="104352"/>
                    <a:pt x="382043" y="97807"/>
                    <a:pt x="382043" y="95052"/>
                  </a:cubicBezTo>
                  <a:cubicBezTo>
                    <a:pt x="382043" y="92296"/>
                    <a:pt x="383341" y="90918"/>
                    <a:pt x="384639" y="89196"/>
                  </a:cubicBezTo>
                  <a:cubicBezTo>
                    <a:pt x="385938" y="85751"/>
                    <a:pt x="385938" y="87474"/>
                    <a:pt x="389184" y="84374"/>
                  </a:cubicBezTo>
                  <a:lnTo>
                    <a:pt x="393728" y="73351"/>
                  </a:lnTo>
                  <a:cubicBezTo>
                    <a:pt x="396000" y="71284"/>
                    <a:pt x="401518" y="73351"/>
                    <a:pt x="403466" y="70940"/>
                  </a:cubicBezTo>
                  <a:lnTo>
                    <a:pt x="398840" y="61037"/>
                  </a:lnTo>
                  <a:cubicBezTo>
                    <a:pt x="398272" y="59659"/>
                    <a:pt x="399733" y="59401"/>
                    <a:pt x="406387" y="57851"/>
                  </a:cubicBezTo>
                  <a:cubicBezTo>
                    <a:pt x="409633" y="52684"/>
                    <a:pt x="415800" y="44762"/>
                    <a:pt x="420669" y="43039"/>
                  </a:cubicBezTo>
                  <a:cubicBezTo>
                    <a:pt x="422941" y="39250"/>
                    <a:pt x="422616" y="37184"/>
                    <a:pt x="427810" y="37873"/>
                  </a:cubicBezTo>
                  <a:lnTo>
                    <a:pt x="435600" y="42006"/>
                  </a:lnTo>
                  <a:cubicBezTo>
                    <a:pt x="442416" y="41317"/>
                    <a:pt x="453777" y="41317"/>
                    <a:pt x="459620" y="37873"/>
                  </a:cubicBezTo>
                  <a:cubicBezTo>
                    <a:pt x="462216" y="36150"/>
                    <a:pt x="460269" y="30639"/>
                    <a:pt x="457997" y="28228"/>
                  </a:cubicBezTo>
                  <a:cubicBezTo>
                    <a:pt x="455725" y="25817"/>
                    <a:pt x="451830" y="27195"/>
                    <a:pt x="448584" y="26506"/>
                  </a:cubicBezTo>
                  <a:lnTo>
                    <a:pt x="441630" y="20171"/>
                  </a:lnTo>
                  <a:cubicBezTo>
                    <a:pt x="438785" y="15763"/>
                    <a:pt x="447123" y="16344"/>
                    <a:pt x="456374" y="14794"/>
                  </a:cubicBezTo>
                  <a:cubicBezTo>
                    <a:pt x="461243" y="15828"/>
                    <a:pt x="467085" y="14794"/>
                    <a:pt x="470331" y="18239"/>
                  </a:cubicBezTo>
                  <a:cubicBezTo>
                    <a:pt x="472786" y="24181"/>
                    <a:pt x="466517" y="21081"/>
                    <a:pt x="476498" y="26506"/>
                  </a:cubicBezTo>
                  <a:cubicBezTo>
                    <a:pt x="481692" y="28572"/>
                    <a:pt x="489482" y="35806"/>
                    <a:pt x="498895" y="36839"/>
                  </a:cubicBezTo>
                  <a:cubicBezTo>
                    <a:pt x="506361" y="38906"/>
                    <a:pt x="515125" y="40628"/>
                    <a:pt x="520643" y="39939"/>
                  </a:cubicBezTo>
                  <a:cubicBezTo>
                    <a:pt x="526161" y="39250"/>
                    <a:pt x="529082" y="33739"/>
                    <a:pt x="532652" y="33050"/>
                  </a:cubicBezTo>
                  <a:cubicBezTo>
                    <a:pt x="536223" y="31673"/>
                    <a:pt x="537846" y="35461"/>
                    <a:pt x="541741" y="35806"/>
                  </a:cubicBezTo>
                  <a:cubicBezTo>
                    <a:pt x="545636" y="36150"/>
                    <a:pt x="554075" y="32361"/>
                    <a:pt x="556023" y="34773"/>
                  </a:cubicBezTo>
                  <a:cubicBezTo>
                    <a:pt x="559918" y="37528"/>
                    <a:pt x="555049" y="44762"/>
                    <a:pt x="554400" y="49584"/>
                  </a:cubicBezTo>
                  <a:cubicBezTo>
                    <a:pt x="553102" y="57851"/>
                    <a:pt x="551479" y="64740"/>
                    <a:pt x="545311" y="69562"/>
                  </a:cubicBezTo>
                  <a:lnTo>
                    <a:pt x="546823" y="76430"/>
                  </a:lnTo>
                  <a:cubicBezTo>
                    <a:pt x="548253" y="80047"/>
                    <a:pt x="549775" y="76107"/>
                    <a:pt x="554400" y="84374"/>
                  </a:cubicBezTo>
                  <a:cubicBezTo>
                    <a:pt x="554075" y="87818"/>
                    <a:pt x="555374" y="91951"/>
                    <a:pt x="553102" y="94363"/>
                  </a:cubicBezTo>
                  <a:cubicBezTo>
                    <a:pt x="546610" y="101252"/>
                    <a:pt x="545961" y="88163"/>
                    <a:pt x="545311" y="87474"/>
                  </a:cubicBezTo>
                  <a:cubicBezTo>
                    <a:pt x="544013" y="85751"/>
                    <a:pt x="542066" y="85407"/>
                    <a:pt x="540443" y="84374"/>
                  </a:cubicBezTo>
                  <a:cubicBezTo>
                    <a:pt x="535898" y="89196"/>
                    <a:pt x="531354" y="90918"/>
                    <a:pt x="529731" y="97463"/>
                  </a:cubicBezTo>
                  <a:cubicBezTo>
                    <a:pt x="528108" y="100907"/>
                    <a:pt x="524213" y="103663"/>
                    <a:pt x="524538" y="106418"/>
                  </a:cubicBezTo>
                  <a:cubicBezTo>
                    <a:pt x="524862" y="109174"/>
                    <a:pt x="527459" y="110896"/>
                    <a:pt x="531030" y="113996"/>
                  </a:cubicBezTo>
                  <a:cubicBezTo>
                    <a:pt x="532652" y="120196"/>
                    <a:pt x="545311" y="125708"/>
                    <a:pt x="545311" y="125708"/>
                  </a:cubicBezTo>
                  <a:cubicBezTo>
                    <a:pt x="550829" y="130186"/>
                    <a:pt x="555049" y="132941"/>
                    <a:pt x="565436" y="137419"/>
                  </a:cubicBezTo>
                  <a:cubicBezTo>
                    <a:pt x="572902" y="142241"/>
                    <a:pt x="582964" y="150508"/>
                    <a:pt x="590429" y="153953"/>
                  </a:cubicBezTo>
                  <a:cubicBezTo>
                    <a:pt x="597895" y="157397"/>
                    <a:pt x="606984" y="156364"/>
                    <a:pt x="610554" y="158775"/>
                  </a:cubicBezTo>
                  <a:cubicBezTo>
                    <a:pt x="611852" y="159808"/>
                    <a:pt x="610879" y="166697"/>
                    <a:pt x="612177" y="168075"/>
                  </a:cubicBezTo>
                  <a:cubicBezTo>
                    <a:pt x="614449" y="170486"/>
                    <a:pt x="616721" y="167042"/>
                    <a:pt x="618344" y="170142"/>
                  </a:cubicBezTo>
                  <a:cubicBezTo>
                    <a:pt x="621266" y="175998"/>
                    <a:pt x="621266" y="174964"/>
                    <a:pt x="626134" y="178409"/>
                  </a:cubicBezTo>
                  <a:cubicBezTo>
                    <a:pt x="637170" y="177720"/>
                    <a:pt x="647557" y="181509"/>
                    <a:pt x="651128" y="170142"/>
                  </a:cubicBezTo>
                  <a:cubicBezTo>
                    <a:pt x="652426" y="160497"/>
                    <a:pt x="655347" y="150164"/>
                    <a:pt x="660866" y="142241"/>
                  </a:cubicBezTo>
                  <a:cubicBezTo>
                    <a:pt x="664111" y="128119"/>
                    <a:pt x="664761" y="137075"/>
                    <a:pt x="667357" y="113307"/>
                  </a:cubicBezTo>
                  <a:cubicBezTo>
                    <a:pt x="668006" y="107107"/>
                    <a:pt x="666708" y="100907"/>
                    <a:pt x="666708" y="100907"/>
                  </a:cubicBezTo>
                  <a:cubicBezTo>
                    <a:pt x="668980" y="68529"/>
                    <a:pt x="665734" y="85062"/>
                    <a:pt x="669954" y="70940"/>
                  </a:cubicBezTo>
                  <a:cubicBezTo>
                    <a:pt x="671252" y="66118"/>
                    <a:pt x="674498" y="56129"/>
                    <a:pt x="674498" y="56129"/>
                  </a:cubicBezTo>
                  <a:cubicBezTo>
                    <a:pt x="675147" y="48551"/>
                    <a:pt x="674823" y="40628"/>
                    <a:pt x="676121" y="33050"/>
                  </a:cubicBezTo>
                  <a:cubicBezTo>
                    <a:pt x="677095" y="27884"/>
                    <a:pt x="682288" y="18239"/>
                    <a:pt x="682288" y="182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2" name="Freeform 737"/>
            <p:cNvSpPr>
              <a:spLocks/>
            </p:cNvSpPr>
            <p:nvPr>
              <p:custDataLst>
                <p:tags r:id="rId129"/>
              </p:custDataLst>
            </p:nvPr>
          </p:nvSpPr>
          <p:spPr bwMode="gray">
            <a:xfrm>
              <a:off x="9229540" y="4215176"/>
              <a:ext cx="372950" cy="400515"/>
            </a:xfrm>
            <a:custGeom>
              <a:avLst/>
              <a:gdLst/>
              <a:ahLst/>
              <a:cxnLst/>
              <a:rect l="l" t="t" r="r" b="b"/>
              <a:pathLst>
                <a:path w="366140" h="446343">
                  <a:moveTo>
                    <a:pt x="278678" y="132903"/>
                  </a:moveTo>
                  <a:cubicBezTo>
                    <a:pt x="281307" y="132784"/>
                    <a:pt x="283589" y="133643"/>
                    <a:pt x="285177" y="135934"/>
                  </a:cubicBezTo>
                  <a:cubicBezTo>
                    <a:pt x="291527" y="145098"/>
                    <a:pt x="294702" y="187863"/>
                    <a:pt x="296289" y="203136"/>
                  </a:cubicBezTo>
                  <a:cubicBezTo>
                    <a:pt x="297877" y="218409"/>
                    <a:pt x="299464" y="215354"/>
                    <a:pt x="296289" y="224518"/>
                  </a:cubicBezTo>
                  <a:cubicBezTo>
                    <a:pt x="293114" y="233682"/>
                    <a:pt x="286764" y="242846"/>
                    <a:pt x="282002" y="256592"/>
                  </a:cubicBezTo>
                  <a:cubicBezTo>
                    <a:pt x="275652" y="270338"/>
                    <a:pt x="269302" y="299356"/>
                    <a:pt x="262952" y="310048"/>
                  </a:cubicBezTo>
                  <a:cubicBezTo>
                    <a:pt x="256602" y="320739"/>
                    <a:pt x="250252" y="316157"/>
                    <a:pt x="243902" y="320739"/>
                  </a:cubicBezTo>
                  <a:cubicBezTo>
                    <a:pt x="237552" y="325321"/>
                    <a:pt x="228027" y="332957"/>
                    <a:pt x="226439" y="337539"/>
                  </a:cubicBezTo>
                  <a:cubicBezTo>
                    <a:pt x="224852" y="342121"/>
                    <a:pt x="239139" y="352812"/>
                    <a:pt x="235964" y="352812"/>
                  </a:cubicBezTo>
                  <a:cubicBezTo>
                    <a:pt x="232789" y="352812"/>
                    <a:pt x="218502" y="337539"/>
                    <a:pt x="210564" y="334485"/>
                  </a:cubicBezTo>
                  <a:cubicBezTo>
                    <a:pt x="202627" y="331430"/>
                    <a:pt x="189927" y="331430"/>
                    <a:pt x="183577" y="332957"/>
                  </a:cubicBezTo>
                  <a:cubicBezTo>
                    <a:pt x="177227" y="334485"/>
                    <a:pt x="172464" y="340594"/>
                    <a:pt x="167702" y="346703"/>
                  </a:cubicBezTo>
                  <a:cubicBezTo>
                    <a:pt x="162939" y="352812"/>
                    <a:pt x="161352" y="363504"/>
                    <a:pt x="155002" y="366558"/>
                  </a:cubicBezTo>
                  <a:cubicBezTo>
                    <a:pt x="148652" y="369613"/>
                    <a:pt x="137539" y="369613"/>
                    <a:pt x="129602" y="369613"/>
                  </a:cubicBezTo>
                  <a:cubicBezTo>
                    <a:pt x="121664" y="369613"/>
                    <a:pt x="113727" y="363504"/>
                    <a:pt x="105789" y="365031"/>
                  </a:cubicBezTo>
                  <a:cubicBezTo>
                    <a:pt x="97852" y="366558"/>
                    <a:pt x="93089" y="374195"/>
                    <a:pt x="85152" y="380304"/>
                  </a:cubicBezTo>
                  <a:cubicBezTo>
                    <a:pt x="77214" y="386413"/>
                    <a:pt x="62927" y="392523"/>
                    <a:pt x="56577" y="401686"/>
                  </a:cubicBezTo>
                  <a:cubicBezTo>
                    <a:pt x="50227" y="412378"/>
                    <a:pt x="50227" y="442924"/>
                    <a:pt x="42289" y="445979"/>
                  </a:cubicBezTo>
                  <a:cubicBezTo>
                    <a:pt x="34352" y="449033"/>
                    <a:pt x="10539" y="432233"/>
                    <a:pt x="4189" y="420014"/>
                  </a:cubicBezTo>
                  <a:cubicBezTo>
                    <a:pt x="-2161" y="407796"/>
                    <a:pt x="-573" y="386413"/>
                    <a:pt x="4189" y="374195"/>
                  </a:cubicBezTo>
                  <a:cubicBezTo>
                    <a:pt x="8952" y="361976"/>
                    <a:pt x="23239" y="351285"/>
                    <a:pt x="32764" y="343649"/>
                  </a:cubicBezTo>
                  <a:cubicBezTo>
                    <a:pt x="42289" y="336012"/>
                    <a:pt x="53402" y="337539"/>
                    <a:pt x="61339" y="332957"/>
                  </a:cubicBezTo>
                  <a:cubicBezTo>
                    <a:pt x="69277" y="328375"/>
                    <a:pt x="70864" y="314630"/>
                    <a:pt x="85152" y="311575"/>
                  </a:cubicBezTo>
                  <a:cubicBezTo>
                    <a:pt x="97852" y="308520"/>
                    <a:pt x="135952" y="314630"/>
                    <a:pt x="150239" y="310048"/>
                  </a:cubicBezTo>
                  <a:cubicBezTo>
                    <a:pt x="164527" y="305466"/>
                    <a:pt x="170877" y="294775"/>
                    <a:pt x="174052" y="288665"/>
                  </a:cubicBezTo>
                  <a:cubicBezTo>
                    <a:pt x="177227" y="281029"/>
                    <a:pt x="167702" y="264228"/>
                    <a:pt x="174052" y="261174"/>
                  </a:cubicBezTo>
                  <a:cubicBezTo>
                    <a:pt x="180402" y="258119"/>
                    <a:pt x="199452" y="270338"/>
                    <a:pt x="207389" y="267283"/>
                  </a:cubicBezTo>
                  <a:cubicBezTo>
                    <a:pt x="215327" y="264228"/>
                    <a:pt x="213739" y="244373"/>
                    <a:pt x="220089" y="238264"/>
                  </a:cubicBezTo>
                  <a:cubicBezTo>
                    <a:pt x="226439" y="232155"/>
                    <a:pt x="240727" y="242846"/>
                    <a:pt x="245489" y="233682"/>
                  </a:cubicBezTo>
                  <a:cubicBezTo>
                    <a:pt x="250252" y="224518"/>
                    <a:pt x="247077" y="198554"/>
                    <a:pt x="248664" y="184808"/>
                  </a:cubicBezTo>
                  <a:cubicBezTo>
                    <a:pt x="250252" y="172590"/>
                    <a:pt x="248664" y="155789"/>
                    <a:pt x="255014" y="148153"/>
                  </a:cubicBezTo>
                  <a:cubicBezTo>
                    <a:pt x="259777" y="142425"/>
                    <a:pt x="270790" y="133261"/>
                    <a:pt x="278678" y="132903"/>
                  </a:cubicBezTo>
                  <a:close/>
                  <a:moveTo>
                    <a:pt x="266560" y="2495"/>
                  </a:moveTo>
                  <a:lnTo>
                    <a:pt x="264539" y="2723"/>
                  </a:lnTo>
                  <a:cubicBezTo>
                    <a:pt x="263055" y="2723"/>
                    <a:pt x="264193" y="2574"/>
                    <a:pt x="266560" y="2495"/>
                  </a:cubicBezTo>
                  <a:close/>
                  <a:moveTo>
                    <a:pt x="285177" y="425"/>
                  </a:moveTo>
                  <a:cubicBezTo>
                    <a:pt x="294702" y="-341"/>
                    <a:pt x="305021" y="-341"/>
                    <a:pt x="310577" y="2723"/>
                  </a:cubicBezTo>
                  <a:cubicBezTo>
                    <a:pt x="321690" y="8852"/>
                    <a:pt x="324865" y="34898"/>
                    <a:pt x="334390" y="41027"/>
                  </a:cubicBezTo>
                  <a:cubicBezTo>
                    <a:pt x="343915" y="47155"/>
                    <a:pt x="361377" y="33366"/>
                    <a:pt x="366140" y="36430"/>
                  </a:cubicBezTo>
                  <a:cubicBezTo>
                    <a:pt x="370902" y="39494"/>
                    <a:pt x="370902" y="53284"/>
                    <a:pt x="366140" y="60944"/>
                  </a:cubicBezTo>
                  <a:cubicBezTo>
                    <a:pt x="361377" y="68605"/>
                    <a:pt x="347090" y="77798"/>
                    <a:pt x="339152" y="83926"/>
                  </a:cubicBezTo>
                  <a:cubicBezTo>
                    <a:pt x="331215" y="90055"/>
                    <a:pt x="329627" y="97715"/>
                    <a:pt x="320102" y="97715"/>
                  </a:cubicBezTo>
                  <a:cubicBezTo>
                    <a:pt x="310577" y="97715"/>
                    <a:pt x="283589" y="85458"/>
                    <a:pt x="277239" y="88523"/>
                  </a:cubicBezTo>
                  <a:cubicBezTo>
                    <a:pt x="272477" y="91587"/>
                    <a:pt x="285177" y="106908"/>
                    <a:pt x="280414" y="113037"/>
                  </a:cubicBezTo>
                  <a:cubicBezTo>
                    <a:pt x="275652" y="119165"/>
                    <a:pt x="258189" y="128358"/>
                    <a:pt x="250252" y="125294"/>
                  </a:cubicBezTo>
                  <a:cubicBezTo>
                    <a:pt x="242314" y="122229"/>
                    <a:pt x="232789" y="105376"/>
                    <a:pt x="234377" y="94651"/>
                  </a:cubicBezTo>
                  <a:cubicBezTo>
                    <a:pt x="235964" y="83926"/>
                    <a:pt x="255014" y="74733"/>
                    <a:pt x="262952" y="62476"/>
                  </a:cubicBezTo>
                  <a:cubicBezTo>
                    <a:pt x="270889" y="50219"/>
                    <a:pt x="278827" y="31834"/>
                    <a:pt x="282002" y="22641"/>
                  </a:cubicBezTo>
                  <a:cubicBezTo>
                    <a:pt x="285177" y="13448"/>
                    <a:pt x="288352" y="7320"/>
                    <a:pt x="285177" y="4256"/>
                  </a:cubicBezTo>
                  <a:cubicBezTo>
                    <a:pt x="282992" y="2147"/>
                    <a:pt x="271782" y="2215"/>
                    <a:pt x="266560" y="2495"/>
                  </a:cubicBezTo>
                  <a:cubicBezTo>
                    <a:pt x="270296" y="2164"/>
                    <a:pt x="277477" y="1044"/>
                    <a:pt x="285177" y="4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3" name="Freeform 824"/>
            <p:cNvSpPr>
              <a:spLocks/>
            </p:cNvSpPr>
            <p:nvPr>
              <p:custDataLst>
                <p:tags r:id="rId130"/>
              </p:custDataLst>
            </p:nvPr>
          </p:nvSpPr>
          <p:spPr bwMode="gray">
            <a:xfrm>
              <a:off x="4506042" y="5029180"/>
              <a:ext cx="316196" cy="222149"/>
            </a:xfrm>
            <a:custGeom>
              <a:avLst/>
              <a:gdLst>
                <a:gd name="T0" fmla="*/ 18 w 200"/>
                <a:gd name="T1" fmla="*/ 4 h 160"/>
                <a:gd name="T2" fmla="*/ 16 w 200"/>
                <a:gd name="T3" fmla="*/ 25 h 160"/>
                <a:gd name="T4" fmla="*/ 30 w 200"/>
                <a:gd name="T5" fmla="*/ 36 h 160"/>
                <a:gd name="T6" fmla="*/ 31 w 200"/>
                <a:gd name="T7" fmla="*/ 13 h 160"/>
                <a:gd name="T8" fmla="*/ 51 w 200"/>
                <a:gd name="T9" fmla="*/ 9 h 160"/>
                <a:gd name="T10" fmla="*/ 69 w 200"/>
                <a:gd name="T11" fmla="*/ 3 h 160"/>
                <a:gd name="T12" fmla="*/ 93 w 200"/>
                <a:gd name="T13" fmla="*/ 16 h 160"/>
                <a:gd name="T14" fmla="*/ 117 w 200"/>
                <a:gd name="T15" fmla="*/ 21 h 160"/>
                <a:gd name="T16" fmla="*/ 133 w 200"/>
                <a:gd name="T17" fmla="*/ 12 h 160"/>
                <a:gd name="T18" fmla="*/ 154 w 200"/>
                <a:gd name="T19" fmla="*/ 18 h 160"/>
                <a:gd name="T20" fmla="*/ 174 w 200"/>
                <a:gd name="T21" fmla="*/ 27 h 160"/>
                <a:gd name="T22" fmla="*/ 186 w 200"/>
                <a:gd name="T23" fmla="*/ 37 h 160"/>
                <a:gd name="T24" fmla="*/ 189 w 200"/>
                <a:gd name="T25" fmla="*/ 57 h 160"/>
                <a:gd name="T26" fmla="*/ 181 w 200"/>
                <a:gd name="T27" fmla="*/ 72 h 160"/>
                <a:gd name="T28" fmla="*/ 178 w 200"/>
                <a:gd name="T29" fmla="*/ 87 h 160"/>
                <a:gd name="T30" fmla="*/ 175 w 200"/>
                <a:gd name="T31" fmla="*/ 100 h 160"/>
                <a:gd name="T32" fmla="*/ 162 w 200"/>
                <a:gd name="T33" fmla="*/ 115 h 160"/>
                <a:gd name="T34" fmla="*/ 135 w 200"/>
                <a:gd name="T35" fmla="*/ 120 h 160"/>
                <a:gd name="T36" fmla="*/ 135 w 200"/>
                <a:gd name="T37" fmla="*/ 135 h 160"/>
                <a:gd name="T38" fmla="*/ 129 w 200"/>
                <a:gd name="T39" fmla="*/ 151 h 160"/>
                <a:gd name="T40" fmla="*/ 124 w 200"/>
                <a:gd name="T41" fmla="*/ 157 h 160"/>
                <a:gd name="T42" fmla="*/ 106 w 200"/>
                <a:gd name="T43" fmla="*/ 159 h 160"/>
                <a:gd name="T44" fmla="*/ 82 w 200"/>
                <a:gd name="T45" fmla="*/ 148 h 160"/>
                <a:gd name="T46" fmla="*/ 84 w 200"/>
                <a:gd name="T47" fmla="*/ 136 h 160"/>
                <a:gd name="T48" fmla="*/ 82 w 200"/>
                <a:gd name="T49" fmla="*/ 87 h 160"/>
                <a:gd name="T50" fmla="*/ 61 w 200"/>
                <a:gd name="T51" fmla="*/ 82 h 160"/>
                <a:gd name="T52" fmla="*/ 43 w 200"/>
                <a:gd name="T53" fmla="*/ 73 h 160"/>
                <a:gd name="T54" fmla="*/ 30 w 200"/>
                <a:gd name="T55" fmla="*/ 63 h 160"/>
                <a:gd name="T56" fmla="*/ 18 w 200"/>
                <a:gd name="T57" fmla="*/ 57 h 160"/>
                <a:gd name="T58" fmla="*/ 6 w 200"/>
                <a:gd name="T59" fmla="*/ 37 h 160"/>
                <a:gd name="T60" fmla="*/ 0 w 200"/>
                <a:gd name="T61" fmla="*/ 22 h 160"/>
                <a:gd name="T62" fmla="*/ 15 w 200"/>
                <a:gd name="T63" fmla="*/ 6 h 160"/>
                <a:gd name="T64" fmla="*/ 24 w 200"/>
                <a:gd name="T65" fmla="*/ 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60">
                  <a:moveTo>
                    <a:pt x="18" y="4"/>
                  </a:moveTo>
                  <a:cubicBezTo>
                    <a:pt x="23" y="12"/>
                    <a:pt x="31" y="23"/>
                    <a:pt x="16" y="25"/>
                  </a:cubicBezTo>
                  <a:cubicBezTo>
                    <a:pt x="13" y="39"/>
                    <a:pt x="15" y="37"/>
                    <a:pt x="30" y="36"/>
                  </a:cubicBezTo>
                  <a:cubicBezTo>
                    <a:pt x="30" y="28"/>
                    <a:pt x="27" y="20"/>
                    <a:pt x="31" y="13"/>
                  </a:cubicBezTo>
                  <a:cubicBezTo>
                    <a:pt x="35" y="7"/>
                    <a:pt x="51" y="9"/>
                    <a:pt x="51" y="9"/>
                  </a:cubicBezTo>
                  <a:cubicBezTo>
                    <a:pt x="59" y="3"/>
                    <a:pt x="57" y="0"/>
                    <a:pt x="69" y="3"/>
                  </a:cubicBezTo>
                  <a:cubicBezTo>
                    <a:pt x="71" y="22"/>
                    <a:pt x="73" y="18"/>
                    <a:pt x="93" y="16"/>
                  </a:cubicBezTo>
                  <a:cubicBezTo>
                    <a:pt x="111" y="20"/>
                    <a:pt x="103" y="18"/>
                    <a:pt x="117" y="21"/>
                  </a:cubicBezTo>
                  <a:cubicBezTo>
                    <a:pt x="127" y="19"/>
                    <a:pt x="126" y="17"/>
                    <a:pt x="133" y="12"/>
                  </a:cubicBezTo>
                  <a:cubicBezTo>
                    <a:pt x="143" y="13"/>
                    <a:pt x="147" y="12"/>
                    <a:pt x="154" y="18"/>
                  </a:cubicBezTo>
                  <a:cubicBezTo>
                    <a:pt x="158" y="26"/>
                    <a:pt x="166" y="25"/>
                    <a:pt x="174" y="27"/>
                  </a:cubicBezTo>
                  <a:cubicBezTo>
                    <a:pt x="175" y="35"/>
                    <a:pt x="178" y="36"/>
                    <a:pt x="186" y="37"/>
                  </a:cubicBezTo>
                  <a:cubicBezTo>
                    <a:pt x="196" y="42"/>
                    <a:pt x="200" y="55"/>
                    <a:pt x="189" y="57"/>
                  </a:cubicBezTo>
                  <a:cubicBezTo>
                    <a:pt x="188" y="75"/>
                    <a:pt x="189" y="62"/>
                    <a:pt x="181" y="72"/>
                  </a:cubicBezTo>
                  <a:cubicBezTo>
                    <a:pt x="179" y="77"/>
                    <a:pt x="179" y="82"/>
                    <a:pt x="178" y="87"/>
                  </a:cubicBezTo>
                  <a:cubicBezTo>
                    <a:pt x="177" y="92"/>
                    <a:pt x="178" y="95"/>
                    <a:pt x="175" y="100"/>
                  </a:cubicBezTo>
                  <a:cubicBezTo>
                    <a:pt x="172" y="105"/>
                    <a:pt x="169" y="112"/>
                    <a:pt x="162" y="115"/>
                  </a:cubicBezTo>
                  <a:cubicBezTo>
                    <a:pt x="152" y="115"/>
                    <a:pt x="146" y="116"/>
                    <a:pt x="135" y="120"/>
                  </a:cubicBezTo>
                  <a:cubicBezTo>
                    <a:pt x="136" y="126"/>
                    <a:pt x="132" y="129"/>
                    <a:pt x="135" y="135"/>
                  </a:cubicBezTo>
                  <a:cubicBezTo>
                    <a:pt x="134" y="140"/>
                    <a:pt x="131" y="148"/>
                    <a:pt x="129" y="151"/>
                  </a:cubicBezTo>
                  <a:cubicBezTo>
                    <a:pt x="127" y="154"/>
                    <a:pt x="128" y="156"/>
                    <a:pt x="124" y="157"/>
                  </a:cubicBezTo>
                  <a:cubicBezTo>
                    <a:pt x="120" y="158"/>
                    <a:pt x="113" y="160"/>
                    <a:pt x="106" y="159"/>
                  </a:cubicBezTo>
                  <a:cubicBezTo>
                    <a:pt x="99" y="158"/>
                    <a:pt x="86" y="152"/>
                    <a:pt x="82" y="148"/>
                  </a:cubicBezTo>
                  <a:cubicBezTo>
                    <a:pt x="78" y="144"/>
                    <a:pt x="84" y="146"/>
                    <a:pt x="84" y="136"/>
                  </a:cubicBezTo>
                  <a:cubicBezTo>
                    <a:pt x="81" y="125"/>
                    <a:pt x="86" y="96"/>
                    <a:pt x="82" y="87"/>
                  </a:cubicBezTo>
                  <a:cubicBezTo>
                    <a:pt x="78" y="78"/>
                    <a:pt x="67" y="84"/>
                    <a:pt x="61" y="82"/>
                  </a:cubicBezTo>
                  <a:cubicBezTo>
                    <a:pt x="55" y="78"/>
                    <a:pt x="49" y="77"/>
                    <a:pt x="43" y="73"/>
                  </a:cubicBezTo>
                  <a:cubicBezTo>
                    <a:pt x="37" y="69"/>
                    <a:pt x="37" y="64"/>
                    <a:pt x="30" y="63"/>
                  </a:cubicBezTo>
                  <a:cubicBezTo>
                    <a:pt x="23" y="60"/>
                    <a:pt x="25" y="61"/>
                    <a:pt x="18" y="57"/>
                  </a:cubicBezTo>
                  <a:cubicBezTo>
                    <a:pt x="15" y="52"/>
                    <a:pt x="11" y="40"/>
                    <a:pt x="6" y="37"/>
                  </a:cubicBezTo>
                  <a:cubicBezTo>
                    <a:pt x="3" y="32"/>
                    <a:pt x="1" y="28"/>
                    <a:pt x="0" y="22"/>
                  </a:cubicBezTo>
                  <a:cubicBezTo>
                    <a:pt x="2" y="13"/>
                    <a:pt x="6" y="8"/>
                    <a:pt x="15" y="6"/>
                  </a:cubicBezTo>
                  <a:cubicBezTo>
                    <a:pt x="16" y="16"/>
                    <a:pt x="14" y="13"/>
                    <a:pt x="24" y="1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4" name="Freeform 825"/>
            <p:cNvSpPr>
              <a:spLocks/>
            </p:cNvSpPr>
            <p:nvPr>
              <p:custDataLst>
                <p:tags r:id="rId131"/>
              </p:custDataLst>
            </p:nvPr>
          </p:nvSpPr>
          <p:spPr bwMode="gray">
            <a:xfrm>
              <a:off x="4921152" y="5134579"/>
              <a:ext cx="103777" cy="82698"/>
            </a:xfrm>
            <a:custGeom>
              <a:avLst/>
              <a:gdLst>
                <a:gd name="T0" fmla="*/ 15 w 65"/>
                <a:gd name="T1" fmla="*/ 56 h 61"/>
                <a:gd name="T2" fmla="*/ 57 w 65"/>
                <a:gd name="T3" fmla="*/ 45 h 61"/>
                <a:gd name="T4" fmla="*/ 36 w 65"/>
                <a:gd name="T5" fmla="*/ 12 h 61"/>
                <a:gd name="T6" fmla="*/ 15 w 65"/>
                <a:gd name="T7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1">
                  <a:moveTo>
                    <a:pt x="15" y="56"/>
                  </a:moveTo>
                  <a:cubicBezTo>
                    <a:pt x="56" y="54"/>
                    <a:pt x="36" y="61"/>
                    <a:pt x="57" y="45"/>
                  </a:cubicBezTo>
                  <a:cubicBezTo>
                    <a:pt x="65" y="29"/>
                    <a:pt x="46" y="20"/>
                    <a:pt x="36" y="12"/>
                  </a:cubicBezTo>
                  <a:cubicBezTo>
                    <a:pt x="0" y="16"/>
                    <a:pt x="15" y="0"/>
                    <a:pt x="15" y="5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5" name="Freeform 826"/>
            <p:cNvSpPr>
              <a:spLocks/>
            </p:cNvSpPr>
            <p:nvPr>
              <p:custDataLst>
                <p:tags r:id="rId132"/>
              </p:custDataLst>
            </p:nvPr>
          </p:nvSpPr>
          <p:spPr bwMode="gray">
            <a:xfrm>
              <a:off x="4856292" y="5142686"/>
              <a:ext cx="90805" cy="85941"/>
            </a:xfrm>
            <a:custGeom>
              <a:avLst/>
              <a:gdLst>
                <a:gd name="T0" fmla="*/ 9 w 57"/>
                <a:gd name="T1" fmla="*/ 0 h 63"/>
                <a:gd name="T2" fmla="*/ 36 w 57"/>
                <a:gd name="T3" fmla="*/ 5 h 63"/>
                <a:gd name="T4" fmla="*/ 51 w 57"/>
                <a:gd name="T5" fmla="*/ 8 h 63"/>
                <a:gd name="T6" fmla="*/ 57 w 57"/>
                <a:gd name="T7" fmla="*/ 35 h 63"/>
                <a:gd name="T8" fmla="*/ 29 w 57"/>
                <a:gd name="T9" fmla="*/ 54 h 63"/>
                <a:gd name="T10" fmla="*/ 17 w 57"/>
                <a:gd name="T11" fmla="*/ 54 h 63"/>
                <a:gd name="T12" fmla="*/ 8 w 57"/>
                <a:gd name="T13" fmla="*/ 39 h 63"/>
                <a:gd name="T14" fmla="*/ 3 w 57"/>
                <a:gd name="T15" fmla="*/ 38 h 63"/>
                <a:gd name="T16" fmla="*/ 14 w 57"/>
                <a:gd name="T17" fmla="*/ 17 h 63"/>
                <a:gd name="T18" fmla="*/ 9 w 57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63">
                  <a:moveTo>
                    <a:pt x="9" y="0"/>
                  </a:moveTo>
                  <a:cubicBezTo>
                    <a:pt x="22" y="1"/>
                    <a:pt x="26" y="2"/>
                    <a:pt x="36" y="5"/>
                  </a:cubicBezTo>
                  <a:cubicBezTo>
                    <a:pt x="41" y="6"/>
                    <a:pt x="51" y="8"/>
                    <a:pt x="51" y="8"/>
                  </a:cubicBezTo>
                  <a:cubicBezTo>
                    <a:pt x="57" y="16"/>
                    <a:pt x="55" y="26"/>
                    <a:pt x="57" y="35"/>
                  </a:cubicBezTo>
                  <a:cubicBezTo>
                    <a:pt x="55" y="55"/>
                    <a:pt x="49" y="53"/>
                    <a:pt x="29" y="54"/>
                  </a:cubicBezTo>
                  <a:cubicBezTo>
                    <a:pt x="24" y="63"/>
                    <a:pt x="27" y="55"/>
                    <a:pt x="17" y="54"/>
                  </a:cubicBezTo>
                  <a:cubicBezTo>
                    <a:pt x="17" y="47"/>
                    <a:pt x="10" y="45"/>
                    <a:pt x="8" y="39"/>
                  </a:cubicBezTo>
                  <a:cubicBezTo>
                    <a:pt x="8" y="37"/>
                    <a:pt x="4" y="40"/>
                    <a:pt x="3" y="38"/>
                  </a:cubicBezTo>
                  <a:cubicBezTo>
                    <a:pt x="0" y="29"/>
                    <a:pt x="15" y="24"/>
                    <a:pt x="14" y="17"/>
                  </a:cubicBezTo>
                  <a:cubicBezTo>
                    <a:pt x="13" y="11"/>
                    <a:pt x="11" y="6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6" name="Freeform 827"/>
            <p:cNvSpPr>
              <a:spLocks/>
            </p:cNvSpPr>
            <p:nvPr>
              <p:custDataLst>
                <p:tags r:id="rId133"/>
              </p:custDataLst>
            </p:nvPr>
          </p:nvSpPr>
          <p:spPr bwMode="gray">
            <a:xfrm>
              <a:off x="4770350" y="5081069"/>
              <a:ext cx="119992" cy="160531"/>
            </a:xfrm>
            <a:custGeom>
              <a:avLst/>
              <a:gdLst>
                <a:gd name="T0" fmla="*/ 24 w 76"/>
                <a:gd name="T1" fmla="*/ 13 h 116"/>
                <a:gd name="T2" fmla="*/ 13 w 76"/>
                <a:gd name="T3" fmla="*/ 35 h 116"/>
                <a:gd name="T4" fmla="*/ 13 w 76"/>
                <a:gd name="T5" fmla="*/ 67 h 116"/>
                <a:gd name="T6" fmla="*/ 22 w 76"/>
                <a:gd name="T7" fmla="*/ 70 h 116"/>
                <a:gd name="T8" fmla="*/ 24 w 76"/>
                <a:gd name="T9" fmla="*/ 83 h 116"/>
                <a:gd name="T10" fmla="*/ 30 w 76"/>
                <a:gd name="T11" fmla="*/ 97 h 116"/>
                <a:gd name="T12" fmla="*/ 36 w 76"/>
                <a:gd name="T13" fmla="*/ 110 h 116"/>
                <a:gd name="T14" fmla="*/ 45 w 76"/>
                <a:gd name="T15" fmla="*/ 115 h 116"/>
                <a:gd name="T16" fmla="*/ 63 w 76"/>
                <a:gd name="T17" fmla="*/ 110 h 116"/>
                <a:gd name="T18" fmla="*/ 70 w 76"/>
                <a:gd name="T19" fmla="*/ 101 h 116"/>
                <a:gd name="T20" fmla="*/ 61 w 76"/>
                <a:gd name="T21" fmla="*/ 82 h 116"/>
                <a:gd name="T22" fmla="*/ 66 w 76"/>
                <a:gd name="T23" fmla="*/ 65 h 116"/>
                <a:gd name="T24" fmla="*/ 49 w 76"/>
                <a:gd name="T25" fmla="*/ 28 h 116"/>
                <a:gd name="T26" fmla="*/ 33 w 76"/>
                <a:gd name="T27" fmla="*/ 13 h 116"/>
                <a:gd name="T28" fmla="*/ 21 w 76"/>
                <a:gd name="T29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16">
                  <a:moveTo>
                    <a:pt x="24" y="13"/>
                  </a:moveTo>
                  <a:cubicBezTo>
                    <a:pt x="20" y="21"/>
                    <a:pt x="20" y="31"/>
                    <a:pt x="13" y="35"/>
                  </a:cubicBezTo>
                  <a:cubicBezTo>
                    <a:pt x="7" y="45"/>
                    <a:pt x="0" y="63"/>
                    <a:pt x="13" y="67"/>
                  </a:cubicBezTo>
                  <a:cubicBezTo>
                    <a:pt x="18" y="70"/>
                    <a:pt x="19" y="65"/>
                    <a:pt x="22" y="70"/>
                  </a:cubicBezTo>
                  <a:cubicBezTo>
                    <a:pt x="20" y="75"/>
                    <a:pt x="27" y="78"/>
                    <a:pt x="24" y="83"/>
                  </a:cubicBezTo>
                  <a:cubicBezTo>
                    <a:pt x="25" y="88"/>
                    <a:pt x="28" y="93"/>
                    <a:pt x="30" y="97"/>
                  </a:cubicBezTo>
                  <a:cubicBezTo>
                    <a:pt x="32" y="101"/>
                    <a:pt x="33" y="107"/>
                    <a:pt x="36" y="110"/>
                  </a:cubicBezTo>
                  <a:cubicBezTo>
                    <a:pt x="37" y="116"/>
                    <a:pt x="39" y="112"/>
                    <a:pt x="45" y="115"/>
                  </a:cubicBezTo>
                  <a:cubicBezTo>
                    <a:pt x="54" y="113"/>
                    <a:pt x="56" y="113"/>
                    <a:pt x="63" y="110"/>
                  </a:cubicBezTo>
                  <a:cubicBezTo>
                    <a:pt x="66" y="106"/>
                    <a:pt x="67" y="105"/>
                    <a:pt x="70" y="101"/>
                  </a:cubicBezTo>
                  <a:cubicBezTo>
                    <a:pt x="72" y="93"/>
                    <a:pt x="68" y="87"/>
                    <a:pt x="61" y="82"/>
                  </a:cubicBezTo>
                  <a:cubicBezTo>
                    <a:pt x="57" y="75"/>
                    <a:pt x="59" y="70"/>
                    <a:pt x="66" y="65"/>
                  </a:cubicBezTo>
                  <a:cubicBezTo>
                    <a:pt x="76" y="49"/>
                    <a:pt x="63" y="36"/>
                    <a:pt x="49" y="28"/>
                  </a:cubicBezTo>
                  <a:cubicBezTo>
                    <a:pt x="45" y="21"/>
                    <a:pt x="40" y="18"/>
                    <a:pt x="33" y="13"/>
                  </a:cubicBezTo>
                  <a:cubicBezTo>
                    <a:pt x="25" y="0"/>
                    <a:pt x="26" y="18"/>
                    <a:pt x="21" y="2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7" name="Freeform 828"/>
            <p:cNvSpPr>
              <a:spLocks/>
            </p:cNvSpPr>
            <p:nvPr>
              <p:custDataLst>
                <p:tags r:id="rId134"/>
              </p:custDataLst>
            </p:nvPr>
          </p:nvSpPr>
          <p:spPr bwMode="gray">
            <a:xfrm>
              <a:off x="4308217" y="5064852"/>
              <a:ext cx="105399" cy="53511"/>
            </a:xfrm>
            <a:custGeom>
              <a:avLst/>
              <a:gdLst>
                <a:gd name="T0" fmla="*/ 10 w 67"/>
                <a:gd name="T1" fmla="*/ 16 h 39"/>
                <a:gd name="T2" fmla="*/ 30 w 67"/>
                <a:gd name="T3" fmla="*/ 2 h 39"/>
                <a:gd name="T4" fmla="*/ 45 w 67"/>
                <a:gd name="T5" fmla="*/ 4 h 39"/>
                <a:gd name="T6" fmla="*/ 58 w 67"/>
                <a:gd name="T7" fmla="*/ 13 h 39"/>
                <a:gd name="T8" fmla="*/ 67 w 67"/>
                <a:gd name="T9" fmla="*/ 20 h 39"/>
                <a:gd name="T10" fmla="*/ 58 w 67"/>
                <a:gd name="T11" fmla="*/ 34 h 39"/>
                <a:gd name="T12" fmla="*/ 39 w 67"/>
                <a:gd name="T13" fmla="*/ 17 h 39"/>
                <a:gd name="T14" fmla="*/ 22 w 67"/>
                <a:gd name="T15" fmla="*/ 25 h 39"/>
                <a:gd name="T16" fmla="*/ 22 w 67"/>
                <a:gd name="T17" fmla="*/ 37 h 39"/>
                <a:gd name="T18" fmla="*/ 3 w 67"/>
                <a:gd name="T19" fmla="*/ 35 h 39"/>
                <a:gd name="T20" fmla="*/ 6 w 67"/>
                <a:gd name="T21" fmla="*/ 19 h 39"/>
                <a:gd name="T22" fmla="*/ 10 w 67"/>
                <a:gd name="T23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39">
                  <a:moveTo>
                    <a:pt x="10" y="16"/>
                  </a:moveTo>
                  <a:cubicBezTo>
                    <a:pt x="13" y="10"/>
                    <a:pt x="24" y="4"/>
                    <a:pt x="30" y="2"/>
                  </a:cubicBezTo>
                  <a:cubicBezTo>
                    <a:pt x="36" y="0"/>
                    <a:pt x="40" y="2"/>
                    <a:pt x="45" y="4"/>
                  </a:cubicBezTo>
                  <a:cubicBezTo>
                    <a:pt x="50" y="6"/>
                    <a:pt x="54" y="10"/>
                    <a:pt x="58" y="13"/>
                  </a:cubicBezTo>
                  <a:cubicBezTo>
                    <a:pt x="62" y="16"/>
                    <a:pt x="67" y="17"/>
                    <a:pt x="67" y="20"/>
                  </a:cubicBezTo>
                  <a:cubicBezTo>
                    <a:pt x="67" y="23"/>
                    <a:pt x="63" y="34"/>
                    <a:pt x="58" y="34"/>
                  </a:cubicBezTo>
                  <a:cubicBezTo>
                    <a:pt x="53" y="34"/>
                    <a:pt x="45" y="18"/>
                    <a:pt x="39" y="17"/>
                  </a:cubicBezTo>
                  <a:cubicBezTo>
                    <a:pt x="33" y="16"/>
                    <a:pt x="25" y="22"/>
                    <a:pt x="22" y="25"/>
                  </a:cubicBezTo>
                  <a:cubicBezTo>
                    <a:pt x="19" y="28"/>
                    <a:pt x="25" y="35"/>
                    <a:pt x="22" y="37"/>
                  </a:cubicBezTo>
                  <a:cubicBezTo>
                    <a:pt x="19" y="39"/>
                    <a:pt x="6" y="38"/>
                    <a:pt x="3" y="35"/>
                  </a:cubicBezTo>
                  <a:cubicBezTo>
                    <a:pt x="0" y="32"/>
                    <a:pt x="5" y="22"/>
                    <a:pt x="6" y="19"/>
                  </a:cubicBezTo>
                  <a:cubicBezTo>
                    <a:pt x="7" y="16"/>
                    <a:pt x="9" y="17"/>
                    <a:pt x="10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8" name="Freeform 829"/>
            <p:cNvSpPr>
              <a:spLocks/>
            </p:cNvSpPr>
            <p:nvPr>
              <p:custDataLst>
                <p:tags r:id="rId135"/>
              </p:custDataLst>
            </p:nvPr>
          </p:nvSpPr>
          <p:spPr bwMode="gray">
            <a:xfrm>
              <a:off x="4361726" y="5024315"/>
              <a:ext cx="280525" cy="304846"/>
            </a:xfrm>
            <a:custGeom>
              <a:avLst/>
              <a:gdLst>
                <a:gd name="T0" fmla="*/ 34 w 177"/>
                <a:gd name="T1" fmla="*/ 55 h 220"/>
                <a:gd name="T2" fmla="*/ 52 w 177"/>
                <a:gd name="T3" fmla="*/ 41 h 220"/>
                <a:gd name="T4" fmla="*/ 85 w 177"/>
                <a:gd name="T5" fmla="*/ 10 h 220"/>
                <a:gd name="T6" fmla="*/ 101 w 177"/>
                <a:gd name="T7" fmla="*/ 4 h 220"/>
                <a:gd name="T8" fmla="*/ 97 w 177"/>
                <a:gd name="T9" fmla="*/ 32 h 220"/>
                <a:gd name="T10" fmla="*/ 110 w 177"/>
                <a:gd name="T11" fmla="*/ 58 h 220"/>
                <a:gd name="T12" fmla="*/ 111 w 177"/>
                <a:gd name="T13" fmla="*/ 67 h 220"/>
                <a:gd name="T14" fmla="*/ 124 w 177"/>
                <a:gd name="T15" fmla="*/ 68 h 220"/>
                <a:gd name="T16" fmla="*/ 152 w 177"/>
                <a:gd name="T17" fmla="*/ 88 h 220"/>
                <a:gd name="T18" fmla="*/ 172 w 177"/>
                <a:gd name="T19" fmla="*/ 85 h 220"/>
                <a:gd name="T20" fmla="*/ 172 w 177"/>
                <a:gd name="T21" fmla="*/ 152 h 220"/>
                <a:gd name="T22" fmla="*/ 143 w 177"/>
                <a:gd name="T23" fmla="*/ 158 h 220"/>
                <a:gd name="T24" fmla="*/ 142 w 177"/>
                <a:gd name="T25" fmla="*/ 184 h 220"/>
                <a:gd name="T26" fmla="*/ 124 w 177"/>
                <a:gd name="T27" fmla="*/ 215 h 220"/>
                <a:gd name="T28" fmla="*/ 100 w 177"/>
                <a:gd name="T29" fmla="*/ 215 h 220"/>
                <a:gd name="T30" fmla="*/ 88 w 177"/>
                <a:gd name="T31" fmla="*/ 205 h 220"/>
                <a:gd name="T32" fmla="*/ 65 w 177"/>
                <a:gd name="T33" fmla="*/ 184 h 220"/>
                <a:gd name="T34" fmla="*/ 44 w 177"/>
                <a:gd name="T35" fmla="*/ 175 h 220"/>
                <a:gd name="T36" fmla="*/ 32 w 177"/>
                <a:gd name="T37" fmla="*/ 166 h 220"/>
                <a:gd name="T38" fmla="*/ 5 w 177"/>
                <a:gd name="T39" fmla="*/ 160 h 220"/>
                <a:gd name="T40" fmla="*/ 10 w 177"/>
                <a:gd name="T41" fmla="*/ 143 h 220"/>
                <a:gd name="T42" fmla="*/ 22 w 177"/>
                <a:gd name="T43" fmla="*/ 127 h 220"/>
                <a:gd name="T44" fmla="*/ 31 w 177"/>
                <a:gd name="T45" fmla="*/ 107 h 220"/>
                <a:gd name="T46" fmla="*/ 29 w 177"/>
                <a:gd name="T47" fmla="*/ 91 h 220"/>
                <a:gd name="T48" fmla="*/ 28 w 177"/>
                <a:gd name="T49" fmla="*/ 61 h 220"/>
                <a:gd name="T50" fmla="*/ 34 w 177"/>
                <a:gd name="T51" fmla="*/ 5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20">
                  <a:moveTo>
                    <a:pt x="34" y="55"/>
                  </a:moveTo>
                  <a:cubicBezTo>
                    <a:pt x="41" y="52"/>
                    <a:pt x="45" y="45"/>
                    <a:pt x="52" y="41"/>
                  </a:cubicBezTo>
                  <a:cubicBezTo>
                    <a:pt x="57" y="10"/>
                    <a:pt x="56" y="16"/>
                    <a:pt x="85" y="10"/>
                  </a:cubicBezTo>
                  <a:cubicBezTo>
                    <a:pt x="93" y="4"/>
                    <a:pt x="99" y="0"/>
                    <a:pt x="101" y="4"/>
                  </a:cubicBezTo>
                  <a:cubicBezTo>
                    <a:pt x="96" y="14"/>
                    <a:pt x="107" y="27"/>
                    <a:pt x="97" y="32"/>
                  </a:cubicBezTo>
                  <a:cubicBezTo>
                    <a:pt x="92" y="41"/>
                    <a:pt x="107" y="49"/>
                    <a:pt x="110" y="58"/>
                  </a:cubicBezTo>
                  <a:cubicBezTo>
                    <a:pt x="118" y="68"/>
                    <a:pt x="109" y="65"/>
                    <a:pt x="111" y="67"/>
                  </a:cubicBezTo>
                  <a:cubicBezTo>
                    <a:pt x="113" y="69"/>
                    <a:pt x="117" y="65"/>
                    <a:pt x="124" y="68"/>
                  </a:cubicBezTo>
                  <a:cubicBezTo>
                    <a:pt x="132" y="72"/>
                    <a:pt x="144" y="86"/>
                    <a:pt x="152" y="88"/>
                  </a:cubicBezTo>
                  <a:cubicBezTo>
                    <a:pt x="159" y="89"/>
                    <a:pt x="172" y="85"/>
                    <a:pt x="172" y="85"/>
                  </a:cubicBezTo>
                  <a:cubicBezTo>
                    <a:pt x="176" y="96"/>
                    <a:pt x="177" y="140"/>
                    <a:pt x="172" y="152"/>
                  </a:cubicBezTo>
                  <a:cubicBezTo>
                    <a:pt x="167" y="164"/>
                    <a:pt x="148" y="153"/>
                    <a:pt x="143" y="158"/>
                  </a:cubicBezTo>
                  <a:cubicBezTo>
                    <a:pt x="142" y="170"/>
                    <a:pt x="135" y="173"/>
                    <a:pt x="142" y="184"/>
                  </a:cubicBezTo>
                  <a:cubicBezTo>
                    <a:pt x="140" y="213"/>
                    <a:pt x="148" y="219"/>
                    <a:pt x="124" y="215"/>
                  </a:cubicBezTo>
                  <a:cubicBezTo>
                    <a:pt x="117" y="211"/>
                    <a:pt x="100" y="215"/>
                    <a:pt x="100" y="215"/>
                  </a:cubicBezTo>
                  <a:cubicBezTo>
                    <a:pt x="91" y="220"/>
                    <a:pt x="95" y="210"/>
                    <a:pt x="88" y="205"/>
                  </a:cubicBezTo>
                  <a:cubicBezTo>
                    <a:pt x="85" y="197"/>
                    <a:pt x="72" y="188"/>
                    <a:pt x="65" y="184"/>
                  </a:cubicBezTo>
                  <a:cubicBezTo>
                    <a:pt x="61" y="177"/>
                    <a:pt x="52" y="177"/>
                    <a:pt x="44" y="175"/>
                  </a:cubicBezTo>
                  <a:cubicBezTo>
                    <a:pt x="39" y="171"/>
                    <a:pt x="39" y="167"/>
                    <a:pt x="32" y="166"/>
                  </a:cubicBezTo>
                  <a:cubicBezTo>
                    <a:pt x="24" y="162"/>
                    <a:pt x="14" y="162"/>
                    <a:pt x="5" y="160"/>
                  </a:cubicBezTo>
                  <a:cubicBezTo>
                    <a:pt x="3" y="151"/>
                    <a:pt x="0" y="148"/>
                    <a:pt x="10" y="143"/>
                  </a:cubicBezTo>
                  <a:cubicBezTo>
                    <a:pt x="14" y="137"/>
                    <a:pt x="19" y="134"/>
                    <a:pt x="22" y="127"/>
                  </a:cubicBezTo>
                  <a:cubicBezTo>
                    <a:pt x="23" y="120"/>
                    <a:pt x="28" y="114"/>
                    <a:pt x="31" y="107"/>
                  </a:cubicBezTo>
                  <a:cubicBezTo>
                    <a:pt x="32" y="101"/>
                    <a:pt x="32" y="97"/>
                    <a:pt x="29" y="91"/>
                  </a:cubicBezTo>
                  <a:cubicBezTo>
                    <a:pt x="28" y="82"/>
                    <a:pt x="25" y="70"/>
                    <a:pt x="28" y="61"/>
                  </a:cubicBezTo>
                  <a:cubicBezTo>
                    <a:pt x="29" y="58"/>
                    <a:pt x="35" y="52"/>
                    <a:pt x="34" y="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29" name="Freeform 830"/>
            <p:cNvSpPr>
              <a:spLocks/>
            </p:cNvSpPr>
            <p:nvPr>
              <p:custDataLst>
                <p:tags r:id="rId136"/>
              </p:custDataLst>
            </p:nvPr>
          </p:nvSpPr>
          <p:spPr bwMode="gray">
            <a:xfrm>
              <a:off x="4579011" y="5460505"/>
              <a:ext cx="290254" cy="280523"/>
            </a:xfrm>
            <a:custGeom>
              <a:avLst/>
              <a:gdLst>
                <a:gd name="T0" fmla="*/ 0 w 185"/>
                <a:gd name="T1" fmla="*/ 25 h 203"/>
                <a:gd name="T2" fmla="*/ 26 w 185"/>
                <a:gd name="T3" fmla="*/ 21 h 203"/>
                <a:gd name="T4" fmla="*/ 41 w 185"/>
                <a:gd name="T5" fmla="*/ 18 h 203"/>
                <a:gd name="T6" fmla="*/ 46 w 185"/>
                <a:gd name="T7" fmla="*/ 13 h 203"/>
                <a:gd name="T8" fmla="*/ 60 w 185"/>
                <a:gd name="T9" fmla="*/ 3 h 203"/>
                <a:gd name="T10" fmla="*/ 71 w 185"/>
                <a:gd name="T11" fmla="*/ 33 h 203"/>
                <a:gd name="T12" fmla="*/ 86 w 185"/>
                <a:gd name="T13" fmla="*/ 52 h 203"/>
                <a:gd name="T14" fmla="*/ 105 w 185"/>
                <a:gd name="T15" fmla="*/ 61 h 203"/>
                <a:gd name="T16" fmla="*/ 123 w 185"/>
                <a:gd name="T17" fmla="*/ 61 h 203"/>
                <a:gd name="T18" fmla="*/ 138 w 185"/>
                <a:gd name="T19" fmla="*/ 69 h 203"/>
                <a:gd name="T20" fmla="*/ 143 w 185"/>
                <a:gd name="T21" fmla="*/ 99 h 203"/>
                <a:gd name="T22" fmla="*/ 161 w 185"/>
                <a:gd name="T23" fmla="*/ 102 h 203"/>
                <a:gd name="T24" fmla="*/ 170 w 185"/>
                <a:gd name="T25" fmla="*/ 106 h 203"/>
                <a:gd name="T26" fmla="*/ 183 w 185"/>
                <a:gd name="T27" fmla="*/ 133 h 203"/>
                <a:gd name="T28" fmla="*/ 174 w 185"/>
                <a:gd name="T29" fmla="*/ 160 h 203"/>
                <a:gd name="T30" fmla="*/ 119 w 185"/>
                <a:gd name="T31" fmla="*/ 163 h 203"/>
                <a:gd name="T32" fmla="*/ 101 w 185"/>
                <a:gd name="T33" fmla="*/ 198 h 203"/>
                <a:gd name="T34" fmla="*/ 79 w 185"/>
                <a:gd name="T35" fmla="*/ 196 h 203"/>
                <a:gd name="T36" fmla="*/ 58 w 185"/>
                <a:gd name="T37" fmla="*/ 195 h 203"/>
                <a:gd name="T38" fmla="*/ 44 w 185"/>
                <a:gd name="T39" fmla="*/ 196 h 203"/>
                <a:gd name="T40" fmla="*/ 21 w 185"/>
                <a:gd name="T41" fmla="*/ 186 h 203"/>
                <a:gd name="T42" fmla="*/ 17 w 185"/>
                <a:gd name="T43" fmla="*/ 172 h 203"/>
                <a:gd name="T44" fmla="*/ 15 w 185"/>
                <a:gd name="T45" fmla="*/ 137 h 203"/>
                <a:gd name="T46" fmla="*/ 9 w 185"/>
                <a:gd name="T47" fmla="*/ 117 h 203"/>
                <a:gd name="T48" fmla="*/ 12 w 185"/>
                <a:gd name="T49" fmla="*/ 91 h 203"/>
                <a:gd name="T50" fmla="*/ 15 w 185"/>
                <a:gd name="T51" fmla="*/ 66 h 203"/>
                <a:gd name="T52" fmla="*/ 15 w 185"/>
                <a:gd name="T53" fmla="*/ 45 h 203"/>
                <a:gd name="T54" fmla="*/ 8 w 185"/>
                <a:gd name="T55" fmla="*/ 3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5" h="203">
                  <a:moveTo>
                    <a:pt x="0" y="25"/>
                  </a:moveTo>
                  <a:cubicBezTo>
                    <a:pt x="11" y="24"/>
                    <a:pt x="16" y="23"/>
                    <a:pt x="26" y="21"/>
                  </a:cubicBezTo>
                  <a:cubicBezTo>
                    <a:pt x="31" y="20"/>
                    <a:pt x="41" y="18"/>
                    <a:pt x="41" y="18"/>
                  </a:cubicBezTo>
                  <a:cubicBezTo>
                    <a:pt x="44" y="17"/>
                    <a:pt x="43" y="15"/>
                    <a:pt x="46" y="13"/>
                  </a:cubicBezTo>
                  <a:cubicBezTo>
                    <a:pt x="49" y="11"/>
                    <a:pt x="56" y="0"/>
                    <a:pt x="60" y="3"/>
                  </a:cubicBezTo>
                  <a:cubicBezTo>
                    <a:pt x="64" y="6"/>
                    <a:pt x="67" y="25"/>
                    <a:pt x="71" y="33"/>
                  </a:cubicBezTo>
                  <a:cubicBezTo>
                    <a:pt x="75" y="41"/>
                    <a:pt x="80" y="47"/>
                    <a:pt x="86" y="52"/>
                  </a:cubicBezTo>
                  <a:cubicBezTo>
                    <a:pt x="95" y="57"/>
                    <a:pt x="95" y="60"/>
                    <a:pt x="105" y="61"/>
                  </a:cubicBezTo>
                  <a:cubicBezTo>
                    <a:pt x="111" y="63"/>
                    <a:pt x="118" y="60"/>
                    <a:pt x="123" y="61"/>
                  </a:cubicBezTo>
                  <a:cubicBezTo>
                    <a:pt x="128" y="62"/>
                    <a:pt x="135" y="63"/>
                    <a:pt x="138" y="69"/>
                  </a:cubicBezTo>
                  <a:cubicBezTo>
                    <a:pt x="142" y="76"/>
                    <a:pt x="136" y="96"/>
                    <a:pt x="143" y="99"/>
                  </a:cubicBezTo>
                  <a:cubicBezTo>
                    <a:pt x="149" y="101"/>
                    <a:pt x="161" y="102"/>
                    <a:pt x="161" y="102"/>
                  </a:cubicBezTo>
                  <a:cubicBezTo>
                    <a:pt x="164" y="104"/>
                    <a:pt x="168" y="104"/>
                    <a:pt x="170" y="106"/>
                  </a:cubicBezTo>
                  <a:cubicBezTo>
                    <a:pt x="174" y="111"/>
                    <a:pt x="182" y="124"/>
                    <a:pt x="183" y="133"/>
                  </a:cubicBezTo>
                  <a:cubicBezTo>
                    <a:pt x="184" y="142"/>
                    <a:pt x="185" y="155"/>
                    <a:pt x="174" y="160"/>
                  </a:cubicBezTo>
                  <a:cubicBezTo>
                    <a:pt x="158" y="159"/>
                    <a:pt x="132" y="153"/>
                    <a:pt x="119" y="163"/>
                  </a:cubicBezTo>
                  <a:cubicBezTo>
                    <a:pt x="114" y="176"/>
                    <a:pt x="114" y="192"/>
                    <a:pt x="101" y="198"/>
                  </a:cubicBezTo>
                  <a:cubicBezTo>
                    <a:pt x="94" y="203"/>
                    <a:pt x="88" y="196"/>
                    <a:pt x="79" y="196"/>
                  </a:cubicBezTo>
                  <a:cubicBezTo>
                    <a:pt x="72" y="196"/>
                    <a:pt x="64" y="195"/>
                    <a:pt x="58" y="195"/>
                  </a:cubicBezTo>
                  <a:cubicBezTo>
                    <a:pt x="52" y="195"/>
                    <a:pt x="50" y="197"/>
                    <a:pt x="44" y="196"/>
                  </a:cubicBezTo>
                  <a:cubicBezTo>
                    <a:pt x="34" y="194"/>
                    <a:pt x="26" y="190"/>
                    <a:pt x="21" y="186"/>
                  </a:cubicBezTo>
                  <a:cubicBezTo>
                    <a:pt x="20" y="181"/>
                    <a:pt x="18" y="177"/>
                    <a:pt x="17" y="172"/>
                  </a:cubicBezTo>
                  <a:cubicBezTo>
                    <a:pt x="16" y="164"/>
                    <a:pt x="16" y="146"/>
                    <a:pt x="15" y="137"/>
                  </a:cubicBezTo>
                  <a:cubicBezTo>
                    <a:pt x="14" y="128"/>
                    <a:pt x="9" y="125"/>
                    <a:pt x="9" y="117"/>
                  </a:cubicBezTo>
                  <a:cubicBezTo>
                    <a:pt x="8" y="105"/>
                    <a:pt x="11" y="99"/>
                    <a:pt x="12" y="91"/>
                  </a:cubicBezTo>
                  <a:cubicBezTo>
                    <a:pt x="13" y="83"/>
                    <a:pt x="15" y="74"/>
                    <a:pt x="15" y="66"/>
                  </a:cubicBezTo>
                  <a:cubicBezTo>
                    <a:pt x="15" y="54"/>
                    <a:pt x="16" y="51"/>
                    <a:pt x="15" y="45"/>
                  </a:cubicBezTo>
                  <a:cubicBezTo>
                    <a:pt x="14" y="39"/>
                    <a:pt x="9" y="34"/>
                    <a:pt x="8" y="3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0" name="Freeform 831"/>
            <p:cNvSpPr>
              <a:spLocks/>
            </p:cNvSpPr>
            <p:nvPr>
              <p:custDataLst>
                <p:tags r:id="rId137"/>
              </p:custDataLst>
            </p:nvPr>
          </p:nvSpPr>
          <p:spPr bwMode="gray">
            <a:xfrm>
              <a:off x="4489827" y="5175116"/>
              <a:ext cx="921024" cy="835084"/>
            </a:xfrm>
            <a:custGeom>
              <a:avLst/>
              <a:gdLst>
                <a:gd name="T0" fmla="*/ 313 w 584"/>
                <a:gd name="T1" fmla="*/ 582 h 604"/>
                <a:gd name="T2" fmla="*/ 346 w 584"/>
                <a:gd name="T3" fmla="*/ 550 h 604"/>
                <a:gd name="T4" fmla="*/ 376 w 584"/>
                <a:gd name="T5" fmla="*/ 502 h 604"/>
                <a:gd name="T6" fmla="*/ 400 w 584"/>
                <a:gd name="T7" fmla="*/ 442 h 604"/>
                <a:gd name="T8" fmla="*/ 445 w 584"/>
                <a:gd name="T9" fmla="*/ 418 h 604"/>
                <a:gd name="T10" fmla="*/ 487 w 584"/>
                <a:gd name="T11" fmla="*/ 399 h 604"/>
                <a:gd name="T12" fmla="*/ 508 w 584"/>
                <a:gd name="T13" fmla="*/ 345 h 604"/>
                <a:gd name="T14" fmla="*/ 518 w 584"/>
                <a:gd name="T15" fmla="*/ 315 h 604"/>
                <a:gd name="T16" fmla="*/ 550 w 584"/>
                <a:gd name="T17" fmla="*/ 235 h 604"/>
                <a:gd name="T18" fmla="*/ 575 w 584"/>
                <a:gd name="T19" fmla="*/ 189 h 604"/>
                <a:gd name="T20" fmla="*/ 515 w 584"/>
                <a:gd name="T21" fmla="*/ 123 h 604"/>
                <a:gd name="T22" fmla="*/ 446 w 584"/>
                <a:gd name="T23" fmla="*/ 105 h 604"/>
                <a:gd name="T24" fmla="*/ 371 w 584"/>
                <a:gd name="T25" fmla="*/ 75 h 604"/>
                <a:gd name="T26" fmla="*/ 346 w 584"/>
                <a:gd name="T27" fmla="*/ 45 h 604"/>
                <a:gd name="T28" fmla="*/ 331 w 584"/>
                <a:gd name="T29" fmla="*/ 10 h 604"/>
                <a:gd name="T30" fmla="*/ 305 w 584"/>
                <a:gd name="T31" fmla="*/ 27 h 604"/>
                <a:gd name="T32" fmla="*/ 274 w 584"/>
                <a:gd name="T33" fmla="*/ 28 h 604"/>
                <a:gd name="T34" fmla="*/ 238 w 584"/>
                <a:gd name="T35" fmla="*/ 43 h 604"/>
                <a:gd name="T36" fmla="*/ 208 w 584"/>
                <a:gd name="T37" fmla="*/ 33 h 604"/>
                <a:gd name="T38" fmla="*/ 191 w 584"/>
                <a:gd name="T39" fmla="*/ 0 h 604"/>
                <a:gd name="T40" fmla="*/ 143 w 584"/>
                <a:gd name="T41" fmla="*/ 12 h 604"/>
                <a:gd name="T42" fmla="*/ 140 w 584"/>
                <a:gd name="T43" fmla="*/ 45 h 604"/>
                <a:gd name="T44" fmla="*/ 113 w 584"/>
                <a:gd name="T45" fmla="*/ 55 h 604"/>
                <a:gd name="T46" fmla="*/ 59 w 584"/>
                <a:gd name="T47" fmla="*/ 54 h 604"/>
                <a:gd name="T48" fmla="*/ 56 w 584"/>
                <a:gd name="T49" fmla="*/ 121 h 604"/>
                <a:gd name="T50" fmla="*/ 17 w 584"/>
                <a:gd name="T51" fmla="*/ 141 h 604"/>
                <a:gd name="T52" fmla="*/ 4 w 584"/>
                <a:gd name="T53" fmla="*/ 177 h 604"/>
                <a:gd name="T54" fmla="*/ 31 w 584"/>
                <a:gd name="T55" fmla="*/ 216 h 604"/>
                <a:gd name="T56" fmla="*/ 91 w 584"/>
                <a:gd name="T57" fmla="*/ 229 h 604"/>
                <a:gd name="T58" fmla="*/ 121 w 584"/>
                <a:gd name="T59" fmla="*/ 216 h 604"/>
                <a:gd name="T60" fmla="*/ 157 w 584"/>
                <a:gd name="T61" fmla="*/ 267 h 604"/>
                <a:gd name="T62" fmla="*/ 184 w 584"/>
                <a:gd name="T63" fmla="*/ 268 h 604"/>
                <a:gd name="T64" fmla="*/ 221 w 584"/>
                <a:gd name="T65" fmla="*/ 312 h 604"/>
                <a:gd name="T66" fmla="*/ 235 w 584"/>
                <a:gd name="T67" fmla="*/ 330 h 604"/>
                <a:gd name="T68" fmla="*/ 232 w 584"/>
                <a:gd name="T69" fmla="*/ 369 h 604"/>
                <a:gd name="T70" fmla="*/ 275 w 584"/>
                <a:gd name="T71" fmla="*/ 412 h 604"/>
                <a:gd name="T72" fmla="*/ 281 w 584"/>
                <a:gd name="T73" fmla="*/ 430 h 604"/>
                <a:gd name="T74" fmla="*/ 298 w 584"/>
                <a:gd name="T75" fmla="*/ 450 h 604"/>
                <a:gd name="T76" fmla="*/ 256 w 584"/>
                <a:gd name="T77" fmla="*/ 517 h 604"/>
                <a:gd name="T78" fmla="*/ 289 w 584"/>
                <a:gd name="T79" fmla="*/ 56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4" h="604">
                  <a:moveTo>
                    <a:pt x="305" y="604"/>
                  </a:moveTo>
                  <a:cubicBezTo>
                    <a:pt x="310" y="598"/>
                    <a:pt x="310" y="589"/>
                    <a:pt x="313" y="582"/>
                  </a:cubicBezTo>
                  <a:cubicBezTo>
                    <a:pt x="315" y="571"/>
                    <a:pt x="324" y="571"/>
                    <a:pt x="334" y="570"/>
                  </a:cubicBezTo>
                  <a:cubicBezTo>
                    <a:pt x="341" y="565"/>
                    <a:pt x="341" y="557"/>
                    <a:pt x="346" y="550"/>
                  </a:cubicBezTo>
                  <a:cubicBezTo>
                    <a:pt x="346" y="543"/>
                    <a:pt x="349" y="541"/>
                    <a:pt x="350" y="534"/>
                  </a:cubicBezTo>
                  <a:cubicBezTo>
                    <a:pt x="352" y="519"/>
                    <a:pt x="371" y="515"/>
                    <a:pt x="376" y="502"/>
                  </a:cubicBezTo>
                  <a:cubicBezTo>
                    <a:pt x="374" y="482"/>
                    <a:pt x="372" y="466"/>
                    <a:pt x="388" y="453"/>
                  </a:cubicBezTo>
                  <a:cubicBezTo>
                    <a:pt x="391" y="447"/>
                    <a:pt x="394" y="445"/>
                    <a:pt x="400" y="442"/>
                  </a:cubicBezTo>
                  <a:cubicBezTo>
                    <a:pt x="405" y="437"/>
                    <a:pt x="415" y="433"/>
                    <a:pt x="422" y="429"/>
                  </a:cubicBezTo>
                  <a:cubicBezTo>
                    <a:pt x="429" y="425"/>
                    <a:pt x="437" y="419"/>
                    <a:pt x="445" y="418"/>
                  </a:cubicBezTo>
                  <a:cubicBezTo>
                    <a:pt x="453" y="417"/>
                    <a:pt x="462" y="428"/>
                    <a:pt x="469" y="424"/>
                  </a:cubicBezTo>
                  <a:cubicBezTo>
                    <a:pt x="471" y="413"/>
                    <a:pt x="478" y="405"/>
                    <a:pt x="487" y="399"/>
                  </a:cubicBezTo>
                  <a:cubicBezTo>
                    <a:pt x="490" y="394"/>
                    <a:pt x="493" y="391"/>
                    <a:pt x="494" y="385"/>
                  </a:cubicBezTo>
                  <a:cubicBezTo>
                    <a:pt x="496" y="368"/>
                    <a:pt x="494" y="355"/>
                    <a:pt x="508" y="345"/>
                  </a:cubicBezTo>
                  <a:cubicBezTo>
                    <a:pt x="510" y="336"/>
                    <a:pt x="516" y="332"/>
                    <a:pt x="523" y="328"/>
                  </a:cubicBezTo>
                  <a:cubicBezTo>
                    <a:pt x="528" y="321"/>
                    <a:pt x="522" y="321"/>
                    <a:pt x="518" y="315"/>
                  </a:cubicBezTo>
                  <a:cubicBezTo>
                    <a:pt x="515" y="298"/>
                    <a:pt x="507" y="272"/>
                    <a:pt x="523" y="262"/>
                  </a:cubicBezTo>
                  <a:cubicBezTo>
                    <a:pt x="532" y="249"/>
                    <a:pt x="535" y="244"/>
                    <a:pt x="550" y="235"/>
                  </a:cubicBezTo>
                  <a:cubicBezTo>
                    <a:pt x="553" y="231"/>
                    <a:pt x="556" y="226"/>
                    <a:pt x="559" y="222"/>
                  </a:cubicBezTo>
                  <a:cubicBezTo>
                    <a:pt x="560" y="214"/>
                    <a:pt x="565" y="191"/>
                    <a:pt x="575" y="189"/>
                  </a:cubicBezTo>
                  <a:cubicBezTo>
                    <a:pt x="584" y="174"/>
                    <a:pt x="576" y="151"/>
                    <a:pt x="556" y="145"/>
                  </a:cubicBezTo>
                  <a:cubicBezTo>
                    <a:pt x="542" y="137"/>
                    <a:pt x="531" y="126"/>
                    <a:pt x="515" y="123"/>
                  </a:cubicBezTo>
                  <a:cubicBezTo>
                    <a:pt x="492" y="111"/>
                    <a:pt x="498" y="112"/>
                    <a:pt x="460" y="111"/>
                  </a:cubicBezTo>
                  <a:cubicBezTo>
                    <a:pt x="455" y="109"/>
                    <a:pt x="452" y="106"/>
                    <a:pt x="446" y="105"/>
                  </a:cubicBezTo>
                  <a:cubicBezTo>
                    <a:pt x="440" y="102"/>
                    <a:pt x="435" y="97"/>
                    <a:pt x="428" y="96"/>
                  </a:cubicBezTo>
                  <a:cubicBezTo>
                    <a:pt x="413" y="77"/>
                    <a:pt x="397" y="76"/>
                    <a:pt x="371" y="75"/>
                  </a:cubicBezTo>
                  <a:cubicBezTo>
                    <a:pt x="363" y="69"/>
                    <a:pt x="358" y="67"/>
                    <a:pt x="353" y="57"/>
                  </a:cubicBezTo>
                  <a:cubicBezTo>
                    <a:pt x="352" y="51"/>
                    <a:pt x="351" y="49"/>
                    <a:pt x="346" y="45"/>
                  </a:cubicBezTo>
                  <a:cubicBezTo>
                    <a:pt x="343" y="37"/>
                    <a:pt x="336" y="32"/>
                    <a:pt x="332" y="24"/>
                  </a:cubicBezTo>
                  <a:cubicBezTo>
                    <a:pt x="332" y="19"/>
                    <a:pt x="333" y="14"/>
                    <a:pt x="331" y="10"/>
                  </a:cubicBezTo>
                  <a:cubicBezTo>
                    <a:pt x="331" y="9"/>
                    <a:pt x="326" y="19"/>
                    <a:pt x="326" y="19"/>
                  </a:cubicBezTo>
                  <a:cubicBezTo>
                    <a:pt x="323" y="25"/>
                    <a:pt x="311" y="24"/>
                    <a:pt x="305" y="27"/>
                  </a:cubicBezTo>
                  <a:cubicBezTo>
                    <a:pt x="299" y="29"/>
                    <a:pt x="294" y="27"/>
                    <a:pt x="289" y="27"/>
                  </a:cubicBezTo>
                  <a:cubicBezTo>
                    <a:pt x="284" y="27"/>
                    <a:pt x="281" y="27"/>
                    <a:pt x="274" y="28"/>
                  </a:cubicBezTo>
                  <a:cubicBezTo>
                    <a:pt x="267" y="29"/>
                    <a:pt x="254" y="34"/>
                    <a:pt x="248" y="36"/>
                  </a:cubicBezTo>
                  <a:cubicBezTo>
                    <a:pt x="243" y="40"/>
                    <a:pt x="244" y="42"/>
                    <a:pt x="238" y="43"/>
                  </a:cubicBezTo>
                  <a:cubicBezTo>
                    <a:pt x="233" y="45"/>
                    <a:pt x="225" y="49"/>
                    <a:pt x="220" y="51"/>
                  </a:cubicBezTo>
                  <a:cubicBezTo>
                    <a:pt x="214" y="45"/>
                    <a:pt x="215" y="38"/>
                    <a:pt x="208" y="33"/>
                  </a:cubicBezTo>
                  <a:cubicBezTo>
                    <a:pt x="205" y="26"/>
                    <a:pt x="208" y="17"/>
                    <a:pt x="205" y="12"/>
                  </a:cubicBezTo>
                  <a:cubicBezTo>
                    <a:pt x="202" y="7"/>
                    <a:pt x="196" y="1"/>
                    <a:pt x="191" y="0"/>
                  </a:cubicBezTo>
                  <a:cubicBezTo>
                    <a:pt x="184" y="1"/>
                    <a:pt x="182" y="4"/>
                    <a:pt x="176" y="7"/>
                  </a:cubicBezTo>
                  <a:cubicBezTo>
                    <a:pt x="166" y="11"/>
                    <a:pt x="152" y="11"/>
                    <a:pt x="143" y="12"/>
                  </a:cubicBezTo>
                  <a:cubicBezTo>
                    <a:pt x="137" y="15"/>
                    <a:pt x="143" y="25"/>
                    <a:pt x="143" y="30"/>
                  </a:cubicBezTo>
                  <a:cubicBezTo>
                    <a:pt x="143" y="35"/>
                    <a:pt x="142" y="41"/>
                    <a:pt x="140" y="45"/>
                  </a:cubicBezTo>
                  <a:cubicBezTo>
                    <a:pt x="138" y="49"/>
                    <a:pt x="132" y="50"/>
                    <a:pt x="128" y="52"/>
                  </a:cubicBezTo>
                  <a:cubicBezTo>
                    <a:pt x="122" y="57"/>
                    <a:pt x="120" y="57"/>
                    <a:pt x="113" y="55"/>
                  </a:cubicBezTo>
                  <a:cubicBezTo>
                    <a:pt x="108" y="51"/>
                    <a:pt x="103" y="49"/>
                    <a:pt x="98" y="46"/>
                  </a:cubicBezTo>
                  <a:cubicBezTo>
                    <a:pt x="66" y="48"/>
                    <a:pt x="75" y="44"/>
                    <a:pt x="59" y="54"/>
                  </a:cubicBezTo>
                  <a:cubicBezTo>
                    <a:pt x="53" y="61"/>
                    <a:pt x="59" y="77"/>
                    <a:pt x="59" y="88"/>
                  </a:cubicBezTo>
                  <a:cubicBezTo>
                    <a:pt x="59" y="99"/>
                    <a:pt x="60" y="114"/>
                    <a:pt x="56" y="121"/>
                  </a:cubicBezTo>
                  <a:cubicBezTo>
                    <a:pt x="53" y="136"/>
                    <a:pt x="40" y="129"/>
                    <a:pt x="35" y="133"/>
                  </a:cubicBezTo>
                  <a:cubicBezTo>
                    <a:pt x="29" y="136"/>
                    <a:pt x="21" y="137"/>
                    <a:pt x="17" y="141"/>
                  </a:cubicBezTo>
                  <a:cubicBezTo>
                    <a:pt x="13" y="146"/>
                    <a:pt x="11" y="150"/>
                    <a:pt x="10" y="156"/>
                  </a:cubicBezTo>
                  <a:cubicBezTo>
                    <a:pt x="8" y="162"/>
                    <a:pt x="5" y="170"/>
                    <a:pt x="4" y="177"/>
                  </a:cubicBezTo>
                  <a:cubicBezTo>
                    <a:pt x="3" y="183"/>
                    <a:pt x="0" y="193"/>
                    <a:pt x="5" y="199"/>
                  </a:cubicBezTo>
                  <a:cubicBezTo>
                    <a:pt x="9" y="205"/>
                    <a:pt x="23" y="211"/>
                    <a:pt x="31" y="216"/>
                  </a:cubicBezTo>
                  <a:cubicBezTo>
                    <a:pt x="38" y="221"/>
                    <a:pt x="44" y="229"/>
                    <a:pt x="53" y="231"/>
                  </a:cubicBezTo>
                  <a:cubicBezTo>
                    <a:pt x="64" y="230"/>
                    <a:pt x="81" y="231"/>
                    <a:pt x="91" y="229"/>
                  </a:cubicBezTo>
                  <a:cubicBezTo>
                    <a:pt x="100" y="224"/>
                    <a:pt x="99" y="214"/>
                    <a:pt x="109" y="213"/>
                  </a:cubicBezTo>
                  <a:cubicBezTo>
                    <a:pt x="111" y="213"/>
                    <a:pt x="119" y="212"/>
                    <a:pt x="121" y="216"/>
                  </a:cubicBezTo>
                  <a:cubicBezTo>
                    <a:pt x="127" y="226"/>
                    <a:pt x="125" y="245"/>
                    <a:pt x="136" y="252"/>
                  </a:cubicBezTo>
                  <a:cubicBezTo>
                    <a:pt x="141" y="260"/>
                    <a:pt x="151" y="264"/>
                    <a:pt x="157" y="267"/>
                  </a:cubicBezTo>
                  <a:cubicBezTo>
                    <a:pt x="163" y="270"/>
                    <a:pt x="168" y="268"/>
                    <a:pt x="172" y="268"/>
                  </a:cubicBezTo>
                  <a:cubicBezTo>
                    <a:pt x="176" y="270"/>
                    <a:pt x="180" y="266"/>
                    <a:pt x="184" y="268"/>
                  </a:cubicBezTo>
                  <a:cubicBezTo>
                    <a:pt x="188" y="270"/>
                    <a:pt x="193" y="277"/>
                    <a:pt x="193" y="277"/>
                  </a:cubicBezTo>
                  <a:cubicBezTo>
                    <a:pt x="195" y="313"/>
                    <a:pt x="189" y="309"/>
                    <a:pt x="221" y="312"/>
                  </a:cubicBezTo>
                  <a:cubicBezTo>
                    <a:pt x="228" y="320"/>
                    <a:pt x="230" y="321"/>
                    <a:pt x="232" y="324"/>
                  </a:cubicBezTo>
                  <a:cubicBezTo>
                    <a:pt x="234" y="327"/>
                    <a:pt x="234" y="324"/>
                    <a:pt x="235" y="330"/>
                  </a:cubicBezTo>
                  <a:cubicBezTo>
                    <a:pt x="238" y="337"/>
                    <a:pt x="236" y="352"/>
                    <a:pt x="236" y="358"/>
                  </a:cubicBezTo>
                  <a:cubicBezTo>
                    <a:pt x="236" y="364"/>
                    <a:pt x="231" y="361"/>
                    <a:pt x="232" y="369"/>
                  </a:cubicBezTo>
                  <a:cubicBezTo>
                    <a:pt x="234" y="400"/>
                    <a:pt x="224" y="406"/>
                    <a:pt x="245" y="409"/>
                  </a:cubicBezTo>
                  <a:cubicBezTo>
                    <a:pt x="254" y="413"/>
                    <a:pt x="266" y="407"/>
                    <a:pt x="275" y="412"/>
                  </a:cubicBezTo>
                  <a:cubicBezTo>
                    <a:pt x="279" y="415"/>
                    <a:pt x="275" y="422"/>
                    <a:pt x="277" y="427"/>
                  </a:cubicBezTo>
                  <a:cubicBezTo>
                    <a:pt x="278" y="429"/>
                    <a:pt x="279" y="429"/>
                    <a:pt x="281" y="430"/>
                  </a:cubicBezTo>
                  <a:cubicBezTo>
                    <a:pt x="284" y="431"/>
                    <a:pt x="286" y="431"/>
                    <a:pt x="289" y="432"/>
                  </a:cubicBezTo>
                  <a:cubicBezTo>
                    <a:pt x="290" y="435"/>
                    <a:pt x="298" y="442"/>
                    <a:pt x="298" y="450"/>
                  </a:cubicBezTo>
                  <a:cubicBezTo>
                    <a:pt x="298" y="458"/>
                    <a:pt x="294" y="467"/>
                    <a:pt x="287" y="478"/>
                  </a:cubicBezTo>
                  <a:cubicBezTo>
                    <a:pt x="281" y="486"/>
                    <a:pt x="264" y="506"/>
                    <a:pt x="256" y="517"/>
                  </a:cubicBezTo>
                  <a:cubicBezTo>
                    <a:pt x="255" y="523"/>
                    <a:pt x="250" y="526"/>
                    <a:pt x="253" y="532"/>
                  </a:cubicBezTo>
                  <a:cubicBezTo>
                    <a:pt x="254" y="535"/>
                    <a:pt x="284" y="561"/>
                    <a:pt x="289" y="564"/>
                  </a:cubicBezTo>
                  <a:cubicBezTo>
                    <a:pt x="293" y="569"/>
                    <a:pt x="298" y="572"/>
                    <a:pt x="302" y="577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1" name="Freeform 832"/>
            <p:cNvSpPr>
              <a:spLocks/>
            </p:cNvSpPr>
            <p:nvPr>
              <p:custDataLst>
                <p:tags r:id="rId138"/>
              </p:custDataLst>
            </p:nvPr>
          </p:nvSpPr>
          <p:spPr bwMode="gray">
            <a:xfrm>
              <a:off x="4304973" y="5264301"/>
              <a:ext cx="298360" cy="385923"/>
            </a:xfrm>
            <a:custGeom>
              <a:avLst/>
              <a:gdLst>
                <a:gd name="T0" fmla="*/ 20 w 189"/>
                <a:gd name="T1" fmla="*/ 66 h 280"/>
                <a:gd name="T2" fmla="*/ 17 w 189"/>
                <a:gd name="T3" fmla="*/ 98 h 280"/>
                <a:gd name="T4" fmla="*/ 31 w 189"/>
                <a:gd name="T5" fmla="*/ 113 h 280"/>
                <a:gd name="T6" fmla="*/ 40 w 189"/>
                <a:gd name="T7" fmla="*/ 126 h 280"/>
                <a:gd name="T8" fmla="*/ 52 w 189"/>
                <a:gd name="T9" fmla="*/ 156 h 280"/>
                <a:gd name="T10" fmla="*/ 58 w 189"/>
                <a:gd name="T11" fmla="*/ 177 h 280"/>
                <a:gd name="T12" fmla="*/ 79 w 189"/>
                <a:gd name="T13" fmla="*/ 195 h 280"/>
                <a:gd name="T14" fmla="*/ 85 w 189"/>
                <a:gd name="T15" fmla="*/ 213 h 280"/>
                <a:gd name="T16" fmla="*/ 109 w 189"/>
                <a:gd name="T17" fmla="*/ 240 h 280"/>
                <a:gd name="T18" fmla="*/ 124 w 189"/>
                <a:gd name="T19" fmla="*/ 246 h 280"/>
                <a:gd name="T20" fmla="*/ 148 w 189"/>
                <a:gd name="T21" fmla="*/ 258 h 280"/>
                <a:gd name="T22" fmla="*/ 163 w 189"/>
                <a:gd name="T23" fmla="*/ 270 h 280"/>
                <a:gd name="T24" fmla="*/ 182 w 189"/>
                <a:gd name="T25" fmla="*/ 255 h 280"/>
                <a:gd name="T26" fmla="*/ 187 w 189"/>
                <a:gd name="T27" fmla="*/ 185 h 280"/>
                <a:gd name="T28" fmla="*/ 167 w 189"/>
                <a:gd name="T29" fmla="*/ 168 h 280"/>
                <a:gd name="T30" fmla="*/ 142 w 189"/>
                <a:gd name="T31" fmla="*/ 150 h 280"/>
                <a:gd name="T32" fmla="*/ 130 w 189"/>
                <a:gd name="T33" fmla="*/ 143 h 280"/>
                <a:gd name="T34" fmla="*/ 119 w 189"/>
                <a:gd name="T35" fmla="*/ 129 h 280"/>
                <a:gd name="T36" fmla="*/ 127 w 189"/>
                <a:gd name="T37" fmla="*/ 96 h 280"/>
                <a:gd name="T38" fmla="*/ 142 w 189"/>
                <a:gd name="T39" fmla="*/ 74 h 280"/>
                <a:gd name="T40" fmla="*/ 163 w 189"/>
                <a:gd name="T41" fmla="*/ 68 h 280"/>
                <a:gd name="T42" fmla="*/ 175 w 189"/>
                <a:gd name="T43" fmla="*/ 53 h 280"/>
                <a:gd name="T44" fmla="*/ 136 w 189"/>
                <a:gd name="T45" fmla="*/ 42 h 280"/>
                <a:gd name="T46" fmla="*/ 104 w 189"/>
                <a:gd name="T47" fmla="*/ 12 h 280"/>
                <a:gd name="T48" fmla="*/ 82 w 189"/>
                <a:gd name="T49" fmla="*/ 0 h 280"/>
                <a:gd name="T50" fmla="*/ 94 w 189"/>
                <a:gd name="T51" fmla="*/ 21 h 280"/>
                <a:gd name="T52" fmla="*/ 80 w 189"/>
                <a:gd name="T53" fmla="*/ 39 h 280"/>
                <a:gd name="T54" fmla="*/ 62 w 189"/>
                <a:gd name="T55" fmla="*/ 44 h 280"/>
                <a:gd name="T56" fmla="*/ 50 w 189"/>
                <a:gd name="T57" fmla="*/ 54 h 280"/>
                <a:gd name="T58" fmla="*/ 38 w 189"/>
                <a:gd name="T59" fmla="*/ 78 h 280"/>
                <a:gd name="T60" fmla="*/ 14 w 189"/>
                <a:gd name="T61" fmla="*/ 66 h 280"/>
                <a:gd name="T62" fmla="*/ 20 w 189"/>
                <a:gd name="T63" fmla="*/ 6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280">
                  <a:moveTo>
                    <a:pt x="20" y="66"/>
                  </a:moveTo>
                  <a:cubicBezTo>
                    <a:pt x="0" y="56"/>
                    <a:pt x="6" y="92"/>
                    <a:pt x="17" y="98"/>
                  </a:cubicBezTo>
                  <a:cubicBezTo>
                    <a:pt x="21" y="103"/>
                    <a:pt x="26" y="110"/>
                    <a:pt x="31" y="113"/>
                  </a:cubicBezTo>
                  <a:cubicBezTo>
                    <a:pt x="39" y="123"/>
                    <a:pt x="36" y="119"/>
                    <a:pt x="40" y="126"/>
                  </a:cubicBezTo>
                  <a:cubicBezTo>
                    <a:pt x="42" y="138"/>
                    <a:pt x="43" y="147"/>
                    <a:pt x="52" y="156"/>
                  </a:cubicBezTo>
                  <a:cubicBezTo>
                    <a:pt x="53" y="166"/>
                    <a:pt x="52" y="170"/>
                    <a:pt x="58" y="177"/>
                  </a:cubicBezTo>
                  <a:cubicBezTo>
                    <a:pt x="60" y="190"/>
                    <a:pt x="66" y="193"/>
                    <a:pt x="79" y="195"/>
                  </a:cubicBezTo>
                  <a:cubicBezTo>
                    <a:pt x="80" y="201"/>
                    <a:pt x="82" y="207"/>
                    <a:pt x="85" y="213"/>
                  </a:cubicBezTo>
                  <a:cubicBezTo>
                    <a:pt x="87" y="227"/>
                    <a:pt x="95" y="237"/>
                    <a:pt x="109" y="240"/>
                  </a:cubicBezTo>
                  <a:cubicBezTo>
                    <a:pt x="114" y="244"/>
                    <a:pt x="118" y="245"/>
                    <a:pt x="124" y="246"/>
                  </a:cubicBezTo>
                  <a:cubicBezTo>
                    <a:pt x="130" y="251"/>
                    <a:pt x="140" y="256"/>
                    <a:pt x="148" y="258"/>
                  </a:cubicBezTo>
                  <a:cubicBezTo>
                    <a:pt x="155" y="263"/>
                    <a:pt x="154" y="268"/>
                    <a:pt x="163" y="270"/>
                  </a:cubicBezTo>
                  <a:cubicBezTo>
                    <a:pt x="176" y="280"/>
                    <a:pt x="180" y="265"/>
                    <a:pt x="182" y="255"/>
                  </a:cubicBezTo>
                  <a:cubicBezTo>
                    <a:pt x="186" y="241"/>
                    <a:pt x="189" y="199"/>
                    <a:pt x="187" y="185"/>
                  </a:cubicBezTo>
                  <a:cubicBezTo>
                    <a:pt x="185" y="171"/>
                    <a:pt x="174" y="174"/>
                    <a:pt x="167" y="168"/>
                  </a:cubicBezTo>
                  <a:cubicBezTo>
                    <a:pt x="160" y="151"/>
                    <a:pt x="150" y="157"/>
                    <a:pt x="142" y="150"/>
                  </a:cubicBezTo>
                  <a:cubicBezTo>
                    <a:pt x="136" y="145"/>
                    <a:pt x="134" y="146"/>
                    <a:pt x="130" y="143"/>
                  </a:cubicBezTo>
                  <a:cubicBezTo>
                    <a:pt x="126" y="140"/>
                    <a:pt x="119" y="137"/>
                    <a:pt x="119" y="129"/>
                  </a:cubicBezTo>
                  <a:cubicBezTo>
                    <a:pt x="117" y="115"/>
                    <a:pt x="120" y="108"/>
                    <a:pt x="127" y="96"/>
                  </a:cubicBezTo>
                  <a:cubicBezTo>
                    <a:pt x="128" y="83"/>
                    <a:pt x="128" y="76"/>
                    <a:pt x="142" y="74"/>
                  </a:cubicBezTo>
                  <a:cubicBezTo>
                    <a:pt x="149" y="72"/>
                    <a:pt x="156" y="69"/>
                    <a:pt x="163" y="68"/>
                  </a:cubicBezTo>
                  <a:cubicBezTo>
                    <a:pt x="169" y="65"/>
                    <a:pt x="172" y="59"/>
                    <a:pt x="175" y="53"/>
                  </a:cubicBezTo>
                  <a:cubicBezTo>
                    <a:pt x="169" y="38"/>
                    <a:pt x="149" y="43"/>
                    <a:pt x="136" y="42"/>
                  </a:cubicBezTo>
                  <a:cubicBezTo>
                    <a:pt x="124" y="35"/>
                    <a:pt x="117" y="20"/>
                    <a:pt x="104" y="12"/>
                  </a:cubicBezTo>
                  <a:cubicBezTo>
                    <a:pt x="100" y="7"/>
                    <a:pt x="87" y="4"/>
                    <a:pt x="82" y="0"/>
                  </a:cubicBezTo>
                  <a:cubicBezTo>
                    <a:pt x="79" y="2"/>
                    <a:pt x="94" y="15"/>
                    <a:pt x="94" y="21"/>
                  </a:cubicBezTo>
                  <a:cubicBezTo>
                    <a:pt x="94" y="27"/>
                    <a:pt x="85" y="35"/>
                    <a:pt x="80" y="39"/>
                  </a:cubicBezTo>
                  <a:cubicBezTo>
                    <a:pt x="74" y="42"/>
                    <a:pt x="68" y="42"/>
                    <a:pt x="62" y="44"/>
                  </a:cubicBezTo>
                  <a:cubicBezTo>
                    <a:pt x="57" y="47"/>
                    <a:pt x="55" y="51"/>
                    <a:pt x="50" y="54"/>
                  </a:cubicBezTo>
                  <a:cubicBezTo>
                    <a:pt x="48" y="62"/>
                    <a:pt x="45" y="77"/>
                    <a:pt x="38" y="78"/>
                  </a:cubicBezTo>
                  <a:cubicBezTo>
                    <a:pt x="35" y="77"/>
                    <a:pt x="14" y="67"/>
                    <a:pt x="14" y="66"/>
                  </a:cubicBezTo>
                  <a:cubicBezTo>
                    <a:pt x="15" y="64"/>
                    <a:pt x="18" y="66"/>
                    <a:pt x="20" y="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2" name="Freeform 833"/>
            <p:cNvSpPr>
              <a:spLocks/>
            </p:cNvSpPr>
            <p:nvPr>
              <p:custDataLst>
                <p:tags r:id="rId139"/>
              </p:custDataLst>
            </p:nvPr>
          </p:nvSpPr>
          <p:spPr bwMode="gray">
            <a:xfrm>
              <a:off x="4317947" y="5248087"/>
              <a:ext cx="131343" cy="128100"/>
            </a:xfrm>
            <a:custGeom>
              <a:avLst/>
              <a:gdLst>
                <a:gd name="T0" fmla="*/ 30 w 84"/>
                <a:gd name="T1" fmla="*/ 0 h 94"/>
                <a:gd name="T2" fmla="*/ 12 w 84"/>
                <a:gd name="T3" fmla="*/ 18 h 94"/>
                <a:gd name="T4" fmla="*/ 4 w 84"/>
                <a:gd name="T5" fmla="*/ 38 h 94"/>
                <a:gd name="T6" fmla="*/ 19 w 84"/>
                <a:gd name="T7" fmla="*/ 51 h 94"/>
                <a:gd name="T8" fmla="*/ 16 w 84"/>
                <a:gd name="T9" fmla="*/ 74 h 94"/>
                <a:gd name="T10" fmla="*/ 19 w 84"/>
                <a:gd name="T11" fmla="*/ 84 h 94"/>
                <a:gd name="T12" fmla="*/ 36 w 84"/>
                <a:gd name="T13" fmla="*/ 87 h 94"/>
                <a:gd name="T14" fmla="*/ 42 w 84"/>
                <a:gd name="T15" fmla="*/ 72 h 94"/>
                <a:gd name="T16" fmla="*/ 72 w 84"/>
                <a:gd name="T17" fmla="*/ 50 h 94"/>
                <a:gd name="T18" fmla="*/ 84 w 84"/>
                <a:gd name="T19" fmla="*/ 35 h 94"/>
                <a:gd name="T20" fmla="*/ 51 w 84"/>
                <a:gd name="T21" fmla="*/ 0 h 94"/>
                <a:gd name="T22" fmla="*/ 30 w 84"/>
                <a:gd name="T2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94">
                  <a:moveTo>
                    <a:pt x="30" y="0"/>
                  </a:moveTo>
                  <a:cubicBezTo>
                    <a:pt x="20" y="4"/>
                    <a:pt x="20" y="12"/>
                    <a:pt x="12" y="18"/>
                  </a:cubicBezTo>
                  <a:cubicBezTo>
                    <a:pt x="9" y="25"/>
                    <a:pt x="7" y="31"/>
                    <a:pt x="4" y="38"/>
                  </a:cubicBezTo>
                  <a:cubicBezTo>
                    <a:pt x="0" y="61"/>
                    <a:pt x="4" y="62"/>
                    <a:pt x="19" y="51"/>
                  </a:cubicBezTo>
                  <a:cubicBezTo>
                    <a:pt x="22" y="59"/>
                    <a:pt x="20" y="67"/>
                    <a:pt x="16" y="74"/>
                  </a:cubicBezTo>
                  <a:cubicBezTo>
                    <a:pt x="14" y="84"/>
                    <a:pt x="12" y="79"/>
                    <a:pt x="19" y="84"/>
                  </a:cubicBezTo>
                  <a:cubicBezTo>
                    <a:pt x="21" y="89"/>
                    <a:pt x="27" y="94"/>
                    <a:pt x="36" y="87"/>
                  </a:cubicBezTo>
                  <a:cubicBezTo>
                    <a:pt x="37" y="87"/>
                    <a:pt x="41" y="74"/>
                    <a:pt x="42" y="72"/>
                  </a:cubicBezTo>
                  <a:cubicBezTo>
                    <a:pt x="49" y="62"/>
                    <a:pt x="60" y="52"/>
                    <a:pt x="72" y="50"/>
                  </a:cubicBezTo>
                  <a:cubicBezTo>
                    <a:pt x="79" y="47"/>
                    <a:pt x="80" y="41"/>
                    <a:pt x="84" y="35"/>
                  </a:cubicBezTo>
                  <a:cubicBezTo>
                    <a:pt x="81" y="17"/>
                    <a:pt x="66" y="8"/>
                    <a:pt x="51" y="0"/>
                  </a:cubicBezTo>
                  <a:cubicBezTo>
                    <a:pt x="47" y="1"/>
                    <a:pt x="32" y="6"/>
                    <a:pt x="3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3" name="Freeform 834"/>
            <p:cNvSpPr>
              <a:spLocks/>
            </p:cNvSpPr>
            <p:nvPr>
              <p:custDataLst>
                <p:tags r:id="rId140"/>
              </p:custDataLst>
            </p:nvPr>
          </p:nvSpPr>
          <p:spPr bwMode="gray">
            <a:xfrm>
              <a:off x="4848183" y="5904801"/>
              <a:ext cx="131344" cy="118371"/>
            </a:xfrm>
            <a:custGeom>
              <a:avLst/>
              <a:gdLst>
                <a:gd name="T0" fmla="*/ 23 w 82"/>
                <a:gd name="T1" fmla="*/ 0 h 84"/>
                <a:gd name="T2" fmla="*/ 59 w 82"/>
                <a:gd name="T3" fmla="*/ 30 h 84"/>
                <a:gd name="T4" fmla="*/ 67 w 82"/>
                <a:gd name="T5" fmla="*/ 38 h 84"/>
                <a:gd name="T6" fmla="*/ 76 w 82"/>
                <a:gd name="T7" fmla="*/ 51 h 84"/>
                <a:gd name="T8" fmla="*/ 58 w 82"/>
                <a:gd name="T9" fmla="*/ 84 h 84"/>
                <a:gd name="T10" fmla="*/ 26 w 82"/>
                <a:gd name="T11" fmla="*/ 83 h 84"/>
                <a:gd name="T12" fmla="*/ 5 w 82"/>
                <a:gd name="T13" fmla="*/ 74 h 84"/>
                <a:gd name="T14" fmla="*/ 2 w 82"/>
                <a:gd name="T15" fmla="*/ 48 h 84"/>
                <a:gd name="T16" fmla="*/ 4 w 82"/>
                <a:gd name="T17" fmla="*/ 20 h 84"/>
                <a:gd name="T18" fmla="*/ 23 w 82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4">
                  <a:moveTo>
                    <a:pt x="23" y="0"/>
                  </a:moveTo>
                  <a:cubicBezTo>
                    <a:pt x="31" y="10"/>
                    <a:pt x="48" y="23"/>
                    <a:pt x="59" y="30"/>
                  </a:cubicBezTo>
                  <a:cubicBezTo>
                    <a:pt x="64" y="36"/>
                    <a:pt x="61" y="34"/>
                    <a:pt x="67" y="38"/>
                  </a:cubicBezTo>
                  <a:cubicBezTo>
                    <a:pt x="71" y="45"/>
                    <a:pt x="72" y="44"/>
                    <a:pt x="76" y="51"/>
                  </a:cubicBezTo>
                  <a:cubicBezTo>
                    <a:pt x="80" y="77"/>
                    <a:pt x="82" y="82"/>
                    <a:pt x="58" y="84"/>
                  </a:cubicBezTo>
                  <a:cubicBezTo>
                    <a:pt x="47" y="84"/>
                    <a:pt x="37" y="84"/>
                    <a:pt x="26" y="83"/>
                  </a:cubicBezTo>
                  <a:cubicBezTo>
                    <a:pt x="19" y="82"/>
                    <a:pt x="13" y="75"/>
                    <a:pt x="5" y="74"/>
                  </a:cubicBezTo>
                  <a:cubicBezTo>
                    <a:pt x="0" y="67"/>
                    <a:pt x="2" y="57"/>
                    <a:pt x="2" y="48"/>
                  </a:cubicBezTo>
                  <a:cubicBezTo>
                    <a:pt x="2" y="39"/>
                    <a:pt x="1" y="28"/>
                    <a:pt x="4" y="20"/>
                  </a:cubicBezTo>
                  <a:cubicBezTo>
                    <a:pt x="7" y="12"/>
                    <a:pt x="20" y="4"/>
                    <a:pt x="2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4" name="Freeform 836"/>
            <p:cNvSpPr>
              <a:spLocks/>
            </p:cNvSpPr>
            <p:nvPr>
              <p:custDataLst>
                <p:tags r:id="rId141"/>
              </p:custDataLst>
            </p:nvPr>
          </p:nvSpPr>
          <p:spPr bwMode="gray">
            <a:xfrm>
              <a:off x="4056881" y="4886485"/>
              <a:ext cx="90805" cy="95670"/>
            </a:xfrm>
            <a:custGeom>
              <a:avLst/>
              <a:gdLst>
                <a:gd name="T0" fmla="*/ 1 w 57"/>
                <a:gd name="T1" fmla="*/ 58 h 69"/>
                <a:gd name="T2" fmla="*/ 15 w 57"/>
                <a:gd name="T3" fmla="*/ 68 h 69"/>
                <a:gd name="T4" fmla="*/ 34 w 57"/>
                <a:gd name="T5" fmla="*/ 65 h 69"/>
                <a:gd name="T6" fmla="*/ 52 w 57"/>
                <a:gd name="T7" fmla="*/ 49 h 69"/>
                <a:gd name="T8" fmla="*/ 46 w 57"/>
                <a:gd name="T9" fmla="*/ 40 h 69"/>
                <a:gd name="T10" fmla="*/ 52 w 57"/>
                <a:gd name="T11" fmla="*/ 20 h 69"/>
                <a:gd name="T12" fmla="*/ 57 w 57"/>
                <a:gd name="T13" fmla="*/ 2 h 69"/>
                <a:gd name="T14" fmla="*/ 49 w 57"/>
                <a:gd name="T15" fmla="*/ 7 h 69"/>
                <a:gd name="T16" fmla="*/ 25 w 57"/>
                <a:gd name="T17" fmla="*/ 7 h 69"/>
                <a:gd name="T18" fmla="*/ 27 w 57"/>
                <a:gd name="T19" fmla="*/ 22 h 69"/>
                <a:gd name="T20" fmla="*/ 37 w 57"/>
                <a:gd name="T21" fmla="*/ 34 h 69"/>
                <a:gd name="T22" fmla="*/ 15 w 57"/>
                <a:gd name="T23" fmla="*/ 35 h 69"/>
                <a:gd name="T24" fmla="*/ 6 w 57"/>
                <a:gd name="T25" fmla="*/ 46 h 69"/>
                <a:gd name="T26" fmla="*/ 1 w 57"/>
                <a:gd name="T27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69">
                  <a:moveTo>
                    <a:pt x="1" y="58"/>
                  </a:moveTo>
                  <a:cubicBezTo>
                    <a:pt x="2" y="62"/>
                    <a:pt x="10" y="67"/>
                    <a:pt x="15" y="68"/>
                  </a:cubicBezTo>
                  <a:cubicBezTo>
                    <a:pt x="20" y="69"/>
                    <a:pt x="28" y="68"/>
                    <a:pt x="34" y="65"/>
                  </a:cubicBezTo>
                  <a:cubicBezTo>
                    <a:pt x="40" y="62"/>
                    <a:pt x="50" y="53"/>
                    <a:pt x="52" y="49"/>
                  </a:cubicBezTo>
                  <a:cubicBezTo>
                    <a:pt x="54" y="45"/>
                    <a:pt x="46" y="45"/>
                    <a:pt x="46" y="40"/>
                  </a:cubicBezTo>
                  <a:cubicBezTo>
                    <a:pt x="46" y="35"/>
                    <a:pt x="50" y="26"/>
                    <a:pt x="52" y="20"/>
                  </a:cubicBezTo>
                  <a:cubicBezTo>
                    <a:pt x="54" y="14"/>
                    <a:pt x="57" y="4"/>
                    <a:pt x="57" y="2"/>
                  </a:cubicBezTo>
                  <a:cubicBezTo>
                    <a:pt x="57" y="0"/>
                    <a:pt x="54" y="6"/>
                    <a:pt x="49" y="7"/>
                  </a:cubicBezTo>
                  <a:cubicBezTo>
                    <a:pt x="44" y="8"/>
                    <a:pt x="29" y="5"/>
                    <a:pt x="25" y="7"/>
                  </a:cubicBezTo>
                  <a:cubicBezTo>
                    <a:pt x="21" y="9"/>
                    <a:pt x="25" y="18"/>
                    <a:pt x="27" y="22"/>
                  </a:cubicBezTo>
                  <a:cubicBezTo>
                    <a:pt x="29" y="26"/>
                    <a:pt x="39" y="32"/>
                    <a:pt x="37" y="34"/>
                  </a:cubicBezTo>
                  <a:cubicBezTo>
                    <a:pt x="35" y="36"/>
                    <a:pt x="20" y="33"/>
                    <a:pt x="15" y="35"/>
                  </a:cubicBezTo>
                  <a:cubicBezTo>
                    <a:pt x="10" y="37"/>
                    <a:pt x="8" y="42"/>
                    <a:pt x="6" y="46"/>
                  </a:cubicBezTo>
                  <a:cubicBezTo>
                    <a:pt x="4" y="50"/>
                    <a:pt x="0" y="54"/>
                    <a:pt x="1" y="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5" name="Freeform 837"/>
            <p:cNvSpPr>
              <a:spLocks/>
            </p:cNvSpPr>
            <p:nvPr>
              <p:custDataLst>
                <p:tags r:id="rId142"/>
              </p:custDataLst>
            </p:nvPr>
          </p:nvSpPr>
          <p:spPr bwMode="gray">
            <a:xfrm>
              <a:off x="4131470" y="4927023"/>
              <a:ext cx="141074" cy="71347"/>
            </a:xfrm>
            <a:custGeom>
              <a:avLst/>
              <a:gdLst>
                <a:gd name="T0" fmla="*/ 3 w 89"/>
                <a:gd name="T1" fmla="*/ 34 h 53"/>
                <a:gd name="T2" fmla="*/ 18 w 89"/>
                <a:gd name="T3" fmla="*/ 42 h 53"/>
                <a:gd name="T4" fmla="*/ 25 w 89"/>
                <a:gd name="T5" fmla="*/ 52 h 53"/>
                <a:gd name="T6" fmla="*/ 46 w 89"/>
                <a:gd name="T7" fmla="*/ 39 h 53"/>
                <a:gd name="T8" fmla="*/ 66 w 89"/>
                <a:gd name="T9" fmla="*/ 30 h 53"/>
                <a:gd name="T10" fmla="*/ 87 w 89"/>
                <a:gd name="T11" fmla="*/ 28 h 53"/>
                <a:gd name="T12" fmla="*/ 78 w 89"/>
                <a:gd name="T13" fmla="*/ 7 h 53"/>
                <a:gd name="T14" fmla="*/ 63 w 89"/>
                <a:gd name="T15" fmla="*/ 7 h 53"/>
                <a:gd name="T16" fmla="*/ 40 w 89"/>
                <a:gd name="T17" fmla="*/ 1 h 53"/>
                <a:gd name="T18" fmla="*/ 24 w 89"/>
                <a:gd name="T19" fmla="*/ 12 h 53"/>
                <a:gd name="T20" fmla="*/ 9 w 89"/>
                <a:gd name="T21" fmla="*/ 12 h 53"/>
                <a:gd name="T22" fmla="*/ 1 w 89"/>
                <a:gd name="T23" fmla="*/ 22 h 53"/>
                <a:gd name="T24" fmla="*/ 3 w 89"/>
                <a:gd name="T25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53">
                  <a:moveTo>
                    <a:pt x="3" y="34"/>
                  </a:moveTo>
                  <a:cubicBezTo>
                    <a:pt x="6" y="37"/>
                    <a:pt x="14" y="39"/>
                    <a:pt x="18" y="42"/>
                  </a:cubicBezTo>
                  <a:cubicBezTo>
                    <a:pt x="22" y="45"/>
                    <a:pt x="20" y="53"/>
                    <a:pt x="25" y="52"/>
                  </a:cubicBezTo>
                  <a:cubicBezTo>
                    <a:pt x="30" y="51"/>
                    <a:pt x="39" y="43"/>
                    <a:pt x="46" y="39"/>
                  </a:cubicBezTo>
                  <a:cubicBezTo>
                    <a:pt x="53" y="35"/>
                    <a:pt x="59" y="32"/>
                    <a:pt x="66" y="30"/>
                  </a:cubicBezTo>
                  <a:cubicBezTo>
                    <a:pt x="73" y="28"/>
                    <a:pt x="85" y="32"/>
                    <a:pt x="87" y="28"/>
                  </a:cubicBezTo>
                  <a:cubicBezTo>
                    <a:pt x="89" y="24"/>
                    <a:pt x="82" y="10"/>
                    <a:pt x="78" y="7"/>
                  </a:cubicBezTo>
                  <a:cubicBezTo>
                    <a:pt x="74" y="4"/>
                    <a:pt x="69" y="8"/>
                    <a:pt x="63" y="7"/>
                  </a:cubicBezTo>
                  <a:cubicBezTo>
                    <a:pt x="57" y="6"/>
                    <a:pt x="46" y="0"/>
                    <a:pt x="40" y="1"/>
                  </a:cubicBezTo>
                  <a:cubicBezTo>
                    <a:pt x="34" y="2"/>
                    <a:pt x="29" y="10"/>
                    <a:pt x="24" y="12"/>
                  </a:cubicBezTo>
                  <a:cubicBezTo>
                    <a:pt x="19" y="14"/>
                    <a:pt x="13" y="10"/>
                    <a:pt x="9" y="12"/>
                  </a:cubicBezTo>
                  <a:cubicBezTo>
                    <a:pt x="5" y="14"/>
                    <a:pt x="2" y="18"/>
                    <a:pt x="1" y="22"/>
                  </a:cubicBezTo>
                  <a:cubicBezTo>
                    <a:pt x="0" y="26"/>
                    <a:pt x="1" y="30"/>
                    <a:pt x="3" y="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6" name="Freeform 838"/>
            <p:cNvSpPr>
              <a:spLocks/>
            </p:cNvSpPr>
            <p:nvPr>
              <p:custDataLst>
                <p:tags r:id="rId143"/>
              </p:custDataLst>
            </p:nvPr>
          </p:nvSpPr>
          <p:spPr bwMode="gray">
            <a:xfrm>
              <a:off x="4097418" y="4970805"/>
              <a:ext cx="79454" cy="48646"/>
            </a:xfrm>
            <a:custGeom>
              <a:avLst/>
              <a:gdLst>
                <a:gd name="T0" fmla="*/ 13 w 50"/>
                <a:gd name="T1" fmla="*/ 0 h 34"/>
                <a:gd name="T2" fmla="*/ 1 w 50"/>
                <a:gd name="T3" fmla="*/ 16 h 34"/>
                <a:gd name="T4" fmla="*/ 10 w 50"/>
                <a:gd name="T5" fmla="*/ 24 h 34"/>
                <a:gd name="T6" fmla="*/ 32 w 50"/>
                <a:gd name="T7" fmla="*/ 27 h 34"/>
                <a:gd name="T8" fmla="*/ 44 w 50"/>
                <a:gd name="T9" fmla="*/ 33 h 34"/>
                <a:gd name="T10" fmla="*/ 49 w 50"/>
                <a:gd name="T11" fmla="*/ 22 h 34"/>
                <a:gd name="T12" fmla="*/ 38 w 50"/>
                <a:gd name="T13" fmla="*/ 12 h 34"/>
                <a:gd name="T14" fmla="*/ 31 w 50"/>
                <a:gd name="T15" fmla="*/ 3 h 34"/>
                <a:gd name="T16" fmla="*/ 15 w 50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4">
                  <a:moveTo>
                    <a:pt x="13" y="0"/>
                  </a:moveTo>
                  <a:cubicBezTo>
                    <a:pt x="11" y="3"/>
                    <a:pt x="2" y="12"/>
                    <a:pt x="1" y="16"/>
                  </a:cubicBezTo>
                  <a:cubicBezTo>
                    <a:pt x="0" y="20"/>
                    <a:pt x="5" y="22"/>
                    <a:pt x="10" y="24"/>
                  </a:cubicBezTo>
                  <a:cubicBezTo>
                    <a:pt x="15" y="26"/>
                    <a:pt x="26" y="26"/>
                    <a:pt x="32" y="27"/>
                  </a:cubicBezTo>
                  <a:cubicBezTo>
                    <a:pt x="38" y="28"/>
                    <a:pt x="41" y="34"/>
                    <a:pt x="44" y="33"/>
                  </a:cubicBezTo>
                  <a:cubicBezTo>
                    <a:pt x="47" y="32"/>
                    <a:pt x="50" y="26"/>
                    <a:pt x="49" y="22"/>
                  </a:cubicBezTo>
                  <a:cubicBezTo>
                    <a:pt x="48" y="18"/>
                    <a:pt x="41" y="15"/>
                    <a:pt x="38" y="12"/>
                  </a:cubicBezTo>
                  <a:cubicBezTo>
                    <a:pt x="35" y="9"/>
                    <a:pt x="35" y="5"/>
                    <a:pt x="31" y="3"/>
                  </a:cubicBezTo>
                  <a:cubicBezTo>
                    <a:pt x="27" y="1"/>
                    <a:pt x="18" y="2"/>
                    <a:pt x="15" y="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7" name="Freeform 839"/>
            <p:cNvSpPr>
              <a:spLocks/>
            </p:cNvSpPr>
            <p:nvPr>
              <p:custDataLst>
                <p:tags r:id="rId144"/>
              </p:custDataLst>
            </p:nvPr>
          </p:nvSpPr>
          <p:spPr bwMode="gray">
            <a:xfrm>
              <a:off x="4167144" y="4961076"/>
              <a:ext cx="105400" cy="92427"/>
            </a:xfrm>
            <a:custGeom>
              <a:avLst/>
              <a:gdLst>
                <a:gd name="T0" fmla="*/ 3 w 67"/>
                <a:gd name="T1" fmla="*/ 35 h 67"/>
                <a:gd name="T2" fmla="*/ 18 w 67"/>
                <a:gd name="T3" fmla="*/ 50 h 67"/>
                <a:gd name="T4" fmla="*/ 26 w 67"/>
                <a:gd name="T5" fmla="*/ 58 h 67"/>
                <a:gd name="T6" fmla="*/ 26 w 67"/>
                <a:gd name="T7" fmla="*/ 55 h 67"/>
                <a:gd name="T8" fmla="*/ 42 w 67"/>
                <a:gd name="T9" fmla="*/ 65 h 67"/>
                <a:gd name="T10" fmla="*/ 60 w 67"/>
                <a:gd name="T11" fmla="*/ 59 h 67"/>
                <a:gd name="T12" fmla="*/ 62 w 67"/>
                <a:gd name="T13" fmla="*/ 16 h 67"/>
                <a:gd name="T14" fmla="*/ 62 w 67"/>
                <a:gd name="T15" fmla="*/ 1 h 67"/>
                <a:gd name="T16" fmla="*/ 33 w 67"/>
                <a:gd name="T17" fmla="*/ 8 h 67"/>
                <a:gd name="T18" fmla="*/ 3 w 67"/>
                <a:gd name="T1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7">
                  <a:moveTo>
                    <a:pt x="3" y="35"/>
                  </a:moveTo>
                  <a:cubicBezTo>
                    <a:pt x="0" y="42"/>
                    <a:pt x="14" y="46"/>
                    <a:pt x="18" y="50"/>
                  </a:cubicBezTo>
                  <a:cubicBezTo>
                    <a:pt x="22" y="54"/>
                    <a:pt x="25" y="57"/>
                    <a:pt x="26" y="58"/>
                  </a:cubicBezTo>
                  <a:cubicBezTo>
                    <a:pt x="27" y="59"/>
                    <a:pt x="23" y="54"/>
                    <a:pt x="26" y="55"/>
                  </a:cubicBezTo>
                  <a:cubicBezTo>
                    <a:pt x="29" y="56"/>
                    <a:pt x="36" y="64"/>
                    <a:pt x="42" y="65"/>
                  </a:cubicBezTo>
                  <a:cubicBezTo>
                    <a:pt x="48" y="66"/>
                    <a:pt x="57" y="67"/>
                    <a:pt x="60" y="59"/>
                  </a:cubicBezTo>
                  <a:cubicBezTo>
                    <a:pt x="63" y="51"/>
                    <a:pt x="62" y="26"/>
                    <a:pt x="62" y="16"/>
                  </a:cubicBezTo>
                  <a:cubicBezTo>
                    <a:pt x="62" y="6"/>
                    <a:pt x="67" y="2"/>
                    <a:pt x="62" y="1"/>
                  </a:cubicBezTo>
                  <a:cubicBezTo>
                    <a:pt x="57" y="0"/>
                    <a:pt x="43" y="3"/>
                    <a:pt x="33" y="8"/>
                  </a:cubicBezTo>
                  <a:cubicBezTo>
                    <a:pt x="23" y="13"/>
                    <a:pt x="6" y="28"/>
                    <a:pt x="3" y="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8" name="Freeform 840"/>
            <p:cNvSpPr>
              <a:spLocks/>
            </p:cNvSpPr>
            <p:nvPr>
              <p:custDataLst>
                <p:tags r:id="rId145"/>
              </p:custDataLst>
            </p:nvPr>
          </p:nvSpPr>
          <p:spPr bwMode="gray">
            <a:xfrm>
              <a:off x="4233626" y="4781088"/>
              <a:ext cx="239985" cy="77834"/>
            </a:xfrm>
            <a:custGeom>
              <a:avLst/>
              <a:gdLst>
                <a:gd name="T0" fmla="*/ 0 w 152"/>
                <a:gd name="T1" fmla="*/ 19 h 56"/>
                <a:gd name="T2" fmla="*/ 12 w 152"/>
                <a:gd name="T3" fmla="*/ 9 h 56"/>
                <a:gd name="T4" fmla="*/ 23 w 152"/>
                <a:gd name="T5" fmla="*/ 0 h 56"/>
                <a:gd name="T6" fmla="*/ 92 w 152"/>
                <a:gd name="T7" fmla="*/ 4 h 56"/>
                <a:gd name="T8" fmla="*/ 110 w 152"/>
                <a:gd name="T9" fmla="*/ 13 h 56"/>
                <a:gd name="T10" fmla="*/ 128 w 152"/>
                <a:gd name="T11" fmla="*/ 21 h 56"/>
                <a:gd name="T12" fmla="*/ 143 w 152"/>
                <a:gd name="T13" fmla="*/ 31 h 56"/>
                <a:gd name="T14" fmla="*/ 152 w 152"/>
                <a:gd name="T15" fmla="*/ 43 h 56"/>
                <a:gd name="T16" fmla="*/ 143 w 152"/>
                <a:gd name="T17" fmla="*/ 54 h 56"/>
                <a:gd name="T18" fmla="*/ 93 w 152"/>
                <a:gd name="T19" fmla="*/ 45 h 56"/>
                <a:gd name="T20" fmla="*/ 51 w 152"/>
                <a:gd name="T21" fmla="*/ 18 h 56"/>
                <a:gd name="T22" fmla="*/ 24 w 152"/>
                <a:gd name="T23" fmla="*/ 28 h 56"/>
                <a:gd name="T24" fmla="*/ 15 w 152"/>
                <a:gd name="T25" fmla="*/ 16 h 56"/>
                <a:gd name="T26" fmla="*/ 0 w 152"/>
                <a:gd name="T27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56">
                  <a:moveTo>
                    <a:pt x="0" y="19"/>
                  </a:moveTo>
                  <a:cubicBezTo>
                    <a:pt x="5" y="16"/>
                    <a:pt x="7" y="12"/>
                    <a:pt x="12" y="9"/>
                  </a:cubicBezTo>
                  <a:cubicBezTo>
                    <a:pt x="15" y="3"/>
                    <a:pt x="16" y="1"/>
                    <a:pt x="23" y="0"/>
                  </a:cubicBezTo>
                  <a:cubicBezTo>
                    <a:pt x="57" y="1"/>
                    <a:pt x="66" y="2"/>
                    <a:pt x="92" y="4"/>
                  </a:cubicBezTo>
                  <a:cubicBezTo>
                    <a:pt x="98" y="7"/>
                    <a:pt x="104" y="9"/>
                    <a:pt x="110" y="13"/>
                  </a:cubicBezTo>
                  <a:cubicBezTo>
                    <a:pt x="115" y="20"/>
                    <a:pt x="120" y="18"/>
                    <a:pt x="128" y="21"/>
                  </a:cubicBezTo>
                  <a:cubicBezTo>
                    <a:pt x="129" y="29"/>
                    <a:pt x="135" y="29"/>
                    <a:pt x="143" y="31"/>
                  </a:cubicBezTo>
                  <a:cubicBezTo>
                    <a:pt x="148" y="35"/>
                    <a:pt x="149" y="38"/>
                    <a:pt x="152" y="43"/>
                  </a:cubicBezTo>
                  <a:cubicBezTo>
                    <a:pt x="149" y="48"/>
                    <a:pt x="148" y="51"/>
                    <a:pt x="143" y="54"/>
                  </a:cubicBezTo>
                  <a:cubicBezTo>
                    <a:pt x="113" y="52"/>
                    <a:pt x="112" y="56"/>
                    <a:pt x="93" y="45"/>
                  </a:cubicBezTo>
                  <a:cubicBezTo>
                    <a:pt x="89" y="38"/>
                    <a:pt x="61" y="20"/>
                    <a:pt x="51" y="18"/>
                  </a:cubicBezTo>
                  <a:cubicBezTo>
                    <a:pt x="27" y="20"/>
                    <a:pt x="39" y="25"/>
                    <a:pt x="24" y="28"/>
                  </a:cubicBezTo>
                  <a:cubicBezTo>
                    <a:pt x="19" y="24"/>
                    <a:pt x="17" y="22"/>
                    <a:pt x="15" y="16"/>
                  </a:cubicBezTo>
                  <a:cubicBezTo>
                    <a:pt x="11" y="18"/>
                    <a:pt x="3" y="22"/>
                    <a:pt x="0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39" name="Freeform 841"/>
            <p:cNvSpPr>
              <a:spLocks/>
            </p:cNvSpPr>
            <p:nvPr>
              <p:custDataLst>
                <p:tags r:id="rId146"/>
              </p:custDataLst>
            </p:nvPr>
          </p:nvSpPr>
          <p:spPr bwMode="gray">
            <a:xfrm>
              <a:off x="4363348" y="4690283"/>
              <a:ext cx="191339" cy="136208"/>
            </a:xfrm>
            <a:custGeom>
              <a:avLst/>
              <a:gdLst>
                <a:gd name="T0" fmla="*/ 3 w 121"/>
                <a:gd name="T1" fmla="*/ 3 h 100"/>
                <a:gd name="T2" fmla="*/ 27 w 121"/>
                <a:gd name="T3" fmla="*/ 1 h 100"/>
                <a:gd name="T4" fmla="*/ 34 w 121"/>
                <a:gd name="T5" fmla="*/ 12 h 100"/>
                <a:gd name="T6" fmla="*/ 31 w 121"/>
                <a:gd name="T7" fmla="*/ 34 h 100"/>
                <a:gd name="T8" fmla="*/ 40 w 121"/>
                <a:gd name="T9" fmla="*/ 33 h 100"/>
                <a:gd name="T10" fmla="*/ 45 w 121"/>
                <a:gd name="T11" fmla="*/ 51 h 100"/>
                <a:gd name="T12" fmla="*/ 63 w 121"/>
                <a:gd name="T13" fmla="*/ 57 h 100"/>
                <a:gd name="T14" fmla="*/ 81 w 121"/>
                <a:gd name="T15" fmla="*/ 55 h 100"/>
                <a:gd name="T16" fmla="*/ 76 w 121"/>
                <a:gd name="T17" fmla="*/ 54 h 100"/>
                <a:gd name="T18" fmla="*/ 93 w 121"/>
                <a:gd name="T19" fmla="*/ 76 h 100"/>
                <a:gd name="T20" fmla="*/ 115 w 121"/>
                <a:gd name="T21" fmla="*/ 87 h 100"/>
                <a:gd name="T22" fmla="*/ 109 w 121"/>
                <a:gd name="T23" fmla="*/ 99 h 100"/>
                <a:gd name="T24" fmla="*/ 85 w 121"/>
                <a:gd name="T25" fmla="*/ 76 h 100"/>
                <a:gd name="T26" fmla="*/ 73 w 121"/>
                <a:gd name="T27" fmla="*/ 81 h 100"/>
                <a:gd name="T28" fmla="*/ 42 w 121"/>
                <a:gd name="T29" fmla="*/ 61 h 100"/>
                <a:gd name="T30" fmla="*/ 31 w 121"/>
                <a:gd name="T31" fmla="*/ 43 h 100"/>
                <a:gd name="T32" fmla="*/ 21 w 121"/>
                <a:gd name="T33" fmla="*/ 66 h 100"/>
                <a:gd name="T34" fmla="*/ 9 w 121"/>
                <a:gd name="T35" fmla="*/ 54 h 100"/>
                <a:gd name="T36" fmla="*/ 16 w 121"/>
                <a:gd name="T37" fmla="*/ 28 h 100"/>
                <a:gd name="T38" fmla="*/ 0 w 121"/>
                <a:gd name="T39" fmla="*/ 13 h 100"/>
                <a:gd name="T40" fmla="*/ 3 w 121"/>
                <a:gd name="T41" fmla="*/ 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00">
                  <a:moveTo>
                    <a:pt x="3" y="3"/>
                  </a:moveTo>
                  <a:cubicBezTo>
                    <a:pt x="12" y="2"/>
                    <a:pt x="18" y="0"/>
                    <a:pt x="27" y="1"/>
                  </a:cubicBezTo>
                  <a:cubicBezTo>
                    <a:pt x="32" y="7"/>
                    <a:pt x="37" y="4"/>
                    <a:pt x="34" y="12"/>
                  </a:cubicBezTo>
                  <a:cubicBezTo>
                    <a:pt x="32" y="23"/>
                    <a:pt x="30" y="20"/>
                    <a:pt x="31" y="34"/>
                  </a:cubicBezTo>
                  <a:cubicBezTo>
                    <a:pt x="34" y="34"/>
                    <a:pt x="37" y="33"/>
                    <a:pt x="40" y="33"/>
                  </a:cubicBezTo>
                  <a:cubicBezTo>
                    <a:pt x="54" y="33"/>
                    <a:pt x="58" y="45"/>
                    <a:pt x="45" y="51"/>
                  </a:cubicBezTo>
                  <a:cubicBezTo>
                    <a:pt x="51" y="54"/>
                    <a:pt x="57" y="55"/>
                    <a:pt x="63" y="57"/>
                  </a:cubicBezTo>
                  <a:cubicBezTo>
                    <a:pt x="69" y="56"/>
                    <a:pt x="75" y="56"/>
                    <a:pt x="81" y="55"/>
                  </a:cubicBezTo>
                  <a:cubicBezTo>
                    <a:pt x="83" y="55"/>
                    <a:pt x="77" y="52"/>
                    <a:pt x="76" y="54"/>
                  </a:cubicBezTo>
                  <a:cubicBezTo>
                    <a:pt x="71" y="63"/>
                    <a:pt x="84" y="75"/>
                    <a:pt x="93" y="76"/>
                  </a:cubicBezTo>
                  <a:cubicBezTo>
                    <a:pt x="97" y="83"/>
                    <a:pt x="107" y="83"/>
                    <a:pt x="115" y="87"/>
                  </a:cubicBezTo>
                  <a:cubicBezTo>
                    <a:pt x="121" y="95"/>
                    <a:pt x="120" y="100"/>
                    <a:pt x="109" y="99"/>
                  </a:cubicBezTo>
                  <a:cubicBezTo>
                    <a:pt x="99" y="94"/>
                    <a:pt x="95" y="82"/>
                    <a:pt x="85" y="76"/>
                  </a:cubicBezTo>
                  <a:cubicBezTo>
                    <a:pt x="76" y="79"/>
                    <a:pt x="82" y="86"/>
                    <a:pt x="73" y="81"/>
                  </a:cubicBezTo>
                  <a:cubicBezTo>
                    <a:pt x="65" y="68"/>
                    <a:pt x="56" y="63"/>
                    <a:pt x="42" y="61"/>
                  </a:cubicBezTo>
                  <a:cubicBezTo>
                    <a:pt x="38" y="55"/>
                    <a:pt x="34" y="50"/>
                    <a:pt x="31" y="43"/>
                  </a:cubicBezTo>
                  <a:cubicBezTo>
                    <a:pt x="21" y="46"/>
                    <a:pt x="23" y="55"/>
                    <a:pt x="21" y="66"/>
                  </a:cubicBezTo>
                  <a:cubicBezTo>
                    <a:pt x="18" y="61"/>
                    <a:pt x="9" y="54"/>
                    <a:pt x="9" y="54"/>
                  </a:cubicBezTo>
                  <a:cubicBezTo>
                    <a:pt x="5" y="44"/>
                    <a:pt x="8" y="34"/>
                    <a:pt x="16" y="28"/>
                  </a:cubicBezTo>
                  <a:cubicBezTo>
                    <a:pt x="15" y="14"/>
                    <a:pt x="13" y="16"/>
                    <a:pt x="0" y="13"/>
                  </a:cubicBezTo>
                  <a:cubicBezTo>
                    <a:pt x="1" y="5"/>
                    <a:pt x="0" y="8"/>
                    <a:pt x="3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0" name="Freeform 842"/>
            <p:cNvSpPr>
              <a:spLocks/>
            </p:cNvSpPr>
            <p:nvPr>
              <p:custDataLst>
                <p:tags r:id="rId147"/>
              </p:custDataLst>
            </p:nvPr>
          </p:nvSpPr>
          <p:spPr bwMode="gray">
            <a:xfrm>
              <a:off x="4386050" y="4879999"/>
              <a:ext cx="66482" cy="16214"/>
            </a:xfrm>
            <a:custGeom>
              <a:avLst/>
              <a:gdLst>
                <a:gd name="T0" fmla="*/ 2 w 43"/>
                <a:gd name="T1" fmla="*/ 5 h 11"/>
                <a:gd name="T2" fmla="*/ 22 w 43"/>
                <a:gd name="T3" fmla="*/ 2 h 11"/>
                <a:gd name="T4" fmla="*/ 5 w 43"/>
                <a:gd name="T5" fmla="*/ 6 h 11"/>
                <a:gd name="T6" fmla="*/ 2 w 43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1">
                  <a:moveTo>
                    <a:pt x="2" y="5"/>
                  </a:moveTo>
                  <a:cubicBezTo>
                    <a:pt x="11" y="0"/>
                    <a:pt x="10" y="0"/>
                    <a:pt x="22" y="2"/>
                  </a:cubicBezTo>
                  <a:cubicBezTo>
                    <a:pt x="34" y="11"/>
                    <a:pt x="43" y="9"/>
                    <a:pt x="5" y="6"/>
                  </a:cubicBezTo>
                  <a:cubicBezTo>
                    <a:pt x="0" y="3"/>
                    <a:pt x="0" y="2"/>
                    <a:pt x="2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1" name="Freeform 843"/>
            <p:cNvSpPr>
              <a:spLocks/>
            </p:cNvSpPr>
            <p:nvPr>
              <p:custDataLst>
                <p:tags r:id="rId148"/>
              </p:custDataLst>
            </p:nvPr>
          </p:nvSpPr>
          <p:spPr bwMode="gray">
            <a:xfrm>
              <a:off x="4531987" y="4844326"/>
              <a:ext cx="102155" cy="55132"/>
            </a:xfrm>
            <a:custGeom>
              <a:avLst/>
              <a:gdLst>
                <a:gd name="T0" fmla="*/ 2 w 64"/>
                <a:gd name="T1" fmla="*/ 3 h 41"/>
                <a:gd name="T2" fmla="*/ 1 w 64"/>
                <a:gd name="T3" fmla="*/ 18 h 41"/>
                <a:gd name="T4" fmla="*/ 11 w 64"/>
                <a:gd name="T5" fmla="*/ 38 h 41"/>
                <a:gd name="T6" fmla="*/ 56 w 64"/>
                <a:gd name="T7" fmla="*/ 36 h 41"/>
                <a:gd name="T8" fmla="*/ 59 w 64"/>
                <a:gd name="T9" fmla="*/ 32 h 41"/>
                <a:gd name="T10" fmla="*/ 32 w 64"/>
                <a:gd name="T11" fmla="*/ 5 h 41"/>
                <a:gd name="T12" fmla="*/ 8 w 64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1">
                  <a:moveTo>
                    <a:pt x="2" y="3"/>
                  </a:moveTo>
                  <a:cubicBezTo>
                    <a:pt x="2" y="5"/>
                    <a:pt x="0" y="12"/>
                    <a:pt x="1" y="18"/>
                  </a:cubicBezTo>
                  <a:cubicBezTo>
                    <a:pt x="2" y="24"/>
                    <a:pt x="2" y="35"/>
                    <a:pt x="11" y="38"/>
                  </a:cubicBezTo>
                  <a:cubicBezTo>
                    <a:pt x="20" y="41"/>
                    <a:pt x="45" y="36"/>
                    <a:pt x="56" y="36"/>
                  </a:cubicBezTo>
                  <a:cubicBezTo>
                    <a:pt x="64" y="35"/>
                    <a:pt x="63" y="37"/>
                    <a:pt x="59" y="32"/>
                  </a:cubicBezTo>
                  <a:cubicBezTo>
                    <a:pt x="47" y="29"/>
                    <a:pt x="40" y="10"/>
                    <a:pt x="32" y="5"/>
                  </a:cubicBezTo>
                  <a:cubicBezTo>
                    <a:pt x="24" y="0"/>
                    <a:pt x="13" y="3"/>
                    <a:pt x="8" y="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2" name="Freeform 844"/>
            <p:cNvSpPr>
              <a:spLocks/>
            </p:cNvSpPr>
            <p:nvPr>
              <p:custDataLst>
                <p:tags r:id="rId149"/>
              </p:custDataLst>
            </p:nvPr>
          </p:nvSpPr>
          <p:spPr bwMode="gray">
            <a:xfrm>
              <a:off x="4437938" y="5635629"/>
              <a:ext cx="270794" cy="1029666"/>
            </a:xfrm>
            <a:custGeom>
              <a:avLst/>
              <a:gdLst>
                <a:gd name="T0" fmla="*/ 80 w 172"/>
                <a:gd name="T1" fmla="*/ 87 h 745"/>
                <a:gd name="T2" fmla="*/ 71 w 172"/>
                <a:gd name="T3" fmla="*/ 169 h 745"/>
                <a:gd name="T4" fmla="*/ 65 w 172"/>
                <a:gd name="T5" fmla="*/ 184 h 745"/>
                <a:gd name="T6" fmla="*/ 65 w 172"/>
                <a:gd name="T7" fmla="*/ 217 h 745"/>
                <a:gd name="T8" fmla="*/ 53 w 172"/>
                <a:gd name="T9" fmla="*/ 291 h 745"/>
                <a:gd name="T10" fmla="*/ 34 w 172"/>
                <a:gd name="T11" fmla="*/ 330 h 745"/>
                <a:gd name="T12" fmla="*/ 40 w 172"/>
                <a:gd name="T13" fmla="*/ 370 h 745"/>
                <a:gd name="T14" fmla="*/ 28 w 172"/>
                <a:gd name="T15" fmla="*/ 408 h 745"/>
                <a:gd name="T16" fmla="*/ 8 w 172"/>
                <a:gd name="T17" fmla="*/ 523 h 745"/>
                <a:gd name="T18" fmla="*/ 11 w 172"/>
                <a:gd name="T19" fmla="*/ 616 h 745"/>
                <a:gd name="T20" fmla="*/ 28 w 172"/>
                <a:gd name="T21" fmla="*/ 679 h 745"/>
                <a:gd name="T22" fmla="*/ 52 w 172"/>
                <a:gd name="T23" fmla="*/ 702 h 745"/>
                <a:gd name="T24" fmla="*/ 89 w 172"/>
                <a:gd name="T25" fmla="*/ 721 h 745"/>
                <a:gd name="T26" fmla="*/ 121 w 172"/>
                <a:gd name="T27" fmla="*/ 745 h 745"/>
                <a:gd name="T28" fmla="*/ 151 w 172"/>
                <a:gd name="T29" fmla="*/ 715 h 745"/>
                <a:gd name="T30" fmla="*/ 172 w 172"/>
                <a:gd name="T31" fmla="*/ 711 h 745"/>
                <a:gd name="T32" fmla="*/ 124 w 172"/>
                <a:gd name="T33" fmla="*/ 703 h 745"/>
                <a:gd name="T34" fmla="*/ 98 w 172"/>
                <a:gd name="T35" fmla="*/ 693 h 745"/>
                <a:gd name="T36" fmla="*/ 71 w 172"/>
                <a:gd name="T37" fmla="*/ 651 h 745"/>
                <a:gd name="T38" fmla="*/ 56 w 172"/>
                <a:gd name="T39" fmla="*/ 630 h 745"/>
                <a:gd name="T40" fmla="*/ 43 w 172"/>
                <a:gd name="T41" fmla="*/ 600 h 745"/>
                <a:gd name="T42" fmla="*/ 52 w 172"/>
                <a:gd name="T43" fmla="*/ 570 h 745"/>
                <a:gd name="T44" fmla="*/ 58 w 172"/>
                <a:gd name="T45" fmla="*/ 541 h 745"/>
                <a:gd name="T46" fmla="*/ 70 w 172"/>
                <a:gd name="T47" fmla="*/ 484 h 745"/>
                <a:gd name="T48" fmla="*/ 67 w 172"/>
                <a:gd name="T49" fmla="*/ 456 h 745"/>
                <a:gd name="T50" fmla="*/ 56 w 172"/>
                <a:gd name="T51" fmla="*/ 426 h 745"/>
                <a:gd name="T52" fmla="*/ 62 w 172"/>
                <a:gd name="T53" fmla="*/ 394 h 745"/>
                <a:gd name="T54" fmla="*/ 73 w 172"/>
                <a:gd name="T55" fmla="*/ 342 h 745"/>
                <a:gd name="T56" fmla="*/ 88 w 172"/>
                <a:gd name="T57" fmla="*/ 300 h 745"/>
                <a:gd name="T58" fmla="*/ 89 w 172"/>
                <a:gd name="T59" fmla="*/ 256 h 745"/>
                <a:gd name="T60" fmla="*/ 91 w 172"/>
                <a:gd name="T61" fmla="*/ 186 h 745"/>
                <a:gd name="T62" fmla="*/ 115 w 172"/>
                <a:gd name="T63" fmla="*/ 153 h 745"/>
                <a:gd name="T64" fmla="*/ 116 w 172"/>
                <a:gd name="T65" fmla="*/ 117 h 745"/>
                <a:gd name="T66" fmla="*/ 128 w 172"/>
                <a:gd name="T67" fmla="*/ 96 h 745"/>
                <a:gd name="T68" fmla="*/ 128 w 172"/>
                <a:gd name="T69" fmla="*/ 72 h 745"/>
                <a:gd name="T70" fmla="*/ 103 w 172"/>
                <a:gd name="T71" fmla="*/ 34 h 745"/>
                <a:gd name="T72" fmla="*/ 97 w 172"/>
                <a:gd name="T73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2" h="745">
                  <a:moveTo>
                    <a:pt x="85" y="10"/>
                  </a:moveTo>
                  <a:cubicBezTo>
                    <a:pt x="84" y="40"/>
                    <a:pt x="98" y="63"/>
                    <a:pt x="80" y="87"/>
                  </a:cubicBezTo>
                  <a:cubicBezTo>
                    <a:pt x="81" y="103"/>
                    <a:pt x="83" y="134"/>
                    <a:pt x="77" y="150"/>
                  </a:cubicBezTo>
                  <a:cubicBezTo>
                    <a:pt x="76" y="156"/>
                    <a:pt x="74" y="163"/>
                    <a:pt x="71" y="169"/>
                  </a:cubicBezTo>
                  <a:cubicBezTo>
                    <a:pt x="71" y="174"/>
                    <a:pt x="73" y="183"/>
                    <a:pt x="71" y="187"/>
                  </a:cubicBezTo>
                  <a:cubicBezTo>
                    <a:pt x="70" y="189"/>
                    <a:pt x="65" y="182"/>
                    <a:pt x="65" y="184"/>
                  </a:cubicBezTo>
                  <a:cubicBezTo>
                    <a:pt x="63" y="193"/>
                    <a:pt x="65" y="202"/>
                    <a:pt x="64" y="211"/>
                  </a:cubicBezTo>
                  <a:cubicBezTo>
                    <a:pt x="64" y="213"/>
                    <a:pt x="66" y="215"/>
                    <a:pt x="65" y="217"/>
                  </a:cubicBezTo>
                  <a:cubicBezTo>
                    <a:pt x="67" y="229"/>
                    <a:pt x="77" y="253"/>
                    <a:pt x="61" y="261"/>
                  </a:cubicBezTo>
                  <a:cubicBezTo>
                    <a:pt x="56" y="270"/>
                    <a:pt x="57" y="281"/>
                    <a:pt x="53" y="291"/>
                  </a:cubicBezTo>
                  <a:cubicBezTo>
                    <a:pt x="52" y="300"/>
                    <a:pt x="48" y="315"/>
                    <a:pt x="41" y="319"/>
                  </a:cubicBezTo>
                  <a:cubicBezTo>
                    <a:pt x="40" y="325"/>
                    <a:pt x="40" y="327"/>
                    <a:pt x="34" y="330"/>
                  </a:cubicBezTo>
                  <a:cubicBezTo>
                    <a:pt x="31" y="335"/>
                    <a:pt x="40" y="346"/>
                    <a:pt x="37" y="351"/>
                  </a:cubicBezTo>
                  <a:cubicBezTo>
                    <a:pt x="35" y="362"/>
                    <a:pt x="35" y="361"/>
                    <a:pt x="40" y="370"/>
                  </a:cubicBezTo>
                  <a:cubicBezTo>
                    <a:pt x="40" y="375"/>
                    <a:pt x="45" y="375"/>
                    <a:pt x="43" y="381"/>
                  </a:cubicBezTo>
                  <a:cubicBezTo>
                    <a:pt x="41" y="387"/>
                    <a:pt x="33" y="392"/>
                    <a:pt x="28" y="408"/>
                  </a:cubicBezTo>
                  <a:cubicBezTo>
                    <a:pt x="14" y="426"/>
                    <a:pt x="29" y="458"/>
                    <a:pt x="14" y="478"/>
                  </a:cubicBezTo>
                  <a:cubicBezTo>
                    <a:pt x="11" y="493"/>
                    <a:pt x="11" y="508"/>
                    <a:pt x="8" y="523"/>
                  </a:cubicBezTo>
                  <a:cubicBezTo>
                    <a:pt x="7" y="537"/>
                    <a:pt x="8" y="552"/>
                    <a:pt x="2" y="565"/>
                  </a:cubicBezTo>
                  <a:cubicBezTo>
                    <a:pt x="3" y="584"/>
                    <a:pt x="0" y="601"/>
                    <a:pt x="11" y="616"/>
                  </a:cubicBezTo>
                  <a:cubicBezTo>
                    <a:pt x="12" y="625"/>
                    <a:pt x="8" y="646"/>
                    <a:pt x="19" y="651"/>
                  </a:cubicBezTo>
                  <a:cubicBezTo>
                    <a:pt x="26" y="661"/>
                    <a:pt x="17" y="672"/>
                    <a:pt x="28" y="679"/>
                  </a:cubicBezTo>
                  <a:cubicBezTo>
                    <a:pt x="31" y="684"/>
                    <a:pt x="34" y="688"/>
                    <a:pt x="37" y="693"/>
                  </a:cubicBezTo>
                  <a:cubicBezTo>
                    <a:pt x="40" y="698"/>
                    <a:pt x="46" y="698"/>
                    <a:pt x="52" y="702"/>
                  </a:cubicBezTo>
                  <a:cubicBezTo>
                    <a:pt x="58" y="706"/>
                    <a:pt x="70" y="712"/>
                    <a:pt x="76" y="715"/>
                  </a:cubicBezTo>
                  <a:cubicBezTo>
                    <a:pt x="81" y="717"/>
                    <a:pt x="85" y="718"/>
                    <a:pt x="89" y="721"/>
                  </a:cubicBezTo>
                  <a:cubicBezTo>
                    <a:pt x="92" y="727"/>
                    <a:pt x="98" y="732"/>
                    <a:pt x="104" y="735"/>
                  </a:cubicBezTo>
                  <a:cubicBezTo>
                    <a:pt x="107" y="742"/>
                    <a:pt x="114" y="744"/>
                    <a:pt x="121" y="745"/>
                  </a:cubicBezTo>
                  <a:cubicBezTo>
                    <a:pt x="130" y="744"/>
                    <a:pt x="135" y="745"/>
                    <a:pt x="137" y="736"/>
                  </a:cubicBezTo>
                  <a:cubicBezTo>
                    <a:pt x="124" y="719"/>
                    <a:pt x="141" y="716"/>
                    <a:pt x="151" y="715"/>
                  </a:cubicBezTo>
                  <a:cubicBezTo>
                    <a:pt x="156" y="711"/>
                    <a:pt x="163" y="713"/>
                    <a:pt x="166" y="712"/>
                  </a:cubicBezTo>
                  <a:cubicBezTo>
                    <a:pt x="168" y="711"/>
                    <a:pt x="170" y="711"/>
                    <a:pt x="172" y="711"/>
                  </a:cubicBezTo>
                  <a:cubicBezTo>
                    <a:pt x="168" y="710"/>
                    <a:pt x="150" y="706"/>
                    <a:pt x="142" y="705"/>
                  </a:cubicBezTo>
                  <a:cubicBezTo>
                    <a:pt x="134" y="704"/>
                    <a:pt x="130" y="703"/>
                    <a:pt x="124" y="703"/>
                  </a:cubicBezTo>
                  <a:cubicBezTo>
                    <a:pt x="119" y="702"/>
                    <a:pt x="111" y="705"/>
                    <a:pt x="107" y="703"/>
                  </a:cubicBezTo>
                  <a:cubicBezTo>
                    <a:pt x="103" y="701"/>
                    <a:pt x="100" y="697"/>
                    <a:pt x="98" y="693"/>
                  </a:cubicBezTo>
                  <a:cubicBezTo>
                    <a:pt x="92" y="689"/>
                    <a:pt x="96" y="688"/>
                    <a:pt x="92" y="681"/>
                  </a:cubicBezTo>
                  <a:cubicBezTo>
                    <a:pt x="88" y="674"/>
                    <a:pt x="77" y="658"/>
                    <a:pt x="71" y="651"/>
                  </a:cubicBezTo>
                  <a:cubicBezTo>
                    <a:pt x="57" y="648"/>
                    <a:pt x="61" y="650"/>
                    <a:pt x="56" y="639"/>
                  </a:cubicBezTo>
                  <a:cubicBezTo>
                    <a:pt x="53" y="634"/>
                    <a:pt x="55" y="634"/>
                    <a:pt x="56" y="630"/>
                  </a:cubicBezTo>
                  <a:cubicBezTo>
                    <a:pt x="57" y="626"/>
                    <a:pt x="63" y="617"/>
                    <a:pt x="61" y="612"/>
                  </a:cubicBezTo>
                  <a:cubicBezTo>
                    <a:pt x="57" y="605"/>
                    <a:pt x="51" y="601"/>
                    <a:pt x="43" y="600"/>
                  </a:cubicBezTo>
                  <a:cubicBezTo>
                    <a:pt x="40" y="596"/>
                    <a:pt x="40" y="593"/>
                    <a:pt x="41" y="588"/>
                  </a:cubicBezTo>
                  <a:cubicBezTo>
                    <a:pt x="42" y="583"/>
                    <a:pt x="50" y="575"/>
                    <a:pt x="52" y="570"/>
                  </a:cubicBezTo>
                  <a:cubicBezTo>
                    <a:pt x="54" y="562"/>
                    <a:pt x="51" y="560"/>
                    <a:pt x="52" y="555"/>
                  </a:cubicBezTo>
                  <a:cubicBezTo>
                    <a:pt x="53" y="550"/>
                    <a:pt x="55" y="549"/>
                    <a:pt x="58" y="541"/>
                  </a:cubicBezTo>
                  <a:cubicBezTo>
                    <a:pt x="60" y="532"/>
                    <a:pt x="66" y="513"/>
                    <a:pt x="68" y="504"/>
                  </a:cubicBezTo>
                  <a:cubicBezTo>
                    <a:pt x="70" y="495"/>
                    <a:pt x="70" y="490"/>
                    <a:pt x="70" y="484"/>
                  </a:cubicBezTo>
                  <a:cubicBezTo>
                    <a:pt x="71" y="478"/>
                    <a:pt x="70" y="472"/>
                    <a:pt x="71" y="466"/>
                  </a:cubicBezTo>
                  <a:cubicBezTo>
                    <a:pt x="63" y="456"/>
                    <a:pt x="71" y="463"/>
                    <a:pt x="67" y="456"/>
                  </a:cubicBezTo>
                  <a:cubicBezTo>
                    <a:pt x="66" y="452"/>
                    <a:pt x="60" y="447"/>
                    <a:pt x="58" y="442"/>
                  </a:cubicBezTo>
                  <a:cubicBezTo>
                    <a:pt x="56" y="437"/>
                    <a:pt x="56" y="431"/>
                    <a:pt x="56" y="426"/>
                  </a:cubicBezTo>
                  <a:cubicBezTo>
                    <a:pt x="55" y="420"/>
                    <a:pt x="55" y="416"/>
                    <a:pt x="58" y="411"/>
                  </a:cubicBezTo>
                  <a:cubicBezTo>
                    <a:pt x="58" y="406"/>
                    <a:pt x="60" y="399"/>
                    <a:pt x="62" y="394"/>
                  </a:cubicBezTo>
                  <a:cubicBezTo>
                    <a:pt x="64" y="389"/>
                    <a:pt x="66" y="387"/>
                    <a:pt x="68" y="378"/>
                  </a:cubicBezTo>
                  <a:cubicBezTo>
                    <a:pt x="69" y="365"/>
                    <a:pt x="71" y="354"/>
                    <a:pt x="73" y="342"/>
                  </a:cubicBezTo>
                  <a:cubicBezTo>
                    <a:pt x="75" y="332"/>
                    <a:pt x="73" y="325"/>
                    <a:pt x="76" y="318"/>
                  </a:cubicBezTo>
                  <a:cubicBezTo>
                    <a:pt x="78" y="311"/>
                    <a:pt x="85" y="307"/>
                    <a:pt x="88" y="300"/>
                  </a:cubicBezTo>
                  <a:cubicBezTo>
                    <a:pt x="90" y="291"/>
                    <a:pt x="95" y="281"/>
                    <a:pt x="95" y="274"/>
                  </a:cubicBezTo>
                  <a:cubicBezTo>
                    <a:pt x="95" y="267"/>
                    <a:pt x="90" y="265"/>
                    <a:pt x="89" y="256"/>
                  </a:cubicBezTo>
                  <a:cubicBezTo>
                    <a:pt x="88" y="247"/>
                    <a:pt x="86" y="234"/>
                    <a:pt x="86" y="222"/>
                  </a:cubicBezTo>
                  <a:cubicBezTo>
                    <a:pt x="87" y="211"/>
                    <a:pt x="86" y="197"/>
                    <a:pt x="91" y="186"/>
                  </a:cubicBezTo>
                  <a:cubicBezTo>
                    <a:pt x="93" y="177"/>
                    <a:pt x="99" y="170"/>
                    <a:pt x="106" y="166"/>
                  </a:cubicBezTo>
                  <a:cubicBezTo>
                    <a:pt x="109" y="162"/>
                    <a:pt x="112" y="157"/>
                    <a:pt x="115" y="153"/>
                  </a:cubicBezTo>
                  <a:cubicBezTo>
                    <a:pt x="116" y="148"/>
                    <a:pt x="113" y="141"/>
                    <a:pt x="113" y="135"/>
                  </a:cubicBezTo>
                  <a:cubicBezTo>
                    <a:pt x="113" y="129"/>
                    <a:pt x="114" y="123"/>
                    <a:pt x="116" y="117"/>
                  </a:cubicBezTo>
                  <a:cubicBezTo>
                    <a:pt x="118" y="111"/>
                    <a:pt x="122" y="103"/>
                    <a:pt x="124" y="100"/>
                  </a:cubicBezTo>
                  <a:cubicBezTo>
                    <a:pt x="125" y="99"/>
                    <a:pt x="127" y="98"/>
                    <a:pt x="128" y="96"/>
                  </a:cubicBezTo>
                  <a:cubicBezTo>
                    <a:pt x="133" y="79"/>
                    <a:pt x="148" y="64"/>
                    <a:pt x="136" y="73"/>
                  </a:cubicBezTo>
                  <a:cubicBezTo>
                    <a:pt x="130" y="69"/>
                    <a:pt x="131" y="78"/>
                    <a:pt x="128" y="72"/>
                  </a:cubicBezTo>
                  <a:cubicBezTo>
                    <a:pt x="127" y="66"/>
                    <a:pt x="114" y="67"/>
                    <a:pt x="110" y="61"/>
                  </a:cubicBezTo>
                  <a:cubicBezTo>
                    <a:pt x="106" y="55"/>
                    <a:pt x="104" y="42"/>
                    <a:pt x="103" y="34"/>
                  </a:cubicBezTo>
                  <a:cubicBezTo>
                    <a:pt x="102" y="26"/>
                    <a:pt x="107" y="21"/>
                    <a:pt x="106" y="15"/>
                  </a:cubicBezTo>
                  <a:cubicBezTo>
                    <a:pt x="103" y="8"/>
                    <a:pt x="105" y="1"/>
                    <a:pt x="97" y="0"/>
                  </a:cubicBezTo>
                  <a:cubicBezTo>
                    <a:pt x="90" y="3"/>
                    <a:pt x="81" y="8"/>
                    <a:pt x="85" y="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3" name="Freeform 847"/>
            <p:cNvSpPr>
              <a:spLocks/>
            </p:cNvSpPr>
            <p:nvPr>
              <p:custDataLst>
                <p:tags r:id="rId150"/>
              </p:custDataLst>
            </p:nvPr>
          </p:nvSpPr>
          <p:spPr bwMode="gray">
            <a:xfrm>
              <a:off x="4502800" y="1881807"/>
              <a:ext cx="1433427" cy="1845291"/>
            </a:xfrm>
            <a:custGeom>
              <a:avLst/>
              <a:gdLst>
                <a:gd name="T0" fmla="*/ 117 w 909"/>
                <a:gd name="T1" fmla="*/ 387 h 1335"/>
                <a:gd name="T2" fmla="*/ 111 w 909"/>
                <a:gd name="T3" fmla="*/ 327 h 1335"/>
                <a:gd name="T4" fmla="*/ 177 w 909"/>
                <a:gd name="T5" fmla="*/ 281 h 1335"/>
                <a:gd name="T6" fmla="*/ 211 w 909"/>
                <a:gd name="T7" fmla="*/ 201 h 1335"/>
                <a:gd name="T8" fmla="*/ 293 w 909"/>
                <a:gd name="T9" fmla="*/ 243 h 1335"/>
                <a:gd name="T10" fmla="*/ 339 w 909"/>
                <a:gd name="T11" fmla="*/ 181 h 1335"/>
                <a:gd name="T12" fmla="*/ 377 w 909"/>
                <a:gd name="T13" fmla="*/ 167 h 1335"/>
                <a:gd name="T14" fmla="*/ 385 w 909"/>
                <a:gd name="T15" fmla="*/ 147 h 1335"/>
                <a:gd name="T16" fmla="*/ 421 w 909"/>
                <a:gd name="T17" fmla="*/ 143 h 1335"/>
                <a:gd name="T18" fmla="*/ 471 w 909"/>
                <a:gd name="T19" fmla="*/ 123 h 1335"/>
                <a:gd name="T20" fmla="*/ 483 w 909"/>
                <a:gd name="T21" fmla="*/ 109 h 1335"/>
                <a:gd name="T22" fmla="*/ 411 w 909"/>
                <a:gd name="T23" fmla="*/ 73 h 1335"/>
                <a:gd name="T24" fmla="*/ 459 w 909"/>
                <a:gd name="T25" fmla="*/ 49 h 1335"/>
                <a:gd name="T26" fmla="*/ 543 w 909"/>
                <a:gd name="T27" fmla="*/ 15 h 1335"/>
                <a:gd name="T28" fmla="*/ 697 w 909"/>
                <a:gd name="T29" fmla="*/ 41 h 1335"/>
                <a:gd name="T30" fmla="*/ 549 w 909"/>
                <a:gd name="T31" fmla="*/ 95 h 1335"/>
                <a:gd name="T32" fmla="*/ 673 w 909"/>
                <a:gd name="T33" fmla="*/ 73 h 1335"/>
                <a:gd name="T34" fmla="*/ 717 w 909"/>
                <a:gd name="T35" fmla="*/ 97 h 1335"/>
                <a:gd name="T36" fmla="*/ 759 w 909"/>
                <a:gd name="T37" fmla="*/ 147 h 1335"/>
                <a:gd name="T38" fmla="*/ 707 w 909"/>
                <a:gd name="T39" fmla="*/ 179 h 1335"/>
                <a:gd name="T40" fmla="*/ 611 w 909"/>
                <a:gd name="T41" fmla="*/ 191 h 1335"/>
                <a:gd name="T42" fmla="*/ 713 w 909"/>
                <a:gd name="T43" fmla="*/ 197 h 1335"/>
                <a:gd name="T44" fmla="*/ 729 w 909"/>
                <a:gd name="T45" fmla="*/ 231 h 1335"/>
                <a:gd name="T46" fmla="*/ 743 w 909"/>
                <a:gd name="T47" fmla="*/ 285 h 1335"/>
                <a:gd name="T48" fmla="*/ 761 w 909"/>
                <a:gd name="T49" fmla="*/ 281 h 1335"/>
                <a:gd name="T50" fmla="*/ 805 w 909"/>
                <a:gd name="T51" fmla="*/ 247 h 1335"/>
                <a:gd name="T52" fmla="*/ 823 w 909"/>
                <a:gd name="T53" fmla="*/ 235 h 1335"/>
                <a:gd name="T54" fmla="*/ 805 w 909"/>
                <a:gd name="T55" fmla="*/ 217 h 1335"/>
                <a:gd name="T56" fmla="*/ 901 w 909"/>
                <a:gd name="T57" fmla="*/ 223 h 1335"/>
                <a:gd name="T58" fmla="*/ 789 w 909"/>
                <a:gd name="T59" fmla="*/ 331 h 1335"/>
                <a:gd name="T60" fmla="*/ 839 w 909"/>
                <a:gd name="T61" fmla="*/ 363 h 1335"/>
                <a:gd name="T62" fmla="*/ 819 w 909"/>
                <a:gd name="T63" fmla="*/ 407 h 1335"/>
                <a:gd name="T64" fmla="*/ 799 w 909"/>
                <a:gd name="T65" fmla="*/ 487 h 1335"/>
                <a:gd name="T66" fmla="*/ 761 w 909"/>
                <a:gd name="T67" fmla="*/ 617 h 1335"/>
                <a:gd name="T68" fmla="*/ 797 w 909"/>
                <a:gd name="T69" fmla="*/ 685 h 1335"/>
                <a:gd name="T70" fmla="*/ 795 w 909"/>
                <a:gd name="T71" fmla="*/ 759 h 1335"/>
                <a:gd name="T72" fmla="*/ 761 w 909"/>
                <a:gd name="T73" fmla="*/ 839 h 1335"/>
                <a:gd name="T74" fmla="*/ 761 w 909"/>
                <a:gd name="T75" fmla="*/ 925 h 1335"/>
                <a:gd name="T76" fmla="*/ 705 w 909"/>
                <a:gd name="T77" fmla="*/ 923 h 1335"/>
                <a:gd name="T78" fmla="*/ 695 w 909"/>
                <a:gd name="T79" fmla="*/ 1033 h 1335"/>
                <a:gd name="T80" fmla="*/ 551 w 909"/>
                <a:gd name="T81" fmla="*/ 1145 h 1335"/>
                <a:gd name="T82" fmla="*/ 463 w 909"/>
                <a:gd name="T83" fmla="*/ 1261 h 1335"/>
                <a:gd name="T84" fmla="*/ 373 w 909"/>
                <a:gd name="T85" fmla="*/ 1309 h 1335"/>
                <a:gd name="T86" fmla="*/ 319 w 909"/>
                <a:gd name="T87" fmla="*/ 1227 h 1335"/>
                <a:gd name="T88" fmla="*/ 291 w 909"/>
                <a:gd name="T89" fmla="*/ 1045 h 1335"/>
                <a:gd name="T90" fmla="*/ 309 w 909"/>
                <a:gd name="T91" fmla="*/ 931 h 1335"/>
                <a:gd name="T92" fmla="*/ 239 w 909"/>
                <a:gd name="T93" fmla="*/ 845 h 1335"/>
                <a:gd name="T94" fmla="*/ 211 w 909"/>
                <a:gd name="T95" fmla="*/ 691 h 1335"/>
                <a:gd name="T96" fmla="*/ 71 w 909"/>
                <a:gd name="T97" fmla="*/ 671 h 1335"/>
                <a:gd name="T98" fmla="*/ 31 w 909"/>
                <a:gd name="T99" fmla="*/ 607 h 1335"/>
                <a:gd name="T100" fmla="*/ 93 w 909"/>
                <a:gd name="T101" fmla="*/ 567 h 1335"/>
                <a:gd name="T102" fmla="*/ 49 w 909"/>
                <a:gd name="T103" fmla="*/ 571 h 1335"/>
                <a:gd name="T104" fmla="*/ 43 w 909"/>
                <a:gd name="T105" fmla="*/ 495 h 1335"/>
                <a:gd name="T106" fmla="*/ 111 w 909"/>
                <a:gd name="T107" fmla="*/ 435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9" h="1335">
                  <a:moveTo>
                    <a:pt x="111" y="451"/>
                  </a:moveTo>
                  <a:cubicBezTo>
                    <a:pt x="113" y="434"/>
                    <a:pt x="113" y="417"/>
                    <a:pt x="123" y="403"/>
                  </a:cubicBezTo>
                  <a:cubicBezTo>
                    <a:pt x="125" y="386"/>
                    <a:pt x="129" y="392"/>
                    <a:pt x="133" y="379"/>
                  </a:cubicBezTo>
                  <a:cubicBezTo>
                    <a:pt x="129" y="366"/>
                    <a:pt x="126" y="384"/>
                    <a:pt x="117" y="387"/>
                  </a:cubicBezTo>
                  <a:cubicBezTo>
                    <a:pt x="112" y="386"/>
                    <a:pt x="107" y="387"/>
                    <a:pt x="103" y="385"/>
                  </a:cubicBezTo>
                  <a:cubicBezTo>
                    <a:pt x="99" y="383"/>
                    <a:pt x="91" y="377"/>
                    <a:pt x="91" y="377"/>
                  </a:cubicBezTo>
                  <a:cubicBezTo>
                    <a:pt x="83" y="366"/>
                    <a:pt x="86" y="364"/>
                    <a:pt x="91" y="353"/>
                  </a:cubicBezTo>
                  <a:cubicBezTo>
                    <a:pt x="100" y="333"/>
                    <a:pt x="86" y="330"/>
                    <a:pt x="111" y="327"/>
                  </a:cubicBezTo>
                  <a:cubicBezTo>
                    <a:pt x="113" y="313"/>
                    <a:pt x="121" y="307"/>
                    <a:pt x="133" y="299"/>
                  </a:cubicBezTo>
                  <a:cubicBezTo>
                    <a:pt x="139" y="290"/>
                    <a:pt x="142" y="308"/>
                    <a:pt x="151" y="311"/>
                  </a:cubicBezTo>
                  <a:cubicBezTo>
                    <a:pt x="156" y="326"/>
                    <a:pt x="150" y="294"/>
                    <a:pt x="151" y="287"/>
                  </a:cubicBezTo>
                  <a:cubicBezTo>
                    <a:pt x="153" y="278"/>
                    <a:pt x="168" y="282"/>
                    <a:pt x="177" y="281"/>
                  </a:cubicBezTo>
                  <a:cubicBezTo>
                    <a:pt x="191" y="259"/>
                    <a:pt x="170" y="230"/>
                    <a:pt x="189" y="211"/>
                  </a:cubicBezTo>
                  <a:cubicBezTo>
                    <a:pt x="205" y="213"/>
                    <a:pt x="206" y="215"/>
                    <a:pt x="219" y="219"/>
                  </a:cubicBezTo>
                  <a:cubicBezTo>
                    <a:pt x="223" y="231"/>
                    <a:pt x="234" y="249"/>
                    <a:pt x="245" y="257"/>
                  </a:cubicBezTo>
                  <a:cubicBezTo>
                    <a:pt x="233" y="229"/>
                    <a:pt x="228" y="212"/>
                    <a:pt x="211" y="201"/>
                  </a:cubicBezTo>
                  <a:cubicBezTo>
                    <a:pt x="198" y="182"/>
                    <a:pt x="216" y="185"/>
                    <a:pt x="235" y="183"/>
                  </a:cubicBezTo>
                  <a:cubicBezTo>
                    <a:pt x="242" y="172"/>
                    <a:pt x="246" y="173"/>
                    <a:pt x="259" y="171"/>
                  </a:cubicBezTo>
                  <a:cubicBezTo>
                    <a:pt x="272" y="167"/>
                    <a:pt x="263" y="162"/>
                    <a:pt x="281" y="165"/>
                  </a:cubicBezTo>
                  <a:cubicBezTo>
                    <a:pt x="297" y="189"/>
                    <a:pt x="264" y="233"/>
                    <a:pt x="293" y="243"/>
                  </a:cubicBezTo>
                  <a:cubicBezTo>
                    <a:pt x="297" y="230"/>
                    <a:pt x="294" y="211"/>
                    <a:pt x="297" y="197"/>
                  </a:cubicBezTo>
                  <a:cubicBezTo>
                    <a:pt x="296" y="189"/>
                    <a:pt x="291" y="164"/>
                    <a:pt x="307" y="169"/>
                  </a:cubicBezTo>
                  <a:cubicBezTo>
                    <a:pt x="313" y="187"/>
                    <a:pt x="326" y="200"/>
                    <a:pt x="345" y="205"/>
                  </a:cubicBezTo>
                  <a:cubicBezTo>
                    <a:pt x="359" y="202"/>
                    <a:pt x="346" y="191"/>
                    <a:pt x="339" y="181"/>
                  </a:cubicBezTo>
                  <a:cubicBezTo>
                    <a:pt x="337" y="171"/>
                    <a:pt x="333" y="166"/>
                    <a:pt x="331" y="155"/>
                  </a:cubicBezTo>
                  <a:cubicBezTo>
                    <a:pt x="332" y="150"/>
                    <a:pt x="330" y="145"/>
                    <a:pt x="333" y="141"/>
                  </a:cubicBezTo>
                  <a:cubicBezTo>
                    <a:pt x="334" y="139"/>
                    <a:pt x="360" y="148"/>
                    <a:pt x="365" y="151"/>
                  </a:cubicBezTo>
                  <a:cubicBezTo>
                    <a:pt x="368" y="159"/>
                    <a:pt x="370" y="162"/>
                    <a:pt x="377" y="167"/>
                  </a:cubicBezTo>
                  <a:cubicBezTo>
                    <a:pt x="382" y="175"/>
                    <a:pt x="390" y="182"/>
                    <a:pt x="399" y="185"/>
                  </a:cubicBezTo>
                  <a:cubicBezTo>
                    <a:pt x="407" y="197"/>
                    <a:pt x="413" y="210"/>
                    <a:pt x="427" y="215"/>
                  </a:cubicBezTo>
                  <a:cubicBezTo>
                    <a:pt x="424" y="200"/>
                    <a:pt x="425" y="186"/>
                    <a:pt x="411" y="177"/>
                  </a:cubicBezTo>
                  <a:cubicBezTo>
                    <a:pt x="404" y="166"/>
                    <a:pt x="396" y="154"/>
                    <a:pt x="385" y="147"/>
                  </a:cubicBezTo>
                  <a:cubicBezTo>
                    <a:pt x="376" y="134"/>
                    <a:pt x="374" y="127"/>
                    <a:pt x="389" y="117"/>
                  </a:cubicBezTo>
                  <a:cubicBezTo>
                    <a:pt x="395" y="118"/>
                    <a:pt x="404" y="117"/>
                    <a:pt x="409" y="123"/>
                  </a:cubicBezTo>
                  <a:cubicBezTo>
                    <a:pt x="418" y="134"/>
                    <a:pt x="422" y="162"/>
                    <a:pt x="437" y="167"/>
                  </a:cubicBezTo>
                  <a:cubicBezTo>
                    <a:pt x="432" y="157"/>
                    <a:pt x="431" y="149"/>
                    <a:pt x="421" y="143"/>
                  </a:cubicBezTo>
                  <a:cubicBezTo>
                    <a:pt x="419" y="136"/>
                    <a:pt x="413" y="132"/>
                    <a:pt x="411" y="125"/>
                  </a:cubicBezTo>
                  <a:cubicBezTo>
                    <a:pt x="410" y="121"/>
                    <a:pt x="407" y="113"/>
                    <a:pt x="407" y="113"/>
                  </a:cubicBezTo>
                  <a:cubicBezTo>
                    <a:pt x="424" y="107"/>
                    <a:pt x="435" y="111"/>
                    <a:pt x="453" y="113"/>
                  </a:cubicBezTo>
                  <a:cubicBezTo>
                    <a:pt x="460" y="115"/>
                    <a:pt x="471" y="123"/>
                    <a:pt x="471" y="123"/>
                  </a:cubicBezTo>
                  <a:cubicBezTo>
                    <a:pt x="467" y="139"/>
                    <a:pt x="468" y="119"/>
                    <a:pt x="459" y="113"/>
                  </a:cubicBezTo>
                  <a:cubicBezTo>
                    <a:pt x="458" y="109"/>
                    <a:pt x="451" y="100"/>
                    <a:pt x="455" y="101"/>
                  </a:cubicBezTo>
                  <a:cubicBezTo>
                    <a:pt x="469" y="104"/>
                    <a:pt x="462" y="102"/>
                    <a:pt x="477" y="107"/>
                  </a:cubicBezTo>
                  <a:cubicBezTo>
                    <a:pt x="479" y="108"/>
                    <a:pt x="483" y="109"/>
                    <a:pt x="483" y="109"/>
                  </a:cubicBezTo>
                  <a:cubicBezTo>
                    <a:pt x="484" y="111"/>
                    <a:pt x="489" y="114"/>
                    <a:pt x="487" y="115"/>
                  </a:cubicBezTo>
                  <a:cubicBezTo>
                    <a:pt x="481" y="119"/>
                    <a:pt x="464" y="101"/>
                    <a:pt x="461" y="99"/>
                  </a:cubicBezTo>
                  <a:cubicBezTo>
                    <a:pt x="451" y="92"/>
                    <a:pt x="446" y="94"/>
                    <a:pt x="431" y="93"/>
                  </a:cubicBezTo>
                  <a:cubicBezTo>
                    <a:pt x="426" y="86"/>
                    <a:pt x="418" y="78"/>
                    <a:pt x="411" y="73"/>
                  </a:cubicBezTo>
                  <a:cubicBezTo>
                    <a:pt x="400" y="57"/>
                    <a:pt x="416" y="62"/>
                    <a:pt x="431" y="63"/>
                  </a:cubicBezTo>
                  <a:cubicBezTo>
                    <a:pt x="433" y="64"/>
                    <a:pt x="437" y="67"/>
                    <a:pt x="437" y="65"/>
                  </a:cubicBezTo>
                  <a:cubicBezTo>
                    <a:pt x="438" y="61"/>
                    <a:pt x="433" y="53"/>
                    <a:pt x="433" y="53"/>
                  </a:cubicBezTo>
                  <a:cubicBezTo>
                    <a:pt x="441" y="50"/>
                    <a:pt x="451" y="52"/>
                    <a:pt x="459" y="49"/>
                  </a:cubicBezTo>
                  <a:cubicBezTo>
                    <a:pt x="461" y="48"/>
                    <a:pt x="459" y="44"/>
                    <a:pt x="461" y="43"/>
                  </a:cubicBezTo>
                  <a:cubicBezTo>
                    <a:pt x="467" y="41"/>
                    <a:pt x="473" y="42"/>
                    <a:pt x="479" y="41"/>
                  </a:cubicBezTo>
                  <a:cubicBezTo>
                    <a:pt x="488" y="38"/>
                    <a:pt x="493" y="35"/>
                    <a:pt x="503" y="33"/>
                  </a:cubicBezTo>
                  <a:cubicBezTo>
                    <a:pt x="515" y="25"/>
                    <a:pt x="529" y="18"/>
                    <a:pt x="543" y="15"/>
                  </a:cubicBezTo>
                  <a:cubicBezTo>
                    <a:pt x="560" y="4"/>
                    <a:pt x="587" y="5"/>
                    <a:pt x="607" y="3"/>
                  </a:cubicBezTo>
                  <a:cubicBezTo>
                    <a:pt x="616" y="0"/>
                    <a:pt x="622" y="3"/>
                    <a:pt x="631" y="5"/>
                  </a:cubicBezTo>
                  <a:cubicBezTo>
                    <a:pt x="648" y="17"/>
                    <a:pt x="670" y="20"/>
                    <a:pt x="687" y="31"/>
                  </a:cubicBezTo>
                  <a:cubicBezTo>
                    <a:pt x="690" y="35"/>
                    <a:pt x="695" y="37"/>
                    <a:pt x="697" y="41"/>
                  </a:cubicBezTo>
                  <a:cubicBezTo>
                    <a:pt x="701" y="51"/>
                    <a:pt x="677" y="57"/>
                    <a:pt x="671" y="59"/>
                  </a:cubicBezTo>
                  <a:cubicBezTo>
                    <a:pt x="655" y="64"/>
                    <a:pt x="631" y="62"/>
                    <a:pt x="619" y="63"/>
                  </a:cubicBezTo>
                  <a:cubicBezTo>
                    <a:pt x="600" y="67"/>
                    <a:pt x="585" y="79"/>
                    <a:pt x="567" y="85"/>
                  </a:cubicBezTo>
                  <a:cubicBezTo>
                    <a:pt x="562" y="93"/>
                    <a:pt x="558" y="93"/>
                    <a:pt x="549" y="95"/>
                  </a:cubicBezTo>
                  <a:cubicBezTo>
                    <a:pt x="556" y="105"/>
                    <a:pt x="556" y="96"/>
                    <a:pt x="563" y="89"/>
                  </a:cubicBezTo>
                  <a:cubicBezTo>
                    <a:pt x="597" y="94"/>
                    <a:pt x="563" y="106"/>
                    <a:pt x="585" y="121"/>
                  </a:cubicBezTo>
                  <a:cubicBezTo>
                    <a:pt x="596" y="87"/>
                    <a:pt x="581" y="91"/>
                    <a:pt x="621" y="87"/>
                  </a:cubicBezTo>
                  <a:cubicBezTo>
                    <a:pt x="627" y="70"/>
                    <a:pt x="673" y="73"/>
                    <a:pt x="673" y="73"/>
                  </a:cubicBezTo>
                  <a:cubicBezTo>
                    <a:pt x="689" y="70"/>
                    <a:pt x="690" y="69"/>
                    <a:pt x="709" y="71"/>
                  </a:cubicBezTo>
                  <a:cubicBezTo>
                    <a:pt x="708" y="78"/>
                    <a:pt x="708" y="86"/>
                    <a:pt x="707" y="93"/>
                  </a:cubicBezTo>
                  <a:cubicBezTo>
                    <a:pt x="707" y="96"/>
                    <a:pt x="703" y="100"/>
                    <a:pt x="705" y="103"/>
                  </a:cubicBezTo>
                  <a:cubicBezTo>
                    <a:pt x="707" y="107"/>
                    <a:pt x="713" y="98"/>
                    <a:pt x="717" y="97"/>
                  </a:cubicBezTo>
                  <a:cubicBezTo>
                    <a:pt x="722" y="98"/>
                    <a:pt x="729" y="96"/>
                    <a:pt x="733" y="99"/>
                  </a:cubicBezTo>
                  <a:cubicBezTo>
                    <a:pt x="744" y="106"/>
                    <a:pt x="726" y="115"/>
                    <a:pt x="741" y="105"/>
                  </a:cubicBezTo>
                  <a:cubicBezTo>
                    <a:pt x="749" y="108"/>
                    <a:pt x="754" y="113"/>
                    <a:pt x="761" y="117"/>
                  </a:cubicBezTo>
                  <a:cubicBezTo>
                    <a:pt x="760" y="127"/>
                    <a:pt x="762" y="137"/>
                    <a:pt x="759" y="147"/>
                  </a:cubicBezTo>
                  <a:cubicBezTo>
                    <a:pt x="758" y="150"/>
                    <a:pt x="753" y="147"/>
                    <a:pt x="751" y="149"/>
                  </a:cubicBezTo>
                  <a:cubicBezTo>
                    <a:pt x="737" y="166"/>
                    <a:pt x="763" y="163"/>
                    <a:pt x="731" y="167"/>
                  </a:cubicBezTo>
                  <a:cubicBezTo>
                    <a:pt x="727" y="168"/>
                    <a:pt x="723" y="170"/>
                    <a:pt x="719" y="171"/>
                  </a:cubicBezTo>
                  <a:cubicBezTo>
                    <a:pt x="714" y="173"/>
                    <a:pt x="707" y="179"/>
                    <a:pt x="707" y="179"/>
                  </a:cubicBezTo>
                  <a:cubicBezTo>
                    <a:pt x="681" y="175"/>
                    <a:pt x="685" y="175"/>
                    <a:pt x="647" y="177"/>
                  </a:cubicBezTo>
                  <a:cubicBezTo>
                    <a:pt x="643" y="178"/>
                    <a:pt x="639" y="179"/>
                    <a:pt x="635" y="181"/>
                  </a:cubicBezTo>
                  <a:cubicBezTo>
                    <a:pt x="633" y="182"/>
                    <a:pt x="631" y="184"/>
                    <a:pt x="629" y="185"/>
                  </a:cubicBezTo>
                  <a:cubicBezTo>
                    <a:pt x="623" y="188"/>
                    <a:pt x="611" y="191"/>
                    <a:pt x="611" y="191"/>
                  </a:cubicBezTo>
                  <a:cubicBezTo>
                    <a:pt x="603" y="203"/>
                    <a:pt x="611" y="217"/>
                    <a:pt x="595" y="221"/>
                  </a:cubicBezTo>
                  <a:cubicBezTo>
                    <a:pt x="598" y="231"/>
                    <a:pt x="601" y="224"/>
                    <a:pt x="609" y="221"/>
                  </a:cubicBezTo>
                  <a:cubicBezTo>
                    <a:pt x="626" y="204"/>
                    <a:pt x="645" y="195"/>
                    <a:pt x="669" y="193"/>
                  </a:cubicBezTo>
                  <a:cubicBezTo>
                    <a:pt x="687" y="187"/>
                    <a:pt x="694" y="196"/>
                    <a:pt x="713" y="197"/>
                  </a:cubicBezTo>
                  <a:cubicBezTo>
                    <a:pt x="722" y="225"/>
                    <a:pt x="708" y="221"/>
                    <a:pt x="693" y="231"/>
                  </a:cubicBezTo>
                  <a:cubicBezTo>
                    <a:pt x="690" y="235"/>
                    <a:pt x="686" y="245"/>
                    <a:pt x="691" y="245"/>
                  </a:cubicBezTo>
                  <a:cubicBezTo>
                    <a:pt x="691" y="245"/>
                    <a:pt x="706" y="235"/>
                    <a:pt x="709" y="233"/>
                  </a:cubicBezTo>
                  <a:cubicBezTo>
                    <a:pt x="715" y="229"/>
                    <a:pt x="722" y="232"/>
                    <a:pt x="729" y="231"/>
                  </a:cubicBezTo>
                  <a:cubicBezTo>
                    <a:pt x="739" y="221"/>
                    <a:pt x="738" y="206"/>
                    <a:pt x="745" y="199"/>
                  </a:cubicBezTo>
                  <a:cubicBezTo>
                    <a:pt x="748" y="195"/>
                    <a:pt x="757" y="191"/>
                    <a:pt x="757" y="191"/>
                  </a:cubicBezTo>
                  <a:cubicBezTo>
                    <a:pt x="784" y="200"/>
                    <a:pt x="767" y="251"/>
                    <a:pt x="765" y="265"/>
                  </a:cubicBezTo>
                  <a:cubicBezTo>
                    <a:pt x="764" y="275"/>
                    <a:pt x="743" y="285"/>
                    <a:pt x="743" y="285"/>
                  </a:cubicBezTo>
                  <a:cubicBezTo>
                    <a:pt x="735" y="298"/>
                    <a:pt x="742" y="312"/>
                    <a:pt x="729" y="321"/>
                  </a:cubicBezTo>
                  <a:cubicBezTo>
                    <a:pt x="726" y="331"/>
                    <a:pt x="724" y="338"/>
                    <a:pt x="737" y="335"/>
                  </a:cubicBezTo>
                  <a:cubicBezTo>
                    <a:pt x="744" y="328"/>
                    <a:pt x="748" y="326"/>
                    <a:pt x="745" y="317"/>
                  </a:cubicBezTo>
                  <a:cubicBezTo>
                    <a:pt x="750" y="303"/>
                    <a:pt x="753" y="293"/>
                    <a:pt x="761" y="281"/>
                  </a:cubicBezTo>
                  <a:cubicBezTo>
                    <a:pt x="764" y="277"/>
                    <a:pt x="773" y="273"/>
                    <a:pt x="773" y="273"/>
                  </a:cubicBezTo>
                  <a:cubicBezTo>
                    <a:pt x="777" y="262"/>
                    <a:pt x="781" y="253"/>
                    <a:pt x="785" y="243"/>
                  </a:cubicBezTo>
                  <a:cubicBezTo>
                    <a:pt x="787" y="239"/>
                    <a:pt x="785" y="232"/>
                    <a:pt x="789" y="231"/>
                  </a:cubicBezTo>
                  <a:cubicBezTo>
                    <a:pt x="793" y="230"/>
                    <a:pt x="805" y="247"/>
                    <a:pt x="805" y="247"/>
                  </a:cubicBezTo>
                  <a:cubicBezTo>
                    <a:pt x="815" y="262"/>
                    <a:pt x="808" y="237"/>
                    <a:pt x="821" y="245"/>
                  </a:cubicBezTo>
                  <a:cubicBezTo>
                    <a:pt x="825" y="244"/>
                    <a:pt x="826" y="254"/>
                    <a:pt x="829" y="251"/>
                  </a:cubicBezTo>
                  <a:cubicBezTo>
                    <a:pt x="831" y="249"/>
                    <a:pt x="827" y="243"/>
                    <a:pt x="825" y="241"/>
                  </a:cubicBezTo>
                  <a:cubicBezTo>
                    <a:pt x="823" y="240"/>
                    <a:pt x="824" y="236"/>
                    <a:pt x="823" y="235"/>
                  </a:cubicBezTo>
                  <a:cubicBezTo>
                    <a:pt x="822" y="234"/>
                    <a:pt x="819" y="234"/>
                    <a:pt x="817" y="233"/>
                  </a:cubicBezTo>
                  <a:cubicBezTo>
                    <a:pt x="811" y="227"/>
                    <a:pt x="818" y="220"/>
                    <a:pt x="811" y="215"/>
                  </a:cubicBezTo>
                  <a:cubicBezTo>
                    <a:pt x="805" y="205"/>
                    <a:pt x="794" y="198"/>
                    <a:pt x="797" y="187"/>
                  </a:cubicBezTo>
                  <a:cubicBezTo>
                    <a:pt x="803" y="195"/>
                    <a:pt x="798" y="212"/>
                    <a:pt x="805" y="217"/>
                  </a:cubicBezTo>
                  <a:cubicBezTo>
                    <a:pt x="808" y="219"/>
                    <a:pt x="824" y="225"/>
                    <a:pt x="829" y="227"/>
                  </a:cubicBezTo>
                  <a:cubicBezTo>
                    <a:pt x="841" y="223"/>
                    <a:pt x="845" y="213"/>
                    <a:pt x="857" y="209"/>
                  </a:cubicBezTo>
                  <a:cubicBezTo>
                    <a:pt x="882" y="211"/>
                    <a:pt x="871" y="207"/>
                    <a:pt x="889" y="219"/>
                  </a:cubicBezTo>
                  <a:cubicBezTo>
                    <a:pt x="893" y="221"/>
                    <a:pt x="901" y="223"/>
                    <a:pt x="901" y="223"/>
                  </a:cubicBezTo>
                  <a:cubicBezTo>
                    <a:pt x="905" y="234"/>
                    <a:pt x="902" y="245"/>
                    <a:pt x="909" y="255"/>
                  </a:cubicBezTo>
                  <a:cubicBezTo>
                    <a:pt x="901" y="260"/>
                    <a:pt x="891" y="265"/>
                    <a:pt x="887" y="275"/>
                  </a:cubicBezTo>
                  <a:cubicBezTo>
                    <a:pt x="879" y="293"/>
                    <a:pt x="892" y="304"/>
                    <a:pt x="871" y="307"/>
                  </a:cubicBezTo>
                  <a:cubicBezTo>
                    <a:pt x="867" y="352"/>
                    <a:pt x="828" y="329"/>
                    <a:pt x="789" y="331"/>
                  </a:cubicBezTo>
                  <a:cubicBezTo>
                    <a:pt x="787" y="333"/>
                    <a:pt x="765" y="354"/>
                    <a:pt x="781" y="343"/>
                  </a:cubicBezTo>
                  <a:cubicBezTo>
                    <a:pt x="788" y="332"/>
                    <a:pt x="792" y="335"/>
                    <a:pt x="805" y="337"/>
                  </a:cubicBezTo>
                  <a:cubicBezTo>
                    <a:pt x="815" y="344"/>
                    <a:pt x="835" y="323"/>
                    <a:pt x="845" y="331"/>
                  </a:cubicBezTo>
                  <a:cubicBezTo>
                    <a:pt x="847" y="331"/>
                    <a:pt x="841" y="357"/>
                    <a:pt x="839" y="363"/>
                  </a:cubicBezTo>
                  <a:cubicBezTo>
                    <a:pt x="834" y="377"/>
                    <a:pt x="810" y="366"/>
                    <a:pt x="795" y="367"/>
                  </a:cubicBezTo>
                  <a:cubicBezTo>
                    <a:pt x="787" y="372"/>
                    <a:pt x="784" y="375"/>
                    <a:pt x="793" y="381"/>
                  </a:cubicBezTo>
                  <a:cubicBezTo>
                    <a:pt x="797" y="386"/>
                    <a:pt x="825" y="381"/>
                    <a:pt x="829" y="385"/>
                  </a:cubicBezTo>
                  <a:cubicBezTo>
                    <a:pt x="833" y="389"/>
                    <a:pt x="824" y="404"/>
                    <a:pt x="819" y="407"/>
                  </a:cubicBezTo>
                  <a:cubicBezTo>
                    <a:pt x="813" y="406"/>
                    <a:pt x="807" y="406"/>
                    <a:pt x="801" y="405"/>
                  </a:cubicBezTo>
                  <a:cubicBezTo>
                    <a:pt x="799" y="404"/>
                    <a:pt x="796" y="399"/>
                    <a:pt x="795" y="401"/>
                  </a:cubicBezTo>
                  <a:cubicBezTo>
                    <a:pt x="790" y="417"/>
                    <a:pt x="799" y="422"/>
                    <a:pt x="797" y="439"/>
                  </a:cubicBezTo>
                  <a:cubicBezTo>
                    <a:pt x="799" y="451"/>
                    <a:pt x="793" y="477"/>
                    <a:pt x="799" y="487"/>
                  </a:cubicBezTo>
                  <a:cubicBezTo>
                    <a:pt x="791" y="492"/>
                    <a:pt x="781" y="478"/>
                    <a:pt x="773" y="483"/>
                  </a:cubicBezTo>
                  <a:cubicBezTo>
                    <a:pt x="766" y="494"/>
                    <a:pt x="781" y="524"/>
                    <a:pt x="767" y="529"/>
                  </a:cubicBezTo>
                  <a:cubicBezTo>
                    <a:pt x="753" y="571"/>
                    <a:pt x="777" y="588"/>
                    <a:pt x="811" y="595"/>
                  </a:cubicBezTo>
                  <a:cubicBezTo>
                    <a:pt x="807" y="627"/>
                    <a:pt x="801" y="615"/>
                    <a:pt x="761" y="617"/>
                  </a:cubicBezTo>
                  <a:cubicBezTo>
                    <a:pt x="758" y="627"/>
                    <a:pt x="748" y="629"/>
                    <a:pt x="757" y="635"/>
                  </a:cubicBezTo>
                  <a:cubicBezTo>
                    <a:pt x="764" y="646"/>
                    <a:pt x="775" y="655"/>
                    <a:pt x="787" y="659"/>
                  </a:cubicBezTo>
                  <a:cubicBezTo>
                    <a:pt x="793" y="669"/>
                    <a:pt x="789" y="661"/>
                    <a:pt x="793" y="673"/>
                  </a:cubicBezTo>
                  <a:cubicBezTo>
                    <a:pt x="794" y="677"/>
                    <a:pt x="797" y="685"/>
                    <a:pt x="797" y="685"/>
                  </a:cubicBezTo>
                  <a:cubicBezTo>
                    <a:pt x="795" y="714"/>
                    <a:pt x="802" y="736"/>
                    <a:pt x="773" y="717"/>
                  </a:cubicBezTo>
                  <a:cubicBezTo>
                    <a:pt x="764" y="703"/>
                    <a:pt x="765" y="686"/>
                    <a:pt x="761" y="697"/>
                  </a:cubicBezTo>
                  <a:cubicBezTo>
                    <a:pt x="770" y="725"/>
                    <a:pt x="773" y="742"/>
                    <a:pt x="803" y="747"/>
                  </a:cubicBezTo>
                  <a:cubicBezTo>
                    <a:pt x="796" y="767"/>
                    <a:pt x="807" y="737"/>
                    <a:pt x="795" y="759"/>
                  </a:cubicBezTo>
                  <a:cubicBezTo>
                    <a:pt x="786" y="776"/>
                    <a:pt x="789" y="770"/>
                    <a:pt x="769" y="773"/>
                  </a:cubicBezTo>
                  <a:cubicBezTo>
                    <a:pt x="764" y="789"/>
                    <a:pt x="772" y="794"/>
                    <a:pt x="789" y="797"/>
                  </a:cubicBezTo>
                  <a:cubicBezTo>
                    <a:pt x="782" y="818"/>
                    <a:pt x="749" y="804"/>
                    <a:pt x="731" y="805"/>
                  </a:cubicBezTo>
                  <a:cubicBezTo>
                    <a:pt x="734" y="814"/>
                    <a:pt x="753" y="834"/>
                    <a:pt x="761" y="839"/>
                  </a:cubicBezTo>
                  <a:cubicBezTo>
                    <a:pt x="770" y="853"/>
                    <a:pt x="759" y="852"/>
                    <a:pt x="763" y="863"/>
                  </a:cubicBezTo>
                  <a:cubicBezTo>
                    <a:pt x="762" y="872"/>
                    <a:pt x="761" y="881"/>
                    <a:pt x="761" y="881"/>
                  </a:cubicBezTo>
                  <a:cubicBezTo>
                    <a:pt x="758" y="898"/>
                    <a:pt x="763" y="892"/>
                    <a:pt x="749" y="887"/>
                  </a:cubicBezTo>
                  <a:cubicBezTo>
                    <a:pt x="753" y="900"/>
                    <a:pt x="753" y="913"/>
                    <a:pt x="761" y="925"/>
                  </a:cubicBezTo>
                  <a:cubicBezTo>
                    <a:pt x="763" y="929"/>
                    <a:pt x="765" y="937"/>
                    <a:pt x="765" y="937"/>
                  </a:cubicBezTo>
                  <a:cubicBezTo>
                    <a:pt x="762" y="958"/>
                    <a:pt x="764" y="958"/>
                    <a:pt x="741" y="955"/>
                  </a:cubicBezTo>
                  <a:cubicBezTo>
                    <a:pt x="735" y="951"/>
                    <a:pt x="729" y="945"/>
                    <a:pt x="723" y="941"/>
                  </a:cubicBezTo>
                  <a:cubicBezTo>
                    <a:pt x="720" y="931"/>
                    <a:pt x="715" y="926"/>
                    <a:pt x="705" y="923"/>
                  </a:cubicBezTo>
                  <a:cubicBezTo>
                    <a:pt x="708" y="988"/>
                    <a:pt x="702" y="963"/>
                    <a:pt x="751" y="973"/>
                  </a:cubicBezTo>
                  <a:cubicBezTo>
                    <a:pt x="743" y="978"/>
                    <a:pt x="745" y="983"/>
                    <a:pt x="739" y="989"/>
                  </a:cubicBezTo>
                  <a:cubicBezTo>
                    <a:pt x="730" y="998"/>
                    <a:pt x="726" y="1008"/>
                    <a:pt x="715" y="1015"/>
                  </a:cubicBezTo>
                  <a:cubicBezTo>
                    <a:pt x="712" y="1023"/>
                    <a:pt x="698" y="1025"/>
                    <a:pt x="695" y="1033"/>
                  </a:cubicBezTo>
                  <a:cubicBezTo>
                    <a:pt x="690" y="1049"/>
                    <a:pt x="627" y="1051"/>
                    <a:pt x="621" y="1051"/>
                  </a:cubicBezTo>
                  <a:cubicBezTo>
                    <a:pt x="606" y="1056"/>
                    <a:pt x="612" y="1052"/>
                    <a:pt x="603" y="1061"/>
                  </a:cubicBezTo>
                  <a:cubicBezTo>
                    <a:pt x="601" y="1073"/>
                    <a:pt x="582" y="1110"/>
                    <a:pt x="575" y="1121"/>
                  </a:cubicBezTo>
                  <a:cubicBezTo>
                    <a:pt x="570" y="1129"/>
                    <a:pt x="560" y="1140"/>
                    <a:pt x="551" y="1145"/>
                  </a:cubicBezTo>
                  <a:cubicBezTo>
                    <a:pt x="538" y="1151"/>
                    <a:pt x="529" y="1160"/>
                    <a:pt x="515" y="1165"/>
                  </a:cubicBezTo>
                  <a:cubicBezTo>
                    <a:pt x="508" y="1167"/>
                    <a:pt x="493" y="1171"/>
                    <a:pt x="493" y="1171"/>
                  </a:cubicBezTo>
                  <a:cubicBezTo>
                    <a:pt x="491" y="1194"/>
                    <a:pt x="486" y="1234"/>
                    <a:pt x="463" y="1249"/>
                  </a:cubicBezTo>
                  <a:cubicBezTo>
                    <a:pt x="460" y="1253"/>
                    <a:pt x="465" y="1257"/>
                    <a:pt x="463" y="1261"/>
                  </a:cubicBezTo>
                  <a:cubicBezTo>
                    <a:pt x="461" y="1265"/>
                    <a:pt x="459" y="1273"/>
                    <a:pt x="459" y="1273"/>
                  </a:cubicBezTo>
                  <a:cubicBezTo>
                    <a:pt x="458" y="1293"/>
                    <a:pt x="455" y="1318"/>
                    <a:pt x="443" y="1335"/>
                  </a:cubicBezTo>
                  <a:cubicBezTo>
                    <a:pt x="430" y="1334"/>
                    <a:pt x="416" y="1333"/>
                    <a:pt x="403" y="1329"/>
                  </a:cubicBezTo>
                  <a:cubicBezTo>
                    <a:pt x="394" y="1320"/>
                    <a:pt x="384" y="1315"/>
                    <a:pt x="373" y="1309"/>
                  </a:cubicBezTo>
                  <a:cubicBezTo>
                    <a:pt x="369" y="1307"/>
                    <a:pt x="361" y="1301"/>
                    <a:pt x="361" y="1301"/>
                  </a:cubicBezTo>
                  <a:cubicBezTo>
                    <a:pt x="358" y="1297"/>
                    <a:pt x="353" y="1295"/>
                    <a:pt x="351" y="1291"/>
                  </a:cubicBezTo>
                  <a:cubicBezTo>
                    <a:pt x="345" y="1281"/>
                    <a:pt x="340" y="1266"/>
                    <a:pt x="335" y="1255"/>
                  </a:cubicBezTo>
                  <a:cubicBezTo>
                    <a:pt x="330" y="1245"/>
                    <a:pt x="329" y="1234"/>
                    <a:pt x="319" y="1227"/>
                  </a:cubicBezTo>
                  <a:cubicBezTo>
                    <a:pt x="315" y="1214"/>
                    <a:pt x="317" y="1200"/>
                    <a:pt x="313" y="1187"/>
                  </a:cubicBezTo>
                  <a:cubicBezTo>
                    <a:pt x="312" y="1172"/>
                    <a:pt x="298" y="1167"/>
                    <a:pt x="293" y="1153"/>
                  </a:cubicBezTo>
                  <a:cubicBezTo>
                    <a:pt x="291" y="1147"/>
                    <a:pt x="285" y="1135"/>
                    <a:pt x="285" y="1135"/>
                  </a:cubicBezTo>
                  <a:cubicBezTo>
                    <a:pt x="286" y="1104"/>
                    <a:pt x="281" y="1074"/>
                    <a:pt x="291" y="1045"/>
                  </a:cubicBezTo>
                  <a:cubicBezTo>
                    <a:pt x="293" y="1017"/>
                    <a:pt x="296" y="1012"/>
                    <a:pt x="279" y="995"/>
                  </a:cubicBezTo>
                  <a:cubicBezTo>
                    <a:pt x="273" y="978"/>
                    <a:pt x="266" y="951"/>
                    <a:pt x="285" y="945"/>
                  </a:cubicBezTo>
                  <a:cubicBezTo>
                    <a:pt x="304" y="946"/>
                    <a:pt x="310" y="944"/>
                    <a:pt x="323" y="953"/>
                  </a:cubicBezTo>
                  <a:cubicBezTo>
                    <a:pt x="320" y="944"/>
                    <a:pt x="316" y="936"/>
                    <a:pt x="309" y="931"/>
                  </a:cubicBezTo>
                  <a:cubicBezTo>
                    <a:pt x="302" y="920"/>
                    <a:pt x="292" y="921"/>
                    <a:pt x="281" y="913"/>
                  </a:cubicBezTo>
                  <a:cubicBezTo>
                    <a:pt x="271" y="915"/>
                    <a:pt x="263" y="909"/>
                    <a:pt x="259" y="897"/>
                  </a:cubicBezTo>
                  <a:cubicBezTo>
                    <a:pt x="257" y="879"/>
                    <a:pt x="257" y="878"/>
                    <a:pt x="247" y="863"/>
                  </a:cubicBezTo>
                  <a:cubicBezTo>
                    <a:pt x="243" y="858"/>
                    <a:pt x="239" y="845"/>
                    <a:pt x="239" y="845"/>
                  </a:cubicBezTo>
                  <a:cubicBezTo>
                    <a:pt x="243" y="817"/>
                    <a:pt x="247" y="781"/>
                    <a:pt x="233" y="755"/>
                  </a:cubicBezTo>
                  <a:cubicBezTo>
                    <a:pt x="227" y="745"/>
                    <a:pt x="222" y="735"/>
                    <a:pt x="217" y="725"/>
                  </a:cubicBezTo>
                  <a:cubicBezTo>
                    <a:pt x="215" y="721"/>
                    <a:pt x="213" y="713"/>
                    <a:pt x="213" y="713"/>
                  </a:cubicBezTo>
                  <a:cubicBezTo>
                    <a:pt x="212" y="706"/>
                    <a:pt x="214" y="698"/>
                    <a:pt x="211" y="691"/>
                  </a:cubicBezTo>
                  <a:cubicBezTo>
                    <a:pt x="209" y="687"/>
                    <a:pt x="203" y="686"/>
                    <a:pt x="199" y="683"/>
                  </a:cubicBezTo>
                  <a:cubicBezTo>
                    <a:pt x="184" y="673"/>
                    <a:pt x="168" y="665"/>
                    <a:pt x="151" y="659"/>
                  </a:cubicBezTo>
                  <a:cubicBezTo>
                    <a:pt x="130" y="661"/>
                    <a:pt x="115" y="669"/>
                    <a:pt x="93" y="671"/>
                  </a:cubicBezTo>
                  <a:cubicBezTo>
                    <a:pt x="86" y="681"/>
                    <a:pt x="80" y="677"/>
                    <a:pt x="71" y="671"/>
                  </a:cubicBezTo>
                  <a:cubicBezTo>
                    <a:pt x="66" y="663"/>
                    <a:pt x="59" y="654"/>
                    <a:pt x="51" y="649"/>
                  </a:cubicBezTo>
                  <a:cubicBezTo>
                    <a:pt x="41" y="634"/>
                    <a:pt x="27" y="640"/>
                    <a:pt x="67" y="637"/>
                  </a:cubicBezTo>
                  <a:cubicBezTo>
                    <a:pt x="63" y="626"/>
                    <a:pt x="53" y="616"/>
                    <a:pt x="43" y="611"/>
                  </a:cubicBezTo>
                  <a:cubicBezTo>
                    <a:pt x="39" y="609"/>
                    <a:pt x="31" y="607"/>
                    <a:pt x="31" y="607"/>
                  </a:cubicBezTo>
                  <a:cubicBezTo>
                    <a:pt x="36" y="593"/>
                    <a:pt x="53" y="598"/>
                    <a:pt x="67" y="597"/>
                  </a:cubicBezTo>
                  <a:cubicBezTo>
                    <a:pt x="75" y="594"/>
                    <a:pt x="83" y="593"/>
                    <a:pt x="91" y="591"/>
                  </a:cubicBezTo>
                  <a:cubicBezTo>
                    <a:pt x="93" y="589"/>
                    <a:pt x="97" y="583"/>
                    <a:pt x="97" y="579"/>
                  </a:cubicBezTo>
                  <a:cubicBezTo>
                    <a:pt x="97" y="575"/>
                    <a:pt x="93" y="567"/>
                    <a:pt x="93" y="567"/>
                  </a:cubicBezTo>
                  <a:cubicBezTo>
                    <a:pt x="73" y="572"/>
                    <a:pt x="82" y="572"/>
                    <a:pt x="65" y="569"/>
                  </a:cubicBezTo>
                  <a:cubicBezTo>
                    <a:pt x="51" y="578"/>
                    <a:pt x="58" y="575"/>
                    <a:pt x="47" y="579"/>
                  </a:cubicBezTo>
                  <a:cubicBezTo>
                    <a:pt x="40" y="578"/>
                    <a:pt x="30" y="582"/>
                    <a:pt x="25" y="577"/>
                  </a:cubicBezTo>
                  <a:cubicBezTo>
                    <a:pt x="19" y="571"/>
                    <a:pt x="49" y="571"/>
                    <a:pt x="49" y="571"/>
                  </a:cubicBezTo>
                  <a:cubicBezTo>
                    <a:pt x="47" y="562"/>
                    <a:pt x="46" y="558"/>
                    <a:pt x="37" y="555"/>
                  </a:cubicBezTo>
                  <a:cubicBezTo>
                    <a:pt x="31" y="549"/>
                    <a:pt x="23" y="542"/>
                    <a:pt x="15" y="539"/>
                  </a:cubicBezTo>
                  <a:cubicBezTo>
                    <a:pt x="12" y="535"/>
                    <a:pt x="6" y="534"/>
                    <a:pt x="5" y="529"/>
                  </a:cubicBezTo>
                  <a:cubicBezTo>
                    <a:pt x="0" y="495"/>
                    <a:pt x="16" y="497"/>
                    <a:pt x="43" y="495"/>
                  </a:cubicBezTo>
                  <a:cubicBezTo>
                    <a:pt x="53" y="488"/>
                    <a:pt x="47" y="480"/>
                    <a:pt x="57" y="473"/>
                  </a:cubicBezTo>
                  <a:cubicBezTo>
                    <a:pt x="66" y="460"/>
                    <a:pt x="76" y="464"/>
                    <a:pt x="93" y="463"/>
                  </a:cubicBezTo>
                  <a:cubicBezTo>
                    <a:pt x="100" y="459"/>
                    <a:pt x="102" y="453"/>
                    <a:pt x="109" y="449"/>
                  </a:cubicBezTo>
                  <a:cubicBezTo>
                    <a:pt x="112" y="440"/>
                    <a:pt x="111" y="445"/>
                    <a:pt x="111" y="43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4" name="Freeform 848"/>
            <p:cNvSpPr>
              <a:spLocks/>
            </p:cNvSpPr>
            <p:nvPr>
              <p:custDataLst>
                <p:tags r:id="rId151"/>
              </p:custDataLst>
            </p:nvPr>
          </p:nvSpPr>
          <p:spPr bwMode="gray">
            <a:xfrm>
              <a:off x="5636245" y="3422252"/>
              <a:ext cx="265929" cy="155666"/>
            </a:xfrm>
            <a:custGeom>
              <a:avLst/>
              <a:gdLst>
                <a:gd name="T0" fmla="*/ 32 w 169"/>
                <a:gd name="T1" fmla="*/ 1 h 113"/>
                <a:gd name="T2" fmla="*/ 50 w 169"/>
                <a:gd name="T3" fmla="*/ 17 h 113"/>
                <a:gd name="T4" fmla="*/ 60 w 169"/>
                <a:gd name="T5" fmla="*/ 31 h 113"/>
                <a:gd name="T6" fmla="*/ 72 w 169"/>
                <a:gd name="T7" fmla="*/ 25 h 113"/>
                <a:gd name="T8" fmla="*/ 114 w 169"/>
                <a:gd name="T9" fmla="*/ 13 h 113"/>
                <a:gd name="T10" fmla="*/ 152 w 169"/>
                <a:gd name="T11" fmla="*/ 11 h 113"/>
                <a:gd name="T12" fmla="*/ 148 w 169"/>
                <a:gd name="T13" fmla="*/ 23 h 113"/>
                <a:gd name="T14" fmla="*/ 166 w 169"/>
                <a:gd name="T15" fmla="*/ 45 h 113"/>
                <a:gd name="T16" fmla="*/ 158 w 169"/>
                <a:gd name="T17" fmla="*/ 67 h 113"/>
                <a:gd name="T18" fmla="*/ 134 w 169"/>
                <a:gd name="T19" fmla="*/ 87 h 113"/>
                <a:gd name="T20" fmla="*/ 116 w 169"/>
                <a:gd name="T21" fmla="*/ 95 h 113"/>
                <a:gd name="T22" fmla="*/ 112 w 169"/>
                <a:gd name="T23" fmla="*/ 107 h 113"/>
                <a:gd name="T24" fmla="*/ 94 w 169"/>
                <a:gd name="T25" fmla="*/ 113 h 113"/>
                <a:gd name="T26" fmla="*/ 54 w 169"/>
                <a:gd name="T27" fmla="*/ 97 h 113"/>
                <a:gd name="T28" fmla="*/ 24 w 169"/>
                <a:gd name="T29" fmla="*/ 107 h 113"/>
                <a:gd name="T30" fmla="*/ 38 w 169"/>
                <a:gd name="T31" fmla="*/ 85 h 113"/>
                <a:gd name="T32" fmla="*/ 16 w 169"/>
                <a:gd name="T33" fmla="*/ 69 h 113"/>
                <a:gd name="T34" fmla="*/ 2 w 169"/>
                <a:gd name="T35" fmla="*/ 55 h 113"/>
                <a:gd name="T36" fmla="*/ 26 w 169"/>
                <a:gd name="T37" fmla="*/ 53 h 113"/>
                <a:gd name="T38" fmla="*/ 24 w 169"/>
                <a:gd name="T39" fmla="*/ 47 h 113"/>
                <a:gd name="T40" fmla="*/ 0 w 169"/>
                <a:gd name="T41" fmla="*/ 41 h 113"/>
                <a:gd name="T42" fmla="*/ 4 w 169"/>
                <a:gd name="T43" fmla="*/ 29 h 113"/>
                <a:gd name="T44" fmla="*/ 16 w 169"/>
                <a:gd name="T45" fmla="*/ 21 h 113"/>
                <a:gd name="T46" fmla="*/ 28 w 169"/>
                <a:gd name="T47" fmla="*/ 5 h 113"/>
                <a:gd name="T48" fmla="*/ 32 w 169"/>
                <a:gd name="T4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113">
                  <a:moveTo>
                    <a:pt x="32" y="1"/>
                  </a:moveTo>
                  <a:cubicBezTo>
                    <a:pt x="35" y="6"/>
                    <a:pt x="45" y="15"/>
                    <a:pt x="50" y="17"/>
                  </a:cubicBezTo>
                  <a:cubicBezTo>
                    <a:pt x="53" y="45"/>
                    <a:pt x="50" y="43"/>
                    <a:pt x="60" y="31"/>
                  </a:cubicBezTo>
                  <a:cubicBezTo>
                    <a:pt x="63" y="27"/>
                    <a:pt x="68" y="26"/>
                    <a:pt x="72" y="25"/>
                  </a:cubicBezTo>
                  <a:cubicBezTo>
                    <a:pt x="81" y="11"/>
                    <a:pt x="99" y="14"/>
                    <a:pt x="114" y="13"/>
                  </a:cubicBezTo>
                  <a:cubicBezTo>
                    <a:pt x="126" y="5"/>
                    <a:pt x="131" y="0"/>
                    <a:pt x="152" y="11"/>
                  </a:cubicBezTo>
                  <a:cubicBezTo>
                    <a:pt x="156" y="13"/>
                    <a:pt x="148" y="23"/>
                    <a:pt x="148" y="23"/>
                  </a:cubicBezTo>
                  <a:cubicBezTo>
                    <a:pt x="157" y="29"/>
                    <a:pt x="158" y="37"/>
                    <a:pt x="166" y="45"/>
                  </a:cubicBezTo>
                  <a:cubicBezTo>
                    <a:pt x="169" y="54"/>
                    <a:pt x="168" y="64"/>
                    <a:pt x="158" y="67"/>
                  </a:cubicBezTo>
                  <a:cubicBezTo>
                    <a:pt x="147" y="84"/>
                    <a:pt x="161" y="84"/>
                    <a:pt x="134" y="87"/>
                  </a:cubicBezTo>
                  <a:cubicBezTo>
                    <a:pt x="127" y="89"/>
                    <a:pt x="123" y="93"/>
                    <a:pt x="116" y="95"/>
                  </a:cubicBezTo>
                  <a:cubicBezTo>
                    <a:pt x="115" y="99"/>
                    <a:pt x="113" y="103"/>
                    <a:pt x="112" y="107"/>
                  </a:cubicBezTo>
                  <a:cubicBezTo>
                    <a:pt x="110" y="113"/>
                    <a:pt x="94" y="113"/>
                    <a:pt x="94" y="113"/>
                  </a:cubicBezTo>
                  <a:cubicBezTo>
                    <a:pt x="77" y="111"/>
                    <a:pt x="69" y="102"/>
                    <a:pt x="54" y="97"/>
                  </a:cubicBezTo>
                  <a:cubicBezTo>
                    <a:pt x="26" y="100"/>
                    <a:pt x="41" y="101"/>
                    <a:pt x="24" y="107"/>
                  </a:cubicBezTo>
                  <a:cubicBezTo>
                    <a:pt x="21" y="98"/>
                    <a:pt x="32" y="93"/>
                    <a:pt x="38" y="85"/>
                  </a:cubicBezTo>
                  <a:cubicBezTo>
                    <a:pt x="28" y="79"/>
                    <a:pt x="29" y="72"/>
                    <a:pt x="16" y="69"/>
                  </a:cubicBezTo>
                  <a:cubicBezTo>
                    <a:pt x="9" y="64"/>
                    <a:pt x="9" y="60"/>
                    <a:pt x="2" y="55"/>
                  </a:cubicBezTo>
                  <a:cubicBezTo>
                    <a:pt x="10" y="54"/>
                    <a:pt x="18" y="56"/>
                    <a:pt x="26" y="53"/>
                  </a:cubicBezTo>
                  <a:cubicBezTo>
                    <a:pt x="28" y="52"/>
                    <a:pt x="26" y="48"/>
                    <a:pt x="24" y="47"/>
                  </a:cubicBezTo>
                  <a:cubicBezTo>
                    <a:pt x="17" y="43"/>
                    <a:pt x="0" y="41"/>
                    <a:pt x="0" y="41"/>
                  </a:cubicBezTo>
                  <a:cubicBezTo>
                    <a:pt x="1" y="37"/>
                    <a:pt x="0" y="31"/>
                    <a:pt x="4" y="29"/>
                  </a:cubicBezTo>
                  <a:cubicBezTo>
                    <a:pt x="8" y="26"/>
                    <a:pt x="16" y="21"/>
                    <a:pt x="16" y="21"/>
                  </a:cubicBezTo>
                  <a:cubicBezTo>
                    <a:pt x="19" y="13"/>
                    <a:pt x="21" y="10"/>
                    <a:pt x="28" y="5"/>
                  </a:cubicBezTo>
                  <a:cubicBezTo>
                    <a:pt x="38" y="8"/>
                    <a:pt x="38" y="9"/>
                    <a:pt x="3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grpSp>
          <p:nvGrpSpPr>
            <p:cNvPr id="7" name="Group 6"/>
            <p:cNvGrpSpPr>
              <a:grpSpLocks/>
            </p:cNvGrpSpPr>
            <p:nvPr>
              <p:custDataLst>
                <p:tags r:id="rId152"/>
              </p:custDataLst>
            </p:nvPr>
          </p:nvGrpSpPr>
          <p:grpSpPr bwMode="auto">
            <a:xfrm>
              <a:off x="4728195" y="4893476"/>
              <a:ext cx="104902" cy="151789"/>
              <a:chOff x="2902794" y="3933757"/>
              <a:chExt cx="100637" cy="145651"/>
            </a:xfrm>
            <a:solidFill>
              <a:schemeClr val="bg1">
                <a:lumMod val="85000"/>
              </a:schemeClr>
            </a:solidFill>
          </p:grpSpPr>
          <p:sp>
            <p:nvSpPr>
              <p:cNvPr id="367" name="Freeform 850"/>
              <p:cNvSpPr>
                <a:spLocks/>
              </p:cNvSpPr>
              <p:nvPr>
                <p:custDataLst>
                  <p:tags r:id="rId167"/>
                </p:custDataLst>
              </p:nvPr>
            </p:nvSpPr>
            <p:spPr bwMode="gray">
              <a:xfrm>
                <a:off x="2958791" y="4067084"/>
                <a:ext cx="26445" cy="12448"/>
              </a:xfrm>
              <a:custGeom>
                <a:avLst/>
                <a:gdLst>
                  <a:gd name="T0" fmla="*/ 0 w 17"/>
                  <a:gd name="T1" fmla="*/ 1 h 10"/>
                  <a:gd name="T2" fmla="*/ 9 w 17"/>
                  <a:gd name="T3" fmla="*/ 2 h 10"/>
                  <a:gd name="T4" fmla="*/ 0 w 17"/>
                  <a:gd name="T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1"/>
                    </a:moveTo>
                    <a:cubicBezTo>
                      <a:pt x="3" y="1"/>
                      <a:pt x="7" y="0"/>
                      <a:pt x="9" y="2"/>
                    </a:cubicBezTo>
                    <a:cubicBezTo>
                      <a:pt x="17" y="8"/>
                      <a:pt x="4" y="10"/>
                      <a:pt x="0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68" name="Freeform 851"/>
              <p:cNvSpPr>
                <a:spLocks/>
              </p:cNvSpPr>
              <p:nvPr>
                <p:custDataLst>
                  <p:tags r:id="rId168"/>
                </p:custDataLst>
              </p:nvPr>
            </p:nvSpPr>
            <p:spPr bwMode="gray">
              <a:xfrm>
                <a:off x="2980569" y="4028186"/>
                <a:ext cx="23334" cy="7779"/>
              </a:xfrm>
              <a:custGeom>
                <a:avLst/>
                <a:gdLst>
                  <a:gd name="T0" fmla="*/ 4 w 16"/>
                  <a:gd name="T1" fmla="*/ 0 h 6"/>
                  <a:gd name="T2" fmla="*/ 13 w 16"/>
                  <a:gd name="T3" fmla="*/ 2 h 6"/>
                  <a:gd name="T4" fmla="*/ 1 w 16"/>
                  <a:gd name="T5" fmla="*/ 3 h 6"/>
                  <a:gd name="T6" fmla="*/ 4 w 1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6">
                    <a:moveTo>
                      <a:pt x="4" y="0"/>
                    </a:moveTo>
                    <a:cubicBezTo>
                      <a:pt x="7" y="1"/>
                      <a:pt x="11" y="0"/>
                      <a:pt x="13" y="2"/>
                    </a:cubicBezTo>
                    <a:cubicBezTo>
                      <a:pt x="16" y="5"/>
                      <a:pt x="4" y="6"/>
                      <a:pt x="1" y="3"/>
                    </a:cubicBezTo>
                    <a:cubicBezTo>
                      <a:pt x="0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69" name="Freeform 852"/>
              <p:cNvSpPr>
                <a:spLocks/>
              </p:cNvSpPr>
              <p:nvPr>
                <p:custDataLst>
                  <p:tags r:id="rId169"/>
                </p:custDataLst>
              </p:nvPr>
            </p:nvSpPr>
            <p:spPr bwMode="gray">
              <a:xfrm>
                <a:off x="2944791" y="4034410"/>
                <a:ext cx="18667" cy="10891"/>
              </a:xfrm>
              <a:custGeom>
                <a:avLst/>
                <a:gdLst>
                  <a:gd name="T0" fmla="*/ 6 w 12"/>
                  <a:gd name="T1" fmla="*/ 3 h 7"/>
                  <a:gd name="T2" fmla="*/ 2 w 12"/>
                  <a:gd name="T3" fmla="*/ 6 h 7"/>
                  <a:gd name="T4" fmla="*/ 11 w 12"/>
                  <a:gd name="T5" fmla="*/ 4 h 7"/>
                  <a:gd name="T6" fmla="*/ 8 w 12"/>
                  <a:gd name="T7" fmla="*/ 0 h 7"/>
                  <a:gd name="T8" fmla="*/ 6 w 12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6" y="3"/>
                    </a:moveTo>
                    <a:cubicBezTo>
                      <a:pt x="5" y="4"/>
                      <a:pt x="0" y="6"/>
                      <a:pt x="2" y="6"/>
                    </a:cubicBezTo>
                    <a:cubicBezTo>
                      <a:pt x="5" y="7"/>
                      <a:pt x="9" y="6"/>
                      <a:pt x="11" y="4"/>
                    </a:cubicBezTo>
                    <a:cubicBezTo>
                      <a:pt x="12" y="3"/>
                      <a:pt x="10" y="0"/>
                      <a:pt x="8" y="0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70" name="Freeform 853"/>
              <p:cNvSpPr>
                <a:spLocks/>
              </p:cNvSpPr>
              <p:nvPr>
                <p:custDataLst>
                  <p:tags r:id="rId170"/>
                </p:custDataLst>
              </p:nvPr>
            </p:nvSpPr>
            <p:spPr bwMode="gray">
              <a:xfrm>
                <a:off x="2930791" y="4045301"/>
                <a:ext cx="20223" cy="18671"/>
              </a:xfrm>
              <a:custGeom>
                <a:avLst/>
                <a:gdLst>
                  <a:gd name="T0" fmla="*/ 5 w 13"/>
                  <a:gd name="T1" fmla="*/ 6 h 14"/>
                  <a:gd name="T2" fmla="*/ 9 w 13"/>
                  <a:gd name="T3" fmla="*/ 14 h 14"/>
                  <a:gd name="T4" fmla="*/ 5 w 13"/>
                  <a:gd name="T5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5" y="6"/>
                    </a:moveTo>
                    <a:cubicBezTo>
                      <a:pt x="13" y="0"/>
                      <a:pt x="11" y="9"/>
                      <a:pt x="9" y="14"/>
                    </a:cubicBezTo>
                    <a:cubicBezTo>
                      <a:pt x="0" y="11"/>
                      <a:pt x="1" y="14"/>
                      <a:pt x="5" y="6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71" name="Freeform 854"/>
              <p:cNvSpPr>
                <a:spLocks/>
              </p:cNvSpPr>
              <p:nvPr>
                <p:custDataLst>
                  <p:tags r:id="rId171"/>
                </p:custDataLst>
              </p:nvPr>
            </p:nvSpPr>
            <p:spPr bwMode="gray">
              <a:xfrm>
                <a:off x="2902790" y="3933273"/>
                <a:ext cx="49779" cy="32675"/>
              </a:xfrm>
              <a:custGeom>
                <a:avLst/>
                <a:gdLst>
                  <a:gd name="T0" fmla="*/ 3 w 33"/>
                  <a:gd name="T1" fmla="*/ 2 h 25"/>
                  <a:gd name="T2" fmla="*/ 15 w 33"/>
                  <a:gd name="T3" fmla="*/ 3 h 25"/>
                  <a:gd name="T4" fmla="*/ 21 w 33"/>
                  <a:gd name="T5" fmla="*/ 12 h 25"/>
                  <a:gd name="T6" fmla="*/ 33 w 33"/>
                  <a:gd name="T7" fmla="*/ 5 h 25"/>
                  <a:gd name="T8" fmla="*/ 21 w 33"/>
                  <a:gd name="T9" fmla="*/ 21 h 25"/>
                  <a:gd name="T10" fmla="*/ 7 w 33"/>
                  <a:gd name="T11" fmla="*/ 15 h 25"/>
                  <a:gd name="T12" fmla="*/ 3 w 33"/>
                  <a:gd name="T13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5">
                    <a:moveTo>
                      <a:pt x="3" y="2"/>
                    </a:moveTo>
                    <a:cubicBezTo>
                      <a:pt x="7" y="2"/>
                      <a:pt x="12" y="0"/>
                      <a:pt x="15" y="3"/>
                    </a:cubicBezTo>
                    <a:cubicBezTo>
                      <a:pt x="25" y="12"/>
                      <a:pt x="8" y="17"/>
                      <a:pt x="21" y="12"/>
                    </a:cubicBezTo>
                    <a:cubicBezTo>
                      <a:pt x="22" y="3"/>
                      <a:pt x="25" y="2"/>
                      <a:pt x="33" y="5"/>
                    </a:cubicBezTo>
                    <a:cubicBezTo>
                      <a:pt x="29" y="25"/>
                      <a:pt x="24" y="6"/>
                      <a:pt x="21" y="21"/>
                    </a:cubicBezTo>
                    <a:cubicBezTo>
                      <a:pt x="15" y="20"/>
                      <a:pt x="12" y="17"/>
                      <a:pt x="7" y="15"/>
                    </a:cubicBezTo>
                    <a:cubicBezTo>
                      <a:pt x="2" y="10"/>
                      <a:pt x="0" y="8"/>
                      <a:pt x="3" y="2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  <p:sp>
            <p:nvSpPr>
              <p:cNvPr id="372" name="Freeform 855"/>
              <p:cNvSpPr>
                <a:spLocks/>
              </p:cNvSpPr>
              <p:nvPr>
                <p:custDataLst>
                  <p:tags r:id="rId172"/>
                </p:custDataLst>
              </p:nvPr>
            </p:nvSpPr>
            <p:spPr bwMode="gray">
              <a:xfrm>
                <a:off x="2949457" y="3961280"/>
                <a:ext cx="31112" cy="63794"/>
              </a:xfrm>
              <a:custGeom>
                <a:avLst/>
                <a:gdLst>
                  <a:gd name="T0" fmla="*/ 6 w 20"/>
                  <a:gd name="T1" fmla="*/ 0 h 48"/>
                  <a:gd name="T2" fmla="*/ 5 w 20"/>
                  <a:gd name="T3" fmla="*/ 12 h 48"/>
                  <a:gd name="T4" fmla="*/ 9 w 20"/>
                  <a:gd name="T5" fmla="*/ 48 h 48"/>
                  <a:gd name="T6" fmla="*/ 12 w 20"/>
                  <a:gd name="T7" fmla="*/ 32 h 48"/>
                  <a:gd name="T8" fmla="*/ 6 w 2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8">
                    <a:moveTo>
                      <a:pt x="6" y="0"/>
                    </a:moveTo>
                    <a:cubicBezTo>
                      <a:pt x="0" y="3"/>
                      <a:pt x="2" y="6"/>
                      <a:pt x="5" y="12"/>
                    </a:cubicBezTo>
                    <a:cubicBezTo>
                      <a:pt x="7" y="26"/>
                      <a:pt x="8" y="33"/>
                      <a:pt x="9" y="48"/>
                    </a:cubicBezTo>
                    <a:cubicBezTo>
                      <a:pt x="20" y="46"/>
                      <a:pt x="17" y="39"/>
                      <a:pt x="12" y="32"/>
                    </a:cubicBezTo>
                    <a:cubicBezTo>
                      <a:pt x="14" y="12"/>
                      <a:pt x="18" y="12"/>
                      <a:pt x="6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7C7C7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1217879">
                  <a:defRPr/>
                </a:pPr>
                <a:endParaRPr lang="en-CA" sz="2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ＭＳ Ｐゴシック"/>
                </a:endParaRPr>
              </a:p>
            </p:txBody>
          </p:sp>
        </p:grpSp>
        <p:sp>
          <p:nvSpPr>
            <p:cNvPr id="346" name="Freeform 856"/>
            <p:cNvSpPr>
              <a:spLocks/>
            </p:cNvSpPr>
            <p:nvPr>
              <p:custDataLst>
                <p:tags r:id="rId153"/>
              </p:custDataLst>
            </p:nvPr>
          </p:nvSpPr>
          <p:spPr bwMode="gray">
            <a:xfrm>
              <a:off x="3474754" y="4550831"/>
              <a:ext cx="713469" cy="407001"/>
            </a:xfrm>
            <a:custGeom>
              <a:avLst/>
              <a:gdLst>
                <a:gd name="T0" fmla="*/ 9 w 451"/>
                <a:gd name="T1" fmla="*/ 30 h 295"/>
                <a:gd name="T2" fmla="*/ 44 w 451"/>
                <a:gd name="T3" fmla="*/ 74 h 295"/>
                <a:gd name="T4" fmla="*/ 65 w 451"/>
                <a:gd name="T5" fmla="*/ 116 h 295"/>
                <a:gd name="T6" fmla="*/ 81 w 451"/>
                <a:gd name="T7" fmla="*/ 149 h 295"/>
                <a:gd name="T8" fmla="*/ 105 w 451"/>
                <a:gd name="T9" fmla="*/ 170 h 295"/>
                <a:gd name="T10" fmla="*/ 95 w 451"/>
                <a:gd name="T11" fmla="*/ 129 h 295"/>
                <a:gd name="T12" fmla="*/ 66 w 451"/>
                <a:gd name="T13" fmla="*/ 83 h 295"/>
                <a:gd name="T14" fmla="*/ 44 w 451"/>
                <a:gd name="T15" fmla="*/ 51 h 295"/>
                <a:gd name="T16" fmla="*/ 35 w 451"/>
                <a:gd name="T17" fmla="*/ 20 h 295"/>
                <a:gd name="T18" fmla="*/ 65 w 451"/>
                <a:gd name="T19" fmla="*/ 45 h 295"/>
                <a:gd name="T20" fmla="*/ 120 w 451"/>
                <a:gd name="T21" fmla="*/ 116 h 295"/>
                <a:gd name="T22" fmla="*/ 152 w 451"/>
                <a:gd name="T23" fmla="*/ 156 h 295"/>
                <a:gd name="T24" fmla="*/ 171 w 451"/>
                <a:gd name="T25" fmla="*/ 213 h 295"/>
                <a:gd name="T26" fmla="*/ 201 w 451"/>
                <a:gd name="T27" fmla="*/ 237 h 295"/>
                <a:gd name="T28" fmla="*/ 273 w 451"/>
                <a:gd name="T29" fmla="*/ 276 h 295"/>
                <a:gd name="T30" fmla="*/ 327 w 451"/>
                <a:gd name="T31" fmla="*/ 279 h 295"/>
                <a:gd name="T32" fmla="*/ 371 w 451"/>
                <a:gd name="T33" fmla="*/ 294 h 295"/>
                <a:gd name="T34" fmla="*/ 398 w 451"/>
                <a:gd name="T35" fmla="*/ 279 h 295"/>
                <a:gd name="T36" fmla="*/ 387 w 451"/>
                <a:gd name="T37" fmla="*/ 257 h 295"/>
                <a:gd name="T38" fmla="*/ 413 w 451"/>
                <a:gd name="T39" fmla="*/ 251 h 295"/>
                <a:gd name="T40" fmla="*/ 450 w 451"/>
                <a:gd name="T41" fmla="*/ 195 h 295"/>
                <a:gd name="T42" fmla="*/ 411 w 451"/>
                <a:gd name="T43" fmla="*/ 198 h 295"/>
                <a:gd name="T44" fmla="*/ 396 w 451"/>
                <a:gd name="T45" fmla="*/ 221 h 295"/>
                <a:gd name="T46" fmla="*/ 348 w 451"/>
                <a:gd name="T47" fmla="*/ 242 h 295"/>
                <a:gd name="T48" fmla="*/ 315 w 451"/>
                <a:gd name="T49" fmla="*/ 233 h 295"/>
                <a:gd name="T50" fmla="*/ 285 w 451"/>
                <a:gd name="T51" fmla="*/ 167 h 295"/>
                <a:gd name="T52" fmla="*/ 272 w 451"/>
                <a:gd name="T53" fmla="*/ 117 h 295"/>
                <a:gd name="T54" fmla="*/ 249 w 451"/>
                <a:gd name="T55" fmla="*/ 74 h 295"/>
                <a:gd name="T56" fmla="*/ 212 w 451"/>
                <a:gd name="T57" fmla="*/ 65 h 295"/>
                <a:gd name="T58" fmla="*/ 147 w 451"/>
                <a:gd name="T59" fmla="*/ 18 h 295"/>
                <a:gd name="T60" fmla="*/ 116 w 451"/>
                <a:gd name="T61" fmla="*/ 30 h 295"/>
                <a:gd name="T62" fmla="*/ 63 w 451"/>
                <a:gd name="T63" fmla="*/ 21 h 295"/>
                <a:gd name="T64" fmla="*/ 5 w 451"/>
                <a:gd name="T65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295">
                  <a:moveTo>
                    <a:pt x="5" y="9"/>
                  </a:moveTo>
                  <a:cubicBezTo>
                    <a:pt x="0" y="13"/>
                    <a:pt x="5" y="22"/>
                    <a:pt x="9" y="30"/>
                  </a:cubicBezTo>
                  <a:cubicBezTo>
                    <a:pt x="13" y="38"/>
                    <a:pt x="21" y="50"/>
                    <a:pt x="27" y="57"/>
                  </a:cubicBezTo>
                  <a:cubicBezTo>
                    <a:pt x="33" y="64"/>
                    <a:pt x="41" y="68"/>
                    <a:pt x="44" y="74"/>
                  </a:cubicBezTo>
                  <a:cubicBezTo>
                    <a:pt x="47" y="80"/>
                    <a:pt x="41" y="88"/>
                    <a:pt x="44" y="95"/>
                  </a:cubicBezTo>
                  <a:cubicBezTo>
                    <a:pt x="47" y="102"/>
                    <a:pt x="60" y="110"/>
                    <a:pt x="65" y="116"/>
                  </a:cubicBezTo>
                  <a:cubicBezTo>
                    <a:pt x="70" y="122"/>
                    <a:pt x="72" y="129"/>
                    <a:pt x="75" y="134"/>
                  </a:cubicBezTo>
                  <a:cubicBezTo>
                    <a:pt x="78" y="139"/>
                    <a:pt x="77" y="146"/>
                    <a:pt x="81" y="149"/>
                  </a:cubicBezTo>
                  <a:cubicBezTo>
                    <a:pt x="85" y="152"/>
                    <a:pt x="97" y="150"/>
                    <a:pt x="101" y="153"/>
                  </a:cubicBezTo>
                  <a:cubicBezTo>
                    <a:pt x="105" y="156"/>
                    <a:pt x="103" y="169"/>
                    <a:pt x="105" y="170"/>
                  </a:cubicBezTo>
                  <a:cubicBezTo>
                    <a:pt x="107" y="171"/>
                    <a:pt x="115" y="166"/>
                    <a:pt x="113" y="159"/>
                  </a:cubicBezTo>
                  <a:cubicBezTo>
                    <a:pt x="111" y="152"/>
                    <a:pt x="101" y="138"/>
                    <a:pt x="95" y="129"/>
                  </a:cubicBezTo>
                  <a:cubicBezTo>
                    <a:pt x="89" y="120"/>
                    <a:pt x="82" y="110"/>
                    <a:pt x="77" y="102"/>
                  </a:cubicBezTo>
                  <a:cubicBezTo>
                    <a:pt x="72" y="94"/>
                    <a:pt x="70" y="90"/>
                    <a:pt x="66" y="83"/>
                  </a:cubicBezTo>
                  <a:cubicBezTo>
                    <a:pt x="62" y="76"/>
                    <a:pt x="57" y="67"/>
                    <a:pt x="53" y="62"/>
                  </a:cubicBezTo>
                  <a:cubicBezTo>
                    <a:pt x="49" y="57"/>
                    <a:pt x="47" y="56"/>
                    <a:pt x="44" y="51"/>
                  </a:cubicBezTo>
                  <a:cubicBezTo>
                    <a:pt x="41" y="46"/>
                    <a:pt x="36" y="38"/>
                    <a:pt x="35" y="33"/>
                  </a:cubicBezTo>
                  <a:cubicBezTo>
                    <a:pt x="34" y="28"/>
                    <a:pt x="31" y="21"/>
                    <a:pt x="35" y="20"/>
                  </a:cubicBezTo>
                  <a:cubicBezTo>
                    <a:pt x="39" y="19"/>
                    <a:pt x="54" y="25"/>
                    <a:pt x="59" y="29"/>
                  </a:cubicBezTo>
                  <a:cubicBezTo>
                    <a:pt x="64" y="33"/>
                    <a:pt x="61" y="37"/>
                    <a:pt x="65" y="45"/>
                  </a:cubicBezTo>
                  <a:cubicBezTo>
                    <a:pt x="69" y="53"/>
                    <a:pt x="75" y="68"/>
                    <a:pt x="84" y="80"/>
                  </a:cubicBezTo>
                  <a:cubicBezTo>
                    <a:pt x="93" y="92"/>
                    <a:pt x="114" y="108"/>
                    <a:pt x="120" y="116"/>
                  </a:cubicBezTo>
                  <a:cubicBezTo>
                    <a:pt x="126" y="124"/>
                    <a:pt x="114" y="122"/>
                    <a:pt x="119" y="129"/>
                  </a:cubicBezTo>
                  <a:cubicBezTo>
                    <a:pt x="124" y="136"/>
                    <a:pt x="142" y="145"/>
                    <a:pt x="152" y="156"/>
                  </a:cubicBezTo>
                  <a:cubicBezTo>
                    <a:pt x="162" y="167"/>
                    <a:pt x="174" y="189"/>
                    <a:pt x="177" y="198"/>
                  </a:cubicBezTo>
                  <a:cubicBezTo>
                    <a:pt x="180" y="207"/>
                    <a:pt x="170" y="207"/>
                    <a:pt x="171" y="213"/>
                  </a:cubicBezTo>
                  <a:cubicBezTo>
                    <a:pt x="172" y="219"/>
                    <a:pt x="181" y="233"/>
                    <a:pt x="186" y="237"/>
                  </a:cubicBezTo>
                  <a:cubicBezTo>
                    <a:pt x="191" y="241"/>
                    <a:pt x="194" y="235"/>
                    <a:pt x="201" y="237"/>
                  </a:cubicBezTo>
                  <a:cubicBezTo>
                    <a:pt x="208" y="239"/>
                    <a:pt x="216" y="246"/>
                    <a:pt x="228" y="252"/>
                  </a:cubicBezTo>
                  <a:cubicBezTo>
                    <a:pt x="240" y="258"/>
                    <a:pt x="260" y="271"/>
                    <a:pt x="273" y="276"/>
                  </a:cubicBezTo>
                  <a:cubicBezTo>
                    <a:pt x="286" y="281"/>
                    <a:pt x="296" y="281"/>
                    <a:pt x="305" y="281"/>
                  </a:cubicBezTo>
                  <a:cubicBezTo>
                    <a:pt x="314" y="281"/>
                    <a:pt x="320" y="279"/>
                    <a:pt x="327" y="279"/>
                  </a:cubicBezTo>
                  <a:cubicBezTo>
                    <a:pt x="334" y="279"/>
                    <a:pt x="343" y="279"/>
                    <a:pt x="350" y="282"/>
                  </a:cubicBezTo>
                  <a:cubicBezTo>
                    <a:pt x="357" y="285"/>
                    <a:pt x="366" y="295"/>
                    <a:pt x="371" y="294"/>
                  </a:cubicBezTo>
                  <a:cubicBezTo>
                    <a:pt x="376" y="293"/>
                    <a:pt x="376" y="281"/>
                    <a:pt x="380" y="279"/>
                  </a:cubicBezTo>
                  <a:cubicBezTo>
                    <a:pt x="384" y="277"/>
                    <a:pt x="393" y="279"/>
                    <a:pt x="398" y="279"/>
                  </a:cubicBezTo>
                  <a:cubicBezTo>
                    <a:pt x="403" y="279"/>
                    <a:pt x="410" y="279"/>
                    <a:pt x="408" y="276"/>
                  </a:cubicBezTo>
                  <a:cubicBezTo>
                    <a:pt x="406" y="273"/>
                    <a:pt x="389" y="261"/>
                    <a:pt x="387" y="257"/>
                  </a:cubicBezTo>
                  <a:cubicBezTo>
                    <a:pt x="385" y="253"/>
                    <a:pt x="391" y="253"/>
                    <a:pt x="395" y="252"/>
                  </a:cubicBezTo>
                  <a:cubicBezTo>
                    <a:pt x="399" y="251"/>
                    <a:pt x="407" y="252"/>
                    <a:pt x="413" y="251"/>
                  </a:cubicBezTo>
                  <a:cubicBezTo>
                    <a:pt x="419" y="250"/>
                    <a:pt x="425" y="252"/>
                    <a:pt x="431" y="243"/>
                  </a:cubicBezTo>
                  <a:cubicBezTo>
                    <a:pt x="437" y="234"/>
                    <a:pt x="451" y="204"/>
                    <a:pt x="450" y="195"/>
                  </a:cubicBezTo>
                  <a:cubicBezTo>
                    <a:pt x="449" y="186"/>
                    <a:pt x="431" y="191"/>
                    <a:pt x="425" y="191"/>
                  </a:cubicBezTo>
                  <a:cubicBezTo>
                    <a:pt x="419" y="191"/>
                    <a:pt x="415" y="197"/>
                    <a:pt x="411" y="198"/>
                  </a:cubicBezTo>
                  <a:cubicBezTo>
                    <a:pt x="407" y="199"/>
                    <a:pt x="401" y="194"/>
                    <a:pt x="399" y="198"/>
                  </a:cubicBezTo>
                  <a:cubicBezTo>
                    <a:pt x="397" y="202"/>
                    <a:pt x="399" y="215"/>
                    <a:pt x="396" y="221"/>
                  </a:cubicBezTo>
                  <a:cubicBezTo>
                    <a:pt x="393" y="227"/>
                    <a:pt x="391" y="233"/>
                    <a:pt x="383" y="237"/>
                  </a:cubicBezTo>
                  <a:cubicBezTo>
                    <a:pt x="375" y="241"/>
                    <a:pt x="355" y="241"/>
                    <a:pt x="348" y="242"/>
                  </a:cubicBezTo>
                  <a:cubicBezTo>
                    <a:pt x="341" y="243"/>
                    <a:pt x="343" y="244"/>
                    <a:pt x="338" y="243"/>
                  </a:cubicBezTo>
                  <a:cubicBezTo>
                    <a:pt x="333" y="242"/>
                    <a:pt x="321" y="240"/>
                    <a:pt x="315" y="233"/>
                  </a:cubicBezTo>
                  <a:cubicBezTo>
                    <a:pt x="309" y="226"/>
                    <a:pt x="304" y="211"/>
                    <a:pt x="299" y="200"/>
                  </a:cubicBezTo>
                  <a:cubicBezTo>
                    <a:pt x="294" y="189"/>
                    <a:pt x="286" y="181"/>
                    <a:pt x="285" y="167"/>
                  </a:cubicBezTo>
                  <a:cubicBezTo>
                    <a:pt x="284" y="153"/>
                    <a:pt x="292" y="125"/>
                    <a:pt x="290" y="117"/>
                  </a:cubicBezTo>
                  <a:cubicBezTo>
                    <a:pt x="288" y="109"/>
                    <a:pt x="277" y="119"/>
                    <a:pt x="272" y="117"/>
                  </a:cubicBezTo>
                  <a:cubicBezTo>
                    <a:pt x="267" y="115"/>
                    <a:pt x="262" y="112"/>
                    <a:pt x="258" y="105"/>
                  </a:cubicBezTo>
                  <a:cubicBezTo>
                    <a:pt x="254" y="98"/>
                    <a:pt x="256" y="82"/>
                    <a:pt x="249" y="74"/>
                  </a:cubicBezTo>
                  <a:cubicBezTo>
                    <a:pt x="242" y="66"/>
                    <a:pt x="219" y="55"/>
                    <a:pt x="213" y="54"/>
                  </a:cubicBezTo>
                  <a:cubicBezTo>
                    <a:pt x="207" y="53"/>
                    <a:pt x="216" y="65"/>
                    <a:pt x="212" y="65"/>
                  </a:cubicBezTo>
                  <a:cubicBezTo>
                    <a:pt x="208" y="65"/>
                    <a:pt x="200" y="61"/>
                    <a:pt x="189" y="53"/>
                  </a:cubicBezTo>
                  <a:cubicBezTo>
                    <a:pt x="178" y="45"/>
                    <a:pt x="156" y="23"/>
                    <a:pt x="147" y="18"/>
                  </a:cubicBezTo>
                  <a:cubicBezTo>
                    <a:pt x="138" y="13"/>
                    <a:pt x="140" y="18"/>
                    <a:pt x="135" y="20"/>
                  </a:cubicBezTo>
                  <a:cubicBezTo>
                    <a:pt x="130" y="22"/>
                    <a:pt x="123" y="28"/>
                    <a:pt x="116" y="30"/>
                  </a:cubicBezTo>
                  <a:cubicBezTo>
                    <a:pt x="109" y="32"/>
                    <a:pt x="104" y="35"/>
                    <a:pt x="95" y="33"/>
                  </a:cubicBezTo>
                  <a:cubicBezTo>
                    <a:pt x="86" y="31"/>
                    <a:pt x="73" y="26"/>
                    <a:pt x="63" y="21"/>
                  </a:cubicBezTo>
                  <a:cubicBezTo>
                    <a:pt x="53" y="16"/>
                    <a:pt x="45" y="4"/>
                    <a:pt x="35" y="2"/>
                  </a:cubicBezTo>
                  <a:cubicBezTo>
                    <a:pt x="25" y="0"/>
                    <a:pt x="11" y="8"/>
                    <a:pt x="5" y="9"/>
                  </a:cubicBezTo>
                  <a:close/>
                </a:path>
              </a:pathLst>
            </a:custGeom>
            <a:solidFill>
              <a:srgbClr val="0070C0"/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7" name="Freeform 857"/>
            <p:cNvSpPr>
              <a:spLocks/>
            </p:cNvSpPr>
            <p:nvPr>
              <p:custDataLst>
                <p:tags r:id="rId154"/>
              </p:custDataLst>
            </p:nvPr>
          </p:nvSpPr>
          <p:spPr bwMode="gray">
            <a:xfrm>
              <a:off x="4747649" y="5676166"/>
              <a:ext cx="215664" cy="176745"/>
            </a:xfrm>
            <a:custGeom>
              <a:avLst/>
              <a:gdLst>
                <a:gd name="T0" fmla="*/ 0 w 137"/>
                <a:gd name="T1" fmla="*/ 43 h 128"/>
                <a:gd name="T2" fmla="*/ 6 w 137"/>
                <a:gd name="T3" fmla="*/ 28 h 128"/>
                <a:gd name="T4" fmla="*/ 12 w 137"/>
                <a:gd name="T5" fmla="*/ 10 h 128"/>
                <a:gd name="T6" fmla="*/ 24 w 137"/>
                <a:gd name="T7" fmla="*/ 4 h 128"/>
                <a:gd name="T8" fmla="*/ 35 w 137"/>
                <a:gd name="T9" fmla="*/ 2 h 128"/>
                <a:gd name="T10" fmla="*/ 69 w 137"/>
                <a:gd name="T11" fmla="*/ 5 h 128"/>
                <a:gd name="T12" fmla="*/ 69 w 137"/>
                <a:gd name="T13" fmla="*/ 19 h 128"/>
                <a:gd name="T14" fmla="*/ 70 w 137"/>
                <a:gd name="T15" fmla="*/ 41 h 128"/>
                <a:gd name="T16" fmla="*/ 94 w 137"/>
                <a:gd name="T17" fmla="*/ 47 h 128"/>
                <a:gd name="T18" fmla="*/ 114 w 137"/>
                <a:gd name="T19" fmla="*/ 49 h 128"/>
                <a:gd name="T20" fmla="*/ 115 w 137"/>
                <a:gd name="T21" fmla="*/ 65 h 128"/>
                <a:gd name="T22" fmla="*/ 132 w 137"/>
                <a:gd name="T23" fmla="*/ 76 h 128"/>
                <a:gd name="T24" fmla="*/ 136 w 137"/>
                <a:gd name="T25" fmla="*/ 92 h 128"/>
                <a:gd name="T26" fmla="*/ 126 w 137"/>
                <a:gd name="T27" fmla="*/ 110 h 128"/>
                <a:gd name="T28" fmla="*/ 115 w 137"/>
                <a:gd name="T29" fmla="*/ 127 h 128"/>
                <a:gd name="T30" fmla="*/ 70 w 137"/>
                <a:gd name="T31" fmla="*/ 119 h 128"/>
                <a:gd name="T32" fmla="*/ 76 w 137"/>
                <a:gd name="T33" fmla="*/ 103 h 128"/>
                <a:gd name="T34" fmla="*/ 57 w 137"/>
                <a:gd name="T35" fmla="*/ 86 h 128"/>
                <a:gd name="T36" fmla="*/ 39 w 137"/>
                <a:gd name="T37" fmla="*/ 73 h 128"/>
                <a:gd name="T38" fmla="*/ 15 w 137"/>
                <a:gd name="T39" fmla="*/ 53 h 128"/>
                <a:gd name="T40" fmla="*/ 0 w 137"/>
                <a:gd name="T41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7" h="128">
                  <a:moveTo>
                    <a:pt x="0" y="43"/>
                  </a:moveTo>
                  <a:cubicBezTo>
                    <a:pt x="1" y="38"/>
                    <a:pt x="6" y="28"/>
                    <a:pt x="6" y="28"/>
                  </a:cubicBezTo>
                  <a:cubicBezTo>
                    <a:pt x="8" y="23"/>
                    <a:pt x="9" y="14"/>
                    <a:pt x="12" y="10"/>
                  </a:cubicBezTo>
                  <a:cubicBezTo>
                    <a:pt x="15" y="6"/>
                    <a:pt x="20" y="5"/>
                    <a:pt x="24" y="4"/>
                  </a:cubicBezTo>
                  <a:cubicBezTo>
                    <a:pt x="29" y="0"/>
                    <a:pt x="28" y="2"/>
                    <a:pt x="35" y="2"/>
                  </a:cubicBezTo>
                  <a:cubicBezTo>
                    <a:pt x="42" y="2"/>
                    <a:pt x="63" y="2"/>
                    <a:pt x="69" y="5"/>
                  </a:cubicBezTo>
                  <a:cubicBezTo>
                    <a:pt x="75" y="8"/>
                    <a:pt x="69" y="13"/>
                    <a:pt x="69" y="19"/>
                  </a:cubicBezTo>
                  <a:cubicBezTo>
                    <a:pt x="69" y="25"/>
                    <a:pt x="66" y="36"/>
                    <a:pt x="70" y="41"/>
                  </a:cubicBezTo>
                  <a:cubicBezTo>
                    <a:pt x="74" y="49"/>
                    <a:pt x="87" y="45"/>
                    <a:pt x="94" y="47"/>
                  </a:cubicBezTo>
                  <a:cubicBezTo>
                    <a:pt x="101" y="48"/>
                    <a:pt x="110" y="46"/>
                    <a:pt x="114" y="49"/>
                  </a:cubicBezTo>
                  <a:cubicBezTo>
                    <a:pt x="118" y="51"/>
                    <a:pt x="112" y="61"/>
                    <a:pt x="115" y="65"/>
                  </a:cubicBezTo>
                  <a:cubicBezTo>
                    <a:pt x="118" y="69"/>
                    <a:pt x="129" y="72"/>
                    <a:pt x="132" y="76"/>
                  </a:cubicBezTo>
                  <a:cubicBezTo>
                    <a:pt x="135" y="80"/>
                    <a:pt x="137" y="86"/>
                    <a:pt x="136" y="92"/>
                  </a:cubicBezTo>
                  <a:cubicBezTo>
                    <a:pt x="135" y="98"/>
                    <a:pt x="129" y="104"/>
                    <a:pt x="126" y="110"/>
                  </a:cubicBezTo>
                  <a:cubicBezTo>
                    <a:pt x="123" y="116"/>
                    <a:pt x="124" y="125"/>
                    <a:pt x="115" y="127"/>
                  </a:cubicBezTo>
                  <a:cubicBezTo>
                    <a:pt x="87" y="126"/>
                    <a:pt x="86" y="128"/>
                    <a:pt x="70" y="119"/>
                  </a:cubicBezTo>
                  <a:cubicBezTo>
                    <a:pt x="63" y="115"/>
                    <a:pt x="78" y="108"/>
                    <a:pt x="76" y="103"/>
                  </a:cubicBezTo>
                  <a:cubicBezTo>
                    <a:pt x="74" y="98"/>
                    <a:pt x="63" y="91"/>
                    <a:pt x="57" y="86"/>
                  </a:cubicBezTo>
                  <a:cubicBezTo>
                    <a:pt x="53" y="77"/>
                    <a:pt x="50" y="75"/>
                    <a:pt x="39" y="73"/>
                  </a:cubicBezTo>
                  <a:cubicBezTo>
                    <a:pt x="33" y="67"/>
                    <a:pt x="21" y="58"/>
                    <a:pt x="15" y="53"/>
                  </a:cubicBezTo>
                  <a:cubicBezTo>
                    <a:pt x="9" y="48"/>
                    <a:pt x="3" y="45"/>
                    <a:pt x="0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8" name="Freeform 858"/>
            <p:cNvSpPr>
              <a:spLocks/>
            </p:cNvSpPr>
            <p:nvPr>
              <p:custDataLst>
                <p:tags r:id="rId155"/>
              </p:custDataLst>
            </p:nvPr>
          </p:nvSpPr>
          <p:spPr bwMode="gray">
            <a:xfrm>
              <a:off x="4124985" y="4892971"/>
              <a:ext cx="30810" cy="55132"/>
            </a:xfrm>
            <a:custGeom>
              <a:avLst/>
              <a:gdLst>
                <a:gd name="T0" fmla="*/ 14 w 19"/>
                <a:gd name="T1" fmla="*/ 0 h 38"/>
                <a:gd name="T2" fmla="*/ 19 w 19"/>
                <a:gd name="T3" fmla="*/ 32 h 38"/>
                <a:gd name="T4" fmla="*/ 5 w 19"/>
                <a:gd name="T5" fmla="*/ 38 h 38"/>
                <a:gd name="T6" fmla="*/ 4 w 19"/>
                <a:gd name="T7" fmla="*/ 23 h 38"/>
                <a:gd name="T8" fmla="*/ 10 w 19"/>
                <a:gd name="T9" fmla="*/ 9 h 38"/>
                <a:gd name="T10" fmla="*/ 14 w 1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14" y="0"/>
                  </a:moveTo>
                  <a:cubicBezTo>
                    <a:pt x="18" y="22"/>
                    <a:pt x="16" y="11"/>
                    <a:pt x="19" y="32"/>
                  </a:cubicBezTo>
                  <a:cubicBezTo>
                    <a:pt x="13" y="33"/>
                    <a:pt x="10" y="36"/>
                    <a:pt x="5" y="38"/>
                  </a:cubicBezTo>
                  <a:cubicBezTo>
                    <a:pt x="0" y="32"/>
                    <a:pt x="1" y="30"/>
                    <a:pt x="4" y="23"/>
                  </a:cubicBezTo>
                  <a:cubicBezTo>
                    <a:pt x="5" y="17"/>
                    <a:pt x="7" y="14"/>
                    <a:pt x="10" y="9"/>
                  </a:cubicBezTo>
                  <a:cubicBezTo>
                    <a:pt x="11" y="2"/>
                    <a:pt x="10" y="4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49" name="Freeform 859"/>
            <p:cNvSpPr>
              <a:spLocks/>
            </p:cNvSpPr>
            <p:nvPr>
              <p:custDataLst>
                <p:tags r:id="rId156"/>
              </p:custDataLst>
            </p:nvPr>
          </p:nvSpPr>
          <p:spPr bwMode="gray">
            <a:xfrm>
              <a:off x="4209304" y="5037287"/>
              <a:ext cx="108643" cy="81076"/>
            </a:xfrm>
            <a:custGeom>
              <a:avLst/>
              <a:gdLst>
                <a:gd name="T0" fmla="*/ 5 w 68"/>
                <a:gd name="T1" fmla="*/ 4 h 58"/>
                <a:gd name="T2" fmla="*/ 14 w 68"/>
                <a:gd name="T3" fmla="*/ 15 h 58"/>
                <a:gd name="T4" fmla="*/ 23 w 68"/>
                <a:gd name="T5" fmla="*/ 31 h 58"/>
                <a:gd name="T6" fmla="*/ 33 w 68"/>
                <a:gd name="T7" fmla="*/ 36 h 58"/>
                <a:gd name="T8" fmla="*/ 60 w 68"/>
                <a:gd name="T9" fmla="*/ 51 h 58"/>
                <a:gd name="T10" fmla="*/ 68 w 68"/>
                <a:gd name="T11" fmla="*/ 43 h 58"/>
                <a:gd name="T12" fmla="*/ 51 w 68"/>
                <a:gd name="T13" fmla="*/ 33 h 58"/>
                <a:gd name="T14" fmla="*/ 39 w 68"/>
                <a:gd name="T15" fmla="*/ 24 h 58"/>
                <a:gd name="T16" fmla="*/ 38 w 68"/>
                <a:gd name="T17" fmla="*/ 16 h 58"/>
                <a:gd name="T18" fmla="*/ 5 w 68"/>
                <a:gd name="T1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58">
                  <a:moveTo>
                    <a:pt x="5" y="4"/>
                  </a:moveTo>
                  <a:cubicBezTo>
                    <a:pt x="0" y="3"/>
                    <a:pt x="11" y="11"/>
                    <a:pt x="14" y="15"/>
                  </a:cubicBezTo>
                  <a:cubicBezTo>
                    <a:pt x="17" y="19"/>
                    <a:pt x="20" y="28"/>
                    <a:pt x="23" y="31"/>
                  </a:cubicBezTo>
                  <a:cubicBezTo>
                    <a:pt x="28" y="33"/>
                    <a:pt x="29" y="33"/>
                    <a:pt x="33" y="36"/>
                  </a:cubicBezTo>
                  <a:cubicBezTo>
                    <a:pt x="36" y="45"/>
                    <a:pt x="52" y="48"/>
                    <a:pt x="60" y="51"/>
                  </a:cubicBezTo>
                  <a:cubicBezTo>
                    <a:pt x="65" y="58"/>
                    <a:pt x="65" y="49"/>
                    <a:pt x="68" y="43"/>
                  </a:cubicBezTo>
                  <a:cubicBezTo>
                    <a:pt x="61" y="39"/>
                    <a:pt x="59" y="35"/>
                    <a:pt x="51" y="33"/>
                  </a:cubicBezTo>
                  <a:cubicBezTo>
                    <a:pt x="47" y="30"/>
                    <a:pt x="41" y="27"/>
                    <a:pt x="39" y="24"/>
                  </a:cubicBezTo>
                  <a:cubicBezTo>
                    <a:pt x="37" y="21"/>
                    <a:pt x="44" y="19"/>
                    <a:pt x="38" y="16"/>
                  </a:cubicBezTo>
                  <a:cubicBezTo>
                    <a:pt x="30" y="0"/>
                    <a:pt x="16" y="15"/>
                    <a:pt x="5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0" name="Freeform 860"/>
            <p:cNvSpPr>
              <a:spLocks/>
            </p:cNvSpPr>
            <p:nvPr>
              <p:custDataLst>
                <p:tags r:id="rId157"/>
              </p:custDataLst>
            </p:nvPr>
          </p:nvSpPr>
          <p:spPr bwMode="gray">
            <a:xfrm>
              <a:off x="4488205" y="4842705"/>
              <a:ext cx="58374" cy="58375"/>
            </a:xfrm>
            <a:custGeom>
              <a:avLst/>
              <a:gdLst>
                <a:gd name="T0" fmla="*/ 15 w 69"/>
                <a:gd name="T1" fmla="*/ 0 h 43"/>
                <a:gd name="T2" fmla="*/ 22 w 69"/>
                <a:gd name="T3" fmla="*/ 12 h 43"/>
                <a:gd name="T4" fmla="*/ 16 w 69"/>
                <a:gd name="T5" fmla="*/ 27 h 43"/>
                <a:gd name="T6" fmla="*/ 0 w 69"/>
                <a:gd name="T7" fmla="*/ 28 h 43"/>
                <a:gd name="T8" fmla="*/ 7 w 69"/>
                <a:gd name="T9" fmla="*/ 37 h 43"/>
                <a:gd name="T10" fmla="*/ 31 w 69"/>
                <a:gd name="T11" fmla="*/ 34 h 43"/>
                <a:gd name="T12" fmla="*/ 46 w 69"/>
                <a:gd name="T13" fmla="*/ 43 h 43"/>
                <a:gd name="T14" fmla="*/ 69 w 69"/>
                <a:gd name="T15" fmla="*/ 37 h 43"/>
                <a:gd name="T16" fmla="*/ 54 w 69"/>
                <a:gd name="T17" fmla="*/ 16 h 43"/>
                <a:gd name="T18" fmla="*/ 60 w 69"/>
                <a:gd name="T19" fmla="*/ 1 h 43"/>
                <a:gd name="T20" fmla="*/ 40 w 69"/>
                <a:gd name="T21" fmla="*/ 4 h 43"/>
                <a:gd name="T22" fmla="*/ 25 w 69"/>
                <a:gd name="T23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3">
                  <a:moveTo>
                    <a:pt x="15" y="0"/>
                  </a:moveTo>
                  <a:lnTo>
                    <a:pt x="22" y="12"/>
                  </a:lnTo>
                  <a:lnTo>
                    <a:pt x="16" y="27"/>
                  </a:lnTo>
                  <a:lnTo>
                    <a:pt x="0" y="28"/>
                  </a:lnTo>
                  <a:lnTo>
                    <a:pt x="7" y="37"/>
                  </a:lnTo>
                  <a:lnTo>
                    <a:pt x="31" y="34"/>
                  </a:lnTo>
                  <a:lnTo>
                    <a:pt x="46" y="43"/>
                  </a:lnTo>
                  <a:lnTo>
                    <a:pt x="69" y="37"/>
                  </a:lnTo>
                  <a:lnTo>
                    <a:pt x="54" y="16"/>
                  </a:lnTo>
                  <a:lnTo>
                    <a:pt x="60" y="1"/>
                  </a:lnTo>
                  <a:lnTo>
                    <a:pt x="40" y="4"/>
                  </a:lnTo>
                  <a:lnTo>
                    <a:pt x="25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1" name="Freeform 861"/>
            <p:cNvSpPr>
              <a:spLocks/>
            </p:cNvSpPr>
            <p:nvPr>
              <p:custDataLst>
                <p:tags r:id="rId158"/>
              </p:custDataLst>
            </p:nvPr>
          </p:nvSpPr>
          <p:spPr bwMode="gray">
            <a:xfrm>
              <a:off x="4643871" y="4878378"/>
              <a:ext cx="71348" cy="19458"/>
            </a:xfrm>
            <a:custGeom>
              <a:avLst/>
              <a:gdLst>
                <a:gd name="T0" fmla="*/ 0 w 45"/>
                <a:gd name="T1" fmla="*/ 8 h 15"/>
                <a:gd name="T2" fmla="*/ 24 w 45"/>
                <a:gd name="T3" fmla="*/ 8 h 15"/>
                <a:gd name="T4" fmla="*/ 43 w 45"/>
                <a:gd name="T5" fmla="*/ 0 h 15"/>
                <a:gd name="T6" fmla="*/ 45 w 45"/>
                <a:gd name="T7" fmla="*/ 14 h 15"/>
                <a:gd name="T8" fmla="*/ 21 w 45"/>
                <a:gd name="T9" fmla="*/ 15 h 15"/>
                <a:gd name="T10" fmla="*/ 0 w 45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5">
                  <a:moveTo>
                    <a:pt x="0" y="8"/>
                  </a:moveTo>
                  <a:lnTo>
                    <a:pt x="24" y="8"/>
                  </a:lnTo>
                  <a:lnTo>
                    <a:pt x="43" y="0"/>
                  </a:lnTo>
                  <a:lnTo>
                    <a:pt x="45" y="14"/>
                  </a:lnTo>
                  <a:lnTo>
                    <a:pt x="21" y="1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2" name="Freeform 933"/>
            <p:cNvSpPr>
              <a:spLocks/>
            </p:cNvSpPr>
            <p:nvPr>
              <p:custDataLst>
                <p:tags r:id="rId159"/>
              </p:custDataLst>
            </p:nvPr>
          </p:nvSpPr>
          <p:spPr bwMode="gray">
            <a:xfrm>
              <a:off x="6789148" y="5017830"/>
              <a:ext cx="287009" cy="178368"/>
            </a:xfrm>
            <a:custGeom>
              <a:avLst/>
              <a:gdLst>
                <a:gd name="T0" fmla="*/ 177 w 177"/>
                <a:gd name="T1" fmla="*/ 113 h 126"/>
                <a:gd name="T2" fmla="*/ 151 w 177"/>
                <a:gd name="T3" fmla="*/ 111 h 126"/>
                <a:gd name="T4" fmla="*/ 142 w 177"/>
                <a:gd name="T5" fmla="*/ 117 h 126"/>
                <a:gd name="T6" fmla="*/ 134 w 177"/>
                <a:gd name="T7" fmla="*/ 123 h 126"/>
                <a:gd name="T8" fmla="*/ 127 w 177"/>
                <a:gd name="T9" fmla="*/ 122 h 126"/>
                <a:gd name="T10" fmla="*/ 113 w 177"/>
                <a:gd name="T11" fmla="*/ 122 h 126"/>
                <a:gd name="T12" fmla="*/ 110 w 177"/>
                <a:gd name="T13" fmla="*/ 126 h 126"/>
                <a:gd name="T14" fmla="*/ 94 w 177"/>
                <a:gd name="T15" fmla="*/ 125 h 126"/>
                <a:gd name="T16" fmla="*/ 87 w 177"/>
                <a:gd name="T17" fmla="*/ 118 h 126"/>
                <a:gd name="T18" fmla="*/ 74 w 177"/>
                <a:gd name="T19" fmla="*/ 113 h 126"/>
                <a:gd name="T20" fmla="*/ 63 w 177"/>
                <a:gd name="T21" fmla="*/ 115 h 126"/>
                <a:gd name="T22" fmla="*/ 50 w 177"/>
                <a:gd name="T23" fmla="*/ 107 h 126"/>
                <a:gd name="T24" fmla="*/ 49 w 177"/>
                <a:gd name="T25" fmla="*/ 105 h 126"/>
                <a:gd name="T26" fmla="*/ 45 w 177"/>
                <a:gd name="T27" fmla="*/ 102 h 126"/>
                <a:gd name="T28" fmla="*/ 32 w 177"/>
                <a:gd name="T29" fmla="*/ 87 h 126"/>
                <a:gd name="T30" fmla="*/ 29 w 177"/>
                <a:gd name="T31" fmla="*/ 81 h 126"/>
                <a:gd name="T32" fmla="*/ 18 w 177"/>
                <a:gd name="T33" fmla="*/ 73 h 126"/>
                <a:gd name="T34" fmla="*/ 12 w 177"/>
                <a:gd name="T35" fmla="*/ 63 h 126"/>
                <a:gd name="T36" fmla="*/ 3 w 177"/>
                <a:gd name="T37" fmla="*/ 59 h 126"/>
                <a:gd name="T38" fmla="*/ 0 w 177"/>
                <a:gd name="T39" fmla="*/ 57 h 126"/>
                <a:gd name="T40" fmla="*/ 4 w 177"/>
                <a:gd name="T41" fmla="*/ 49 h 126"/>
                <a:gd name="T42" fmla="*/ 9 w 177"/>
                <a:gd name="T43" fmla="*/ 35 h 126"/>
                <a:gd name="T44" fmla="*/ 13 w 177"/>
                <a:gd name="T45" fmla="*/ 30 h 126"/>
                <a:gd name="T46" fmla="*/ 25 w 177"/>
                <a:gd name="T47" fmla="*/ 28 h 126"/>
                <a:gd name="T48" fmla="*/ 35 w 177"/>
                <a:gd name="T49" fmla="*/ 37 h 126"/>
                <a:gd name="T50" fmla="*/ 44 w 177"/>
                <a:gd name="T51" fmla="*/ 38 h 126"/>
                <a:gd name="T52" fmla="*/ 59 w 177"/>
                <a:gd name="T53" fmla="*/ 42 h 126"/>
                <a:gd name="T54" fmla="*/ 69 w 177"/>
                <a:gd name="T55" fmla="*/ 41 h 126"/>
                <a:gd name="T56" fmla="*/ 70 w 177"/>
                <a:gd name="T57" fmla="*/ 39 h 126"/>
                <a:gd name="T58" fmla="*/ 81 w 177"/>
                <a:gd name="T59" fmla="*/ 31 h 126"/>
                <a:gd name="T60" fmla="*/ 87 w 177"/>
                <a:gd name="T61" fmla="*/ 27 h 126"/>
                <a:gd name="T62" fmla="*/ 101 w 177"/>
                <a:gd name="T63" fmla="*/ 37 h 126"/>
                <a:gd name="T64" fmla="*/ 107 w 177"/>
                <a:gd name="T65" fmla="*/ 37 h 126"/>
                <a:gd name="T66" fmla="*/ 116 w 177"/>
                <a:gd name="T67" fmla="*/ 26 h 126"/>
                <a:gd name="T68" fmla="*/ 123 w 177"/>
                <a:gd name="T69" fmla="*/ 20 h 126"/>
                <a:gd name="T70" fmla="*/ 124 w 177"/>
                <a:gd name="T71" fmla="*/ 8 h 126"/>
                <a:gd name="T72" fmla="*/ 119 w 177"/>
                <a:gd name="T73" fmla="*/ 4 h 126"/>
                <a:gd name="T74" fmla="*/ 130 w 177"/>
                <a:gd name="T75" fmla="*/ 0 h 126"/>
                <a:gd name="T76" fmla="*/ 134 w 177"/>
                <a:gd name="T77" fmla="*/ 15 h 126"/>
                <a:gd name="T78" fmla="*/ 141 w 177"/>
                <a:gd name="T79" fmla="*/ 25 h 126"/>
                <a:gd name="T80" fmla="*/ 147 w 177"/>
                <a:gd name="T81" fmla="*/ 41 h 126"/>
                <a:gd name="T82" fmla="*/ 144 w 177"/>
                <a:gd name="T83" fmla="*/ 54 h 126"/>
                <a:gd name="T84" fmla="*/ 136 w 177"/>
                <a:gd name="T85" fmla="*/ 56 h 126"/>
                <a:gd name="T86" fmla="*/ 132 w 177"/>
                <a:gd name="T87" fmla="*/ 63 h 126"/>
                <a:gd name="T88" fmla="*/ 140 w 177"/>
                <a:gd name="T89" fmla="*/ 66 h 126"/>
                <a:gd name="T90" fmla="*/ 153 w 177"/>
                <a:gd name="T91" fmla="*/ 80 h 126"/>
                <a:gd name="T92" fmla="*/ 159 w 177"/>
                <a:gd name="T93" fmla="*/ 85 h 126"/>
                <a:gd name="T94" fmla="*/ 164 w 177"/>
                <a:gd name="T95" fmla="*/ 98 h 126"/>
                <a:gd name="T96" fmla="*/ 166 w 177"/>
                <a:gd name="T97" fmla="*/ 101 h 126"/>
                <a:gd name="T98" fmla="*/ 177 w 177"/>
                <a:gd name="T99" fmla="*/ 1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" h="126">
                  <a:moveTo>
                    <a:pt x="177" y="113"/>
                  </a:moveTo>
                  <a:lnTo>
                    <a:pt x="151" y="111"/>
                  </a:lnTo>
                  <a:cubicBezTo>
                    <a:pt x="148" y="114"/>
                    <a:pt x="145" y="115"/>
                    <a:pt x="142" y="117"/>
                  </a:cubicBezTo>
                  <a:cubicBezTo>
                    <a:pt x="141" y="121"/>
                    <a:pt x="137" y="122"/>
                    <a:pt x="134" y="123"/>
                  </a:cubicBezTo>
                  <a:cubicBezTo>
                    <a:pt x="131" y="121"/>
                    <a:pt x="130" y="122"/>
                    <a:pt x="127" y="122"/>
                  </a:cubicBezTo>
                  <a:cubicBezTo>
                    <a:pt x="124" y="122"/>
                    <a:pt x="116" y="121"/>
                    <a:pt x="113" y="122"/>
                  </a:cubicBezTo>
                  <a:cubicBezTo>
                    <a:pt x="111" y="122"/>
                    <a:pt x="110" y="123"/>
                    <a:pt x="110" y="126"/>
                  </a:cubicBezTo>
                  <a:cubicBezTo>
                    <a:pt x="107" y="126"/>
                    <a:pt x="98" y="126"/>
                    <a:pt x="94" y="125"/>
                  </a:cubicBezTo>
                  <a:cubicBezTo>
                    <a:pt x="94" y="123"/>
                    <a:pt x="89" y="118"/>
                    <a:pt x="87" y="118"/>
                  </a:cubicBezTo>
                  <a:cubicBezTo>
                    <a:pt x="84" y="116"/>
                    <a:pt x="76" y="114"/>
                    <a:pt x="74" y="113"/>
                  </a:cubicBezTo>
                  <a:cubicBezTo>
                    <a:pt x="70" y="112"/>
                    <a:pt x="66" y="115"/>
                    <a:pt x="63" y="115"/>
                  </a:cubicBezTo>
                  <a:cubicBezTo>
                    <a:pt x="59" y="114"/>
                    <a:pt x="52" y="109"/>
                    <a:pt x="50" y="107"/>
                  </a:cubicBezTo>
                  <a:cubicBezTo>
                    <a:pt x="50" y="106"/>
                    <a:pt x="50" y="106"/>
                    <a:pt x="49" y="105"/>
                  </a:cubicBezTo>
                  <a:cubicBezTo>
                    <a:pt x="48" y="105"/>
                    <a:pt x="47" y="104"/>
                    <a:pt x="45" y="102"/>
                  </a:cubicBezTo>
                  <a:cubicBezTo>
                    <a:pt x="42" y="99"/>
                    <a:pt x="35" y="90"/>
                    <a:pt x="32" y="87"/>
                  </a:cubicBezTo>
                  <a:cubicBezTo>
                    <a:pt x="30" y="84"/>
                    <a:pt x="33" y="81"/>
                    <a:pt x="29" y="81"/>
                  </a:cubicBezTo>
                  <a:cubicBezTo>
                    <a:pt x="27" y="79"/>
                    <a:pt x="20" y="75"/>
                    <a:pt x="18" y="73"/>
                  </a:cubicBezTo>
                  <a:cubicBezTo>
                    <a:pt x="15" y="70"/>
                    <a:pt x="14" y="65"/>
                    <a:pt x="12" y="63"/>
                  </a:cubicBezTo>
                  <a:cubicBezTo>
                    <a:pt x="7" y="61"/>
                    <a:pt x="9" y="60"/>
                    <a:pt x="3" y="59"/>
                  </a:cubicBezTo>
                  <a:cubicBezTo>
                    <a:pt x="2" y="58"/>
                    <a:pt x="0" y="59"/>
                    <a:pt x="0" y="57"/>
                  </a:cubicBezTo>
                  <a:cubicBezTo>
                    <a:pt x="0" y="53"/>
                    <a:pt x="1" y="50"/>
                    <a:pt x="4" y="49"/>
                  </a:cubicBezTo>
                  <a:cubicBezTo>
                    <a:pt x="6" y="45"/>
                    <a:pt x="8" y="38"/>
                    <a:pt x="9" y="35"/>
                  </a:cubicBezTo>
                  <a:cubicBezTo>
                    <a:pt x="10" y="32"/>
                    <a:pt x="11" y="32"/>
                    <a:pt x="13" y="30"/>
                  </a:cubicBezTo>
                  <a:cubicBezTo>
                    <a:pt x="16" y="26"/>
                    <a:pt x="18" y="28"/>
                    <a:pt x="25" y="28"/>
                  </a:cubicBezTo>
                  <a:cubicBezTo>
                    <a:pt x="29" y="29"/>
                    <a:pt x="32" y="35"/>
                    <a:pt x="35" y="37"/>
                  </a:cubicBezTo>
                  <a:cubicBezTo>
                    <a:pt x="35" y="42"/>
                    <a:pt x="39" y="39"/>
                    <a:pt x="44" y="38"/>
                  </a:cubicBezTo>
                  <a:cubicBezTo>
                    <a:pt x="48" y="39"/>
                    <a:pt x="55" y="42"/>
                    <a:pt x="59" y="42"/>
                  </a:cubicBezTo>
                  <a:cubicBezTo>
                    <a:pt x="62" y="42"/>
                    <a:pt x="66" y="43"/>
                    <a:pt x="69" y="41"/>
                  </a:cubicBezTo>
                  <a:cubicBezTo>
                    <a:pt x="70" y="40"/>
                    <a:pt x="69" y="39"/>
                    <a:pt x="70" y="39"/>
                  </a:cubicBezTo>
                  <a:cubicBezTo>
                    <a:pt x="72" y="37"/>
                    <a:pt x="78" y="33"/>
                    <a:pt x="81" y="31"/>
                  </a:cubicBezTo>
                  <a:cubicBezTo>
                    <a:pt x="83" y="30"/>
                    <a:pt x="87" y="27"/>
                    <a:pt x="87" y="27"/>
                  </a:cubicBezTo>
                  <a:lnTo>
                    <a:pt x="101" y="37"/>
                  </a:lnTo>
                  <a:lnTo>
                    <a:pt x="107" y="37"/>
                  </a:lnTo>
                  <a:lnTo>
                    <a:pt x="116" y="26"/>
                  </a:lnTo>
                  <a:lnTo>
                    <a:pt x="123" y="20"/>
                  </a:lnTo>
                  <a:lnTo>
                    <a:pt x="124" y="8"/>
                  </a:lnTo>
                  <a:lnTo>
                    <a:pt x="119" y="4"/>
                  </a:lnTo>
                  <a:cubicBezTo>
                    <a:pt x="129" y="4"/>
                    <a:pt x="129" y="6"/>
                    <a:pt x="130" y="0"/>
                  </a:cubicBezTo>
                  <a:cubicBezTo>
                    <a:pt x="136" y="1"/>
                    <a:pt x="132" y="10"/>
                    <a:pt x="134" y="15"/>
                  </a:cubicBezTo>
                  <a:cubicBezTo>
                    <a:pt x="135" y="20"/>
                    <a:pt x="135" y="24"/>
                    <a:pt x="141" y="25"/>
                  </a:cubicBezTo>
                  <a:cubicBezTo>
                    <a:pt x="143" y="29"/>
                    <a:pt x="147" y="36"/>
                    <a:pt x="147" y="41"/>
                  </a:cubicBezTo>
                  <a:cubicBezTo>
                    <a:pt x="147" y="48"/>
                    <a:pt x="151" y="53"/>
                    <a:pt x="144" y="54"/>
                  </a:cubicBezTo>
                  <a:cubicBezTo>
                    <a:pt x="142" y="58"/>
                    <a:pt x="140" y="56"/>
                    <a:pt x="136" y="56"/>
                  </a:cubicBezTo>
                  <a:cubicBezTo>
                    <a:pt x="132" y="57"/>
                    <a:pt x="132" y="59"/>
                    <a:pt x="132" y="63"/>
                  </a:cubicBezTo>
                  <a:cubicBezTo>
                    <a:pt x="133" y="69"/>
                    <a:pt x="131" y="66"/>
                    <a:pt x="140" y="66"/>
                  </a:cubicBezTo>
                  <a:cubicBezTo>
                    <a:pt x="143" y="69"/>
                    <a:pt x="150" y="77"/>
                    <a:pt x="153" y="80"/>
                  </a:cubicBezTo>
                  <a:cubicBezTo>
                    <a:pt x="154" y="82"/>
                    <a:pt x="157" y="82"/>
                    <a:pt x="159" y="85"/>
                  </a:cubicBezTo>
                  <a:cubicBezTo>
                    <a:pt x="161" y="88"/>
                    <a:pt x="163" y="95"/>
                    <a:pt x="164" y="98"/>
                  </a:cubicBezTo>
                  <a:cubicBezTo>
                    <a:pt x="164" y="99"/>
                    <a:pt x="164" y="101"/>
                    <a:pt x="166" y="101"/>
                  </a:cubicBezTo>
                  <a:cubicBezTo>
                    <a:pt x="175" y="102"/>
                    <a:pt x="177" y="113"/>
                    <a:pt x="177" y="1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3" name="Freeform 14"/>
            <p:cNvSpPr>
              <a:spLocks noEditPoints="1"/>
            </p:cNvSpPr>
            <p:nvPr/>
          </p:nvSpPr>
          <p:spPr bwMode="auto">
            <a:xfrm>
              <a:off x="2912084" y="1964505"/>
              <a:ext cx="2130681" cy="2380393"/>
            </a:xfrm>
            <a:custGeom>
              <a:avLst/>
              <a:gdLst>
                <a:gd name="T0" fmla="*/ 1268 w 1320"/>
                <a:gd name="T1" fmla="*/ 1494 h 1678"/>
                <a:gd name="T2" fmla="*/ 1194 w 1320"/>
                <a:gd name="T3" fmla="*/ 1358 h 1678"/>
                <a:gd name="T4" fmla="*/ 1068 w 1320"/>
                <a:gd name="T5" fmla="*/ 1274 h 1678"/>
                <a:gd name="T6" fmla="*/ 932 w 1320"/>
                <a:gd name="T7" fmla="*/ 1280 h 1678"/>
                <a:gd name="T8" fmla="*/ 750 w 1320"/>
                <a:gd name="T9" fmla="*/ 1316 h 1678"/>
                <a:gd name="T10" fmla="*/ 804 w 1320"/>
                <a:gd name="T11" fmla="*/ 1072 h 1678"/>
                <a:gd name="T12" fmla="*/ 862 w 1320"/>
                <a:gd name="T13" fmla="*/ 1064 h 1678"/>
                <a:gd name="T14" fmla="*/ 924 w 1320"/>
                <a:gd name="T15" fmla="*/ 870 h 1678"/>
                <a:gd name="T16" fmla="*/ 928 w 1320"/>
                <a:gd name="T17" fmla="*/ 1092 h 1678"/>
                <a:gd name="T18" fmla="*/ 1106 w 1320"/>
                <a:gd name="T19" fmla="*/ 1168 h 1678"/>
                <a:gd name="T20" fmla="*/ 1150 w 1320"/>
                <a:gd name="T21" fmla="*/ 1014 h 1678"/>
                <a:gd name="T22" fmla="*/ 998 w 1320"/>
                <a:gd name="T23" fmla="*/ 852 h 1678"/>
                <a:gd name="T24" fmla="*/ 904 w 1320"/>
                <a:gd name="T25" fmla="*/ 790 h 1678"/>
                <a:gd name="T26" fmla="*/ 820 w 1320"/>
                <a:gd name="T27" fmla="*/ 706 h 1678"/>
                <a:gd name="T28" fmla="*/ 796 w 1320"/>
                <a:gd name="T29" fmla="*/ 954 h 1678"/>
                <a:gd name="T30" fmla="*/ 678 w 1320"/>
                <a:gd name="T31" fmla="*/ 976 h 1678"/>
                <a:gd name="T32" fmla="*/ 468 w 1320"/>
                <a:gd name="T33" fmla="*/ 984 h 1678"/>
                <a:gd name="T34" fmla="*/ 538 w 1320"/>
                <a:gd name="T35" fmla="*/ 938 h 1678"/>
                <a:gd name="T36" fmla="*/ 496 w 1320"/>
                <a:gd name="T37" fmla="*/ 798 h 1678"/>
                <a:gd name="T38" fmla="*/ 342 w 1320"/>
                <a:gd name="T39" fmla="*/ 690 h 1678"/>
                <a:gd name="T40" fmla="*/ 270 w 1320"/>
                <a:gd name="T41" fmla="*/ 848 h 1678"/>
                <a:gd name="T42" fmla="*/ 332 w 1320"/>
                <a:gd name="T43" fmla="*/ 862 h 1678"/>
                <a:gd name="T44" fmla="*/ 272 w 1320"/>
                <a:gd name="T45" fmla="*/ 900 h 1678"/>
                <a:gd name="T46" fmla="*/ 128 w 1320"/>
                <a:gd name="T47" fmla="*/ 920 h 1678"/>
                <a:gd name="T48" fmla="*/ 30 w 1320"/>
                <a:gd name="T49" fmla="*/ 1270 h 1678"/>
                <a:gd name="T50" fmla="*/ 788 w 1320"/>
                <a:gd name="T51" fmla="*/ 1534 h 1678"/>
                <a:gd name="T52" fmla="*/ 854 w 1320"/>
                <a:gd name="T53" fmla="*/ 1672 h 1678"/>
                <a:gd name="T54" fmla="*/ 1114 w 1320"/>
                <a:gd name="T55" fmla="*/ 1602 h 1678"/>
                <a:gd name="T56" fmla="*/ 1114 w 1320"/>
                <a:gd name="T57" fmla="*/ 1534 h 1678"/>
                <a:gd name="T58" fmla="*/ 1238 w 1320"/>
                <a:gd name="T59" fmla="*/ 1462 h 1678"/>
                <a:gd name="T60" fmla="*/ 770 w 1320"/>
                <a:gd name="T61" fmla="*/ 1060 h 1678"/>
                <a:gd name="T62" fmla="*/ 662 w 1320"/>
                <a:gd name="T63" fmla="*/ 824 h 1678"/>
                <a:gd name="T64" fmla="*/ 616 w 1320"/>
                <a:gd name="T65" fmla="*/ 826 h 1678"/>
                <a:gd name="T66" fmla="*/ 706 w 1320"/>
                <a:gd name="T67" fmla="*/ 774 h 1678"/>
                <a:gd name="T68" fmla="*/ 984 w 1320"/>
                <a:gd name="T69" fmla="*/ 972 h 1678"/>
                <a:gd name="T70" fmla="*/ 900 w 1320"/>
                <a:gd name="T71" fmla="*/ 1196 h 1678"/>
                <a:gd name="T72" fmla="*/ 320 w 1320"/>
                <a:gd name="T73" fmla="*/ 600 h 1678"/>
                <a:gd name="T74" fmla="*/ 320 w 1320"/>
                <a:gd name="T75" fmla="*/ 516 h 1678"/>
                <a:gd name="T76" fmla="*/ 400 w 1320"/>
                <a:gd name="T77" fmla="*/ 482 h 1678"/>
                <a:gd name="T78" fmla="*/ 412 w 1320"/>
                <a:gd name="T79" fmla="*/ 472 h 1678"/>
                <a:gd name="T80" fmla="*/ 370 w 1320"/>
                <a:gd name="T81" fmla="*/ 486 h 1678"/>
                <a:gd name="T82" fmla="*/ 406 w 1320"/>
                <a:gd name="T83" fmla="*/ 572 h 1678"/>
                <a:gd name="T84" fmla="*/ 400 w 1320"/>
                <a:gd name="T85" fmla="*/ 666 h 1678"/>
                <a:gd name="T86" fmla="*/ 538 w 1320"/>
                <a:gd name="T87" fmla="*/ 646 h 1678"/>
                <a:gd name="T88" fmla="*/ 536 w 1320"/>
                <a:gd name="T89" fmla="*/ 428 h 1678"/>
                <a:gd name="T90" fmla="*/ 580 w 1320"/>
                <a:gd name="T91" fmla="*/ 388 h 1678"/>
                <a:gd name="T92" fmla="*/ 638 w 1320"/>
                <a:gd name="T93" fmla="*/ 436 h 1678"/>
                <a:gd name="T94" fmla="*/ 706 w 1320"/>
                <a:gd name="T95" fmla="*/ 500 h 1678"/>
                <a:gd name="T96" fmla="*/ 674 w 1320"/>
                <a:gd name="T97" fmla="*/ 354 h 1678"/>
                <a:gd name="T98" fmla="*/ 828 w 1320"/>
                <a:gd name="T99" fmla="*/ 480 h 1678"/>
                <a:gd name="T100" fmla="*/ 558 w 1320"/>
                <a:gd name="T101" fmla="*/ 552 h 1678"/>
                <a:gd name="T102" fmla="*/ 704 w 1320"/>
                <a:gd name="T103" fmla="*/ 626 h 1678"/>
                <a:gd name="T104" fmla="*/ 916 w 1320"/>
                <a:gd name="T105" fmla="*/ 640 h 1678"/>
                <a:gd name="T106" fmla="*/ 914 w 1320"/>
                <a:gd name="T107" fmla="*/ 570 h 1678"/>
                <a:gd name="T108" fmla="*/ 966 w 1320"/>
                <a:gd name="T109" fmla="*/ 372 h 1678"/>
                <a:gd name="T110" fmla="*/ 1184 w 1320"/>
                <a:gd name="T111" fmla="*/ 102 h 1678"/>
                <a:gd name="T112" fmla="*/ 1022 w 1320"/>
                <a:gd name="T113" fmla="*/ 8 h 1678"/>
                <a:gd name="T114" fmla="*/ 870 w 1320"/>
                <a:gd name="T115" fmla="*/ 84 h 1678"/>
                <a:gd name="T116" fmla="*/ 776 w 1320"/>
                <a:gd name="T117" fmla="*/ 132 h 1678"/>
                <a:gd name="T118" fmla="*/ 770 w 1320"/>
                <a:gd name="T119" fmla="*/ 226 h 1678"/>
                <a:gd name="T120" fmla="*/ 928 w 1320"/>
                <a:gd name="T121" fmla="*/ 212 h 1678"/>
                <a:gd name="T122" fmla="*/ 870 w 1320"/>
                <a:gd name="T123" fmla="*/ 318 h 1678"/>
                <a:gd name="T124" fmla="*/ 660 w 1320"/>
                <a:gd name="T125" fmla="*/ 294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0" h="1678">
                  <a:moveTo>
                    <a:pt x="296" y="1552"/>
                  </a:moveTo>
                  <a:lnTo>
                    <a:pt x="294" y="1546"/>
                  </a:lnTo>
                  <a:lnTo>
                    <a:pt x="292" y="1542"/>
                  </a:lnTo>
                  <a:lnTo>
                    <a:pt x="288" y="1538"/>
                  </a:lnTo>
                  <a:lnTo>
                    <a:pt x="286" y="1534"/>
                  </a:lnTo>
                  <a:lnTo>
                    <a:pt x="282" y="1532"/>
                  </a:lnTo>
                  <a:lnTo>
                    <a:pt x="276" y="1526"/>
                  </a:lnTo>
                  <a:lnTo>
                    <a:pt x="270" y="1520"/>
                  </a:lnTo>
                  <a:lnTo>
                    <a:pt x="266" y="1516"/>
                  </a:lnTo>
                  <a:lnTo>
                    <a:pt x="262" y="1512"/>
                  </a:lnTo>
                  <a:lnTo>
                    <a:pt x="260" y="1508"/>
                  </a:lnTo>
                  <a:lnTo>
                    <a:pt x="260" y="1506"/>
                  </a:lnTo>
                  <a:lnTo>
                    <a:pt x="258" y="1502"/>
                  </a:lnTo>
                  <a:lnTo>
                    <a:pt x="258" y="1500"/>
                  </a:lnTo>
                  <a:lnTo>
                    <a:pt x="258" y="1498"/>
                  </a:lnTo>
                  <a:lnTo>
                    <a:pt x="258" y="1496"/>
                  </a:lnTo>
                  <a:lnTo>
                    <a:pt x="258" y="1496"/>
                  </a:lnTo>
                  <a:lnTo>
                    <a:pt x="258" y="1494"/>
                  </a:lnTo>
                  <a:lnTo>
                    <a:pt x="256" y="1492"/>
                  </a:lnTo>
                  <a:lnTo>
                    <a:pt x="250" y="1492"/>
                  </a:lnTo>
                  <a:lnTo>
                    <a:pt x="246" y="1490"/>
                  </a:lnTo>
                  <a:lnTo>
                    <a:pt x="242" y="1488"/>
                  </a:lnTo>
                  <a:lnTo>
                    <a:pt x="238" y="1486"/>
                  </a:lnTo>
                  <a:lnTo>
                    <a:pt x="232" y="1482"/>
                  </a:lnTo>
                  <a:lnTo>
                    <a:pt x="226" y="1478"/>
                  </a:lnTo>
                  <a:lnTo>
                    <a:pt x="218" y="1474"/>
                  </a:lnTo>
                  <a:lnTo>
                    <a:pt x="214" y="1472"/>
                  </a:lnTo>
                  <a:lnTo>
                    <a:pt x="212" y="1470"/>
                  </a:lnTo>
                  <a:lnTo>
                    <a:pt x="206" y="1470"/>
                  </a:lnTo>
                  <a:lnTo>
                    <a:pt x="202" y="1468"/>
                  </a:lnTo>
                  <a:lnTo>
                    <a:pt x="196" y="1468"/>
                  </a:lnTo>
                  <a:lnTo>
                    <a:pt x="190" y="1468"/>
                  </a:lnTo>
                  <a:lnTo>
                    <a:pt x="190" y="1472"/>
                  </a:lnTo>
                  <a:lnTo>
                    <a:pt x="190" y="1472"/>
                  </a:lnTo>
                  <a:lnTo>
                    <a:pt x="190" y="1472"/>
                  </a:lnTo>
                  <a:lnTo>
                    <a:pt x="190" y="1472"/>
                  </a:lnTo>
                  <a:lnTo>
                    <a:pt x="190" y="1472"/>
                  </a:lnTo>
                  <a:lnTo>
                    <a:pt x="188" y="1470"/>
                  </a:lnTo>
                  <a:lnTo>
                    <a:pt x="188" y="1472"/>
                  </a:lnTo>
                  <a:lnTo>
                    <a:pt x="188" y="1472"/>
                  </a:lnTo>
                  <a:lnTo>
                    <a:pt x="186" y="1472"/>
                  </a:lnTo>
                  <a:lnTo>
                    <a:pt x="186" y="1474"/>
                  </a:lnTo>
                  <a:lnTo>
                    <a:pt x="186" y="1474"/>
                  </a:lnTo>
                  <a:lnTo>
                    <a:pt x="186" y="1474"/>
                  </a:lnTo>
                  <a:lnTo>
                    <a:pt x="188" y="1476"/>
                  </a:lnTo>
                  <a:lnTo>
                    <a:pt x="190" y="1480"/>
                  </a:lnTo>
                  <a:lnTo>
                    <a:pt x="190" y="1484"/>
                  </a:lnTo>
                  <a:lnTo>
                    <a:pt x="194" y="1488"/>
                  </a:lnTo>
                  <a:lnTo>
                    <a:pt x="196" y="1490"/>
                  </a:lnTo>
                  <a:lnTo>
                    <a:pt x="200" y="1494"/>
                  </a:lnTo>
                  <a:lnTo>
                    <a:pt x="206" y="1498"/>
                  </a:lnTo>
                  <a:lnTo>
                    <a:pt x="212" y="1502"/>
                  </a:lnTo>
                  <a:lnTo>
                    <a:pt x="216" y="1506"/>
                  </a:lnTo>
                  <a:lnTo>
                    <a:pt x="220" y="1510"/>
                  </a:lnTo>
                  <a:lnTo>
                    <a:pt x="222" y="1512"/>
                  </a:lnTo>
                  <a:lnTo>
                    <a:pt x="222" y="1516"/>
                  </a:lnTo>
                  <a:lnTo>
                    <a:pt x="222" y="1518"/>
                  </a:lnTo>
                  <a:lnTo>
                    <a:pt x="224" y="1520"/>
                  </a:lnTo>
                  <a:lnTo>
                    <a:pt x="224" y="1522"/>
                  </a:lnTo>
                  <a:lnTo>
                    <a:pt x="224" y="1524"/>
                  </a:lnTo>
                  <a:lnTo>
                    <a:pt x="224" y="1524"/>
                  </a:lnTo>
                  <a:lnTo>
                    <a:pt x="224" y="1526"/>
                  </a:lnTo>
                  <a:lnTo>
                    <a:pt x="224" y="1526"/>
                  </a:lnTo>
                  <a:lnTo>
                    <a:pt x="228" y="1526"/>
                  </a:lnTo>
                  <a:lnTo>
                    <a:pt x="232" y="1526"/>
                  </a:lnTo>
                  <a:lnTo>
                    <a:pt x="236" y="1526"/>
                  </a:lnTo>
                  <a:lnTo>
                    <a:pt x="236" y="1524"/>
                  </a:lnTo>
                  <a:lnTo>
                    <a:pt x="236" y="1524"/>
                  </a:lnTo>
                  <a:lnTo>
                    <a:pt x="238" y="1526"/>
                  </a:lnTo>
                  <a:lnTo>
                    <a:pt x="238" y="1526"/>
                  </a:lnTo>
                  <a:lnTo>
                    <a:pt x="242" y="1534"/>
                  </a:lnTo>
                  <a:lnTo>
                    <a:pt x="248" y="1540"/>
                  </a:lnTo>
                  <a:lnTo>
                    <a:pt x="254" y="1548"/>
                  </a:lnTo>
                  <a:lnTo>
                    <a:pt x="254" y="1548"/>
                  </a:lnTo>
                  <a:lnTo>
                    <a:pt x="254" y="1548"/>
                  </a:lnTo>
                  <a:lnTo>
                    <a:pt x="260" y="1552"/>
                  </a:lnTo>
                  <a:lnTo>
                    <a:pt x="260" y="1552"/>
                  </a:lnTo>
                  <a:lnTo>
                    <a:pt x="262" y="1552"/>
                  </a:lnTo>
                  <a:lnTo>
                    <a:pt x="268" y="1556"/>
                  </a:lnTo>
                  <a:lnTo>
                    <a:pt x="268" y="1556"/>
                  </a:lnTo>
                  <a:lnTo>
                    <a:pt x="268" y="1556"/>
                  </a:lnTo>
                  <a:lnTo>
                    <a:pt x="276" y="1560"/>
                  </a:lnTo>
                  <a:lnTo>
                    <a:pt x="276" y="1560"/>
                  </a:lnTo>
                  <a:lnTo>
                    <a:pt x="278" y="1560"/>
                  </a:lnTo>
                  <a:lnTo>
                    <a:pt x="286" y="1560"/>
                  </a:lnTo>
                  <a:lnTo>
                    <a:pt x="286" y="1560"/>
                  </a:lnTo>
                  <a:lnTo>
                    <a:pt x="296" y="1560"/>
                  </a:lnTo>
                  <a:lnTo>
                    <a:pt x="296" y="1560"/>
                  </a:lnTo>
                  <a:lnTo>
                    <a:pt x="298" y="1560"/>
                  </a:lnTo>
                  <a:lnTo>
                    <a:pt x="298" y="1560"/>
                  </a:lnTo>
                  <a:lnTo>
                    <a:pt x="298" y="1556"/>
                  </a:lnTo>
                  <a:lnTo>
                    <a:pt x="296" y="1552"/>
                  </a:lnTo>
                  <a:close/>
                  <a:moveTo>
                    <a:pt x="1320" y="1556"/>
                  </a:moveTo>
                  <a:lnTo>
                    <a:pt x="1318" y="1554"/>
                  </a:lnTo>
                  <a:lnTo>
                    <a:pt x="1318" y="1552"/>
                  </a:lnTo>
                  <a:lnTo>
                    <a:pt x="1316" y="1548"/>
                  </a:lnTo>
                  <a:lnTo>
                    <a:pt x="1316" y="1546"/>
                  </a:lnTo>
                  <a:lnTo>
                    <a:pt x="1316" y="1546"/>
                  </a:lnTo>
                  <a:lnTo>
                    <a:pt x="1316" y="1546"/>
                  </a:lnTo>
                  <a:lnTo>
                    <a:pt x="1316" y="1544"/>
                  </a:lnTo>
                  <a:lnTo>
                    <a:pt x="1316" y="1544"/>
                  </a:lnTo>
                  <a:lnTo>
                    <a:pt x="1314" y="1544"/>
                  </a:lnTo>
                  <a:lnTo>
                    <a:pt x="1314" y="1542"/>
                  </a:lnTo>
                  <a:lnTo>
                    <a:pt x="1314" y="1542"/>
                  </a:lnTo>
                  <a:lnTo>
                    <a:pt x="1312" y="1542"/>
                  </a:lnTo>
                  <a:lnTo>
                    <a:pt x="1312" y="1540"/>
                  </a:lnTo>
                  <a:lnTo>
                    <a:pt x="1312" y="1538"/>
                  </a:lnTo>
                  <a:lnTo>
                    <a:pt x="1314" y="1536"/>
                  </a:lnTo>
                  <a:lnTo>
                    <a:pt x="1314" y="1532"/>
                  </a:lnTo>
                  <a:lnTo>
                    <a:pt x="1314" y="1532"/>
                  </a:lnTo>
                  <a:lnTo>
                    <a:pt x="1314" y="1530"/>
                  </a:lnTo>
                  <a:lnTo>
                    <a:pt x="1314" y="1530"/>
                  </a:lnTo>
                  <a:lnTo>
                    <a:pt x="1314" y="1528"/>
                  </a:lnTo>
                  <a:lnTo>
                    <a:pt x="1314" y="1526"/>
                  </a:lnTo>
                  <a:lnTo>
                    <a:pt x="1314" y="1526"/>
                  </a:lnTo>
                  <a:lnTo>
                    <a:pt x="1312" y="1526"/>
                  </a:lnTo>
                  <a:lnTo>
                    <a:pt x="1310" y="1524"/>
                  </a:lnTo>
                  <a:lnTo>
                    <a:pt x="1310" y="1524"/>
                  </a:lnTo>
                  <a:lnTo>
                    <a:pt x="1310" y="1524"/>
                  </a:lnTo>
                  <a:lnTo>
                    <a:pt x="1308" y="1522"/>
                  </a:lnTo>
                  <a:lnTo>
                    <a:pt x="1308" y="1522"/>
                  </a:lnTo>
                  <a:lnTo>
                    <a:pt x="1306" y="1522"/>
                  </a:lnTo>
                  <a:lnTo>
                    <a:pt x="1304" y="1522"/>
                  </a:lnTo>
                  <a:lnTo>
                    <a:pt x="1304" y="1522"/>
                  </a:lnTo>
                  <a:lnTo>
                    <a:pt x="1304" y="1520"/>
                  </a:lnTo>
                  <a:lnTo>
                    <a:pt x="1302" y="1518"/>
                  </a:lnTo>
                  <a:lnTo>
                    <a:pt x="1302" y="1512"/>
                  </a:lnTo>
                  <a:lnTo>
                    <a:pt x="1302" y="1512"/>
                  </a:lnTo>
                  <a:lnTo>
                    <a:pt x="1300" y="1512"/>
                  </a:lnTo>
                  <a:lnTo>
                    <a:pt x="1300" y="1510"/>
                  </a:lnTo>
                  <a:lnTo>
                    <a:pt x="1300" y="1510"/>
                  </a:lnTo>
                  <a:lnTo>
                    <a:pt x="1300" y="1510"/>
                  </a:lnTo>
                  <a:lnTo>
                    <a:pt x="1298" y="1508"/>
                  </a:lnTo>
                  <a:lnTo>
                    <a:pt x="1298" y="1508"/>
                  </a:lnTo>
                  <a:lnTo>
                    <a:pt x="1298" y="1506"/>
                  </a:lnTo>
                  <a:lnTo>
                    <a:pt x="1296" y="1504"/>
                  </a:lnTo>
                  <a:lnTo>
                    <a:pt x="1296" y="1504"/>
                  </a:lnTo>
                  <a:lnTo>
                    <a:pt x="1296" y="1504"/>
                  </a:lnTo>
                  <a:lnTo>
                    <a:pt x="1292" y="1502"/>
                  </a:lnTo>
                  <a:lnTo>
                    <a:pt x="1292" y="1502"/>
                  </a:lnTo>
                  <a:lnTo>
                    <a:pt x="1290" y="1502"/>
                  </a:lnTo>
                  <a:lnTo>
                    <a:pt x="1286" y="1504"/>
                  </a:lnTo>
                  <a:lnTo>
                    <a:pt x="1282" y="1504"/>
                  </a:lnTo>
                  <a:lnTo>
                    <a:pt x="1278" y="1504"/>
                  </a:lnTo>
                  <a:lnTo>
                    <a:pt x="1276" y="1504"/>
                  </a:lnTo>
                  <a:lnTo>
                    <a:pt x="1276" y="1504"/>
                  </a:lnTo>
                  <a:lnTo>
                    <a:pt x="1274" y="1502"/>
                  </a:lnTo>
                  <a:lnTo>
                    <a:pt x="1274" y="1502"/>
                  </a:lnTo>
                  <a:lnTo>
                    <a:pt x="1274" y="1500"/>
                  </a:lnTo>
                  <a:lnTo>
                    <a:pt x="1274" y="1500"/>
                  </a:lnTo>
                  <a:lnTo>
                    <a:pt x="1274" y="1500"/>
                  </a:lnTo>
                  <a:lnTo>
                    <a:pt x="1272" y="1498"/>
                  </a:lnTo>
                  <a:lnTo>
                    <a:pt x="1272" y="1498"/>
                  </a:lnTo>
                  <a:lnTo>
                    <a:pt x="1272" y="1498"/>
                  </a:lnTo>
                  <a:lnTo>
                    <a:pt x="1272" y="1496"/>
                  </a:lnTo>
                  <a:lnTo>
                    <a:pt x="1268" y="1494"/>
                  </a:lnTo>
                  <a:lnTo>
                    <a:pt x="1266" y="1494"/>
                  </a:lnTo>
                  <a:lnTo>
                    <a:pt x="1266" y="1494"/>
                  </a:lnTo>
                  <a:lnTo>
                    <a:pt x="1264" y="1492"/>
                  </a:lnTo>
                  <a:lnTo>
                    <a:pt x="1264" y="1492"/>
                  </a:lnTo>
                  <a:lnTo>
                    <a:pt x="1264" y="1490"/>
                  </a:lnTo>
                  <a:lnTo>
                    <a:pt x="1264" y="1490"/>
                  </a:lnTo>
                  <a:lnTo>
                    <a:pt x="1264" y="1490"/>
                  </a:lnTo>
                  <a:lnTo>
                    <a:pt x="1262" y="1488"/>
                  </a:lnTo>
                  <a:lnTo>
                    <a:pt x="1262" y="1488"/>
                  </a:lnTo>
                  <a:lnTo>
                    <a:pt x="1262" y="1488"/>
                  </a:lnTo>
                  <a:lnTo>
                    <a:pt x="1264" y="1488"/>
                  </a:lnTo>
                  <a:lnTo>
                    <a:pt x="1268" y="1486"/>
                  </a:lnTo>
                  <a:lnTo>
                    <a:pt x="1270" y="1486"/>
                  </a:lnTo>
                  <a:lnTo>
                    <a:pt x="1270" y="1486"/>
                  </a:lnTo>
                  <a:lnTo>
                    <a:pt x="1270" y="1486"/>
                  </a:lnTo>
                  <a:lnTo>
                    <a:pt x="1272" y="1484"/>
                  </a:lnTo>
                  <a:lnTo>
                    <a:pt x="1274" y="1482"/>
                  </a:lnTo>
                  <a:lnTo>
                    <a:pt x="1274" y="1478"/>
                  </a:lnTo>
                  <a:lnTo>
                    <a:pt x="1276" y="1474"/>
                  </a:lnTo>
                  <a:lnTo>
                    <a:pt x="1276" y="1468"/>
                  </a:lnTo>
                  <a:lnTo>
                    <a:pt x="1276" y="1466"/>
                  </a:lnTo>
                  <a:lnTo>
                    <a:pt x="1278" y="1464"/>
                  </a:lnTo>
                  <a:lnTo>
                    <a:pt x="1278" y="1464"/>
                  </a:lnTo>
                  <a:lnTo>
                    <a:pt x="1278" y="1462"/>
                  </a:lnTo>
                  <a:lnTo>
                    <a:pt x="1278" y="1458"/>
                  </a:lnTo>
                  <a:lnTo>
                    <a:pt x="1276" y="1456"/>
                  </a:lnTo>
                  <a:lnTo>
                    <a:pt x="1276" y="1452"/>
                  </a:lnTo>
                  <a:lnTo>
                    <a:pt x="1276" y="1450"/>
                  </a:lnTo>
                  <a:lnTo>
                    <a:pt x="1274" y="1450"/>
                  </a:lnTo>
                  <a:lnTo>
                    <a:pt x="1274" y="1450"/>
                  </a:lnTo>
                  <a:lnTo>
                    <a:pt x="1274" y="1448"/>
                  </a:lnTo>
                  <a:lnTo>
                    <a:pt x="1274" y="1448"/>
                  </a:lnTo>
                  <a:lnTo>
                    <a:pt x="1274" y="1448"/>
                  </a:lnTo>
                  <a:lnTo>
                    <a:pt x="1274" y="1448"/>
                  </a:lnTo>
                  <a:lnTo>
                    <a:pt x="1272" y="1446"/>
                  </a:lnTo>
                  <a:lnTo>
                    <a:pt x="1272" y="1446"/>
                  </a:lnTo>
                  <a:lnTo>
                    <a:pt x="1272" y="1446"/>
                  </a:lnTo>
                  <a:lnTo>
                    <a:pt x="1270" y="1444"/>
                  </a:lnTo>
                  <a:lnTo>
                    <a:pt x="1270" y="1444"/>
                  </a:lnTo>
                  <a:lnTo>
                    <a:pt x="1268" y="1444"/>
                  </a:lnTo>
                  <a:lnTo>
                    <a:pt x="1268" y="1442"/>
                  </a:lnTo>
                  <a:lnTo>
                    <a:pt x="1268" y="1440"/>
                  </a:lnTo>
                  <a:lnTo>
                    <a:pt x="1266" y="1440"/>
                  </a:lnTo>
                  <a:lnTo>
                    <a:pt x="1266" y="1438"/>
                  </a:lnTo>
                  <a:lnTo>
                    <a:pt x="1266" y="1436"/>
                  </a:lnTo>
                  <a:lnTo>
                    <a:pt x="1266" y="1436"/>
                  </a:lnTo>
                  <a:lnTo>
                    <a:pt x="1266" y="1436"/>
                  </a:lnTo>
                  <a:lnTo>
                    <a:pt x="1266" y="1436"/>
                  </a:lnTo>
                  <a:lnTo>
                    <a:pt x="1264" y="1434"/>
                  </a:lnTo>
                  <a:lnTo>
                    <a:pt x="1266" y="1430"/>
                  </a:lnTo>
                  <a:lnTo>
                    <a:pt x="1266" y="1426"/>
                  </a:lnTo>
                  <a:lnTo>
                    <a:pt x="1266" y="1422"/>
                  </a:lnTo>
                  <a:lnTo>
                    <a:pt x="1266" y="1422"/>
                  </a:lnTo>
                  <a:lnTo>
                    <a:pt x="1266" y="1420"/>
                  </a:lnTo>
                  <a:lnTo>
                    <a:pt x="1266" y="1418"/>
                  </a:lnTo>
                  <a:lnTo>
                    <a:pt x="1266" y="1418"/>
                  </a:lnTo>
                  <a:lnTo>
                    <a:pt x="1266" y="1416"/>
                  </a:lnTo>
                  <a:lnTo>
                    <a:pt x="1264" y="1414"/>
                  </a:lnTo>
                  <a:lnTo>
                    <a:pt x="1264" y="1414"/>
                  </a:lnTo>
                  <a:lnTo>
                    <a:pt x="1264" y="1414"/>
                  </a:lnTo>
                  <a:lnTo>
                    <a:pt x="1262" y="1412"/>
                  </a:lnTo>
                  <a:lnTo>
                    <a:pt x="1262" y="1412"/>
                  </a:lnTo>
                  <a:lnTo>
                    <a:pt x="1262" y="1412"/>
                  </a:lnTo>
                  <a:lnTo>
                    <a:pt x="1258" y="1412"/>
                  </a:lnTo>
                  <a:lnTo>
                    <a:pt x="1258" y="1412"/>
                  </a:lnTo>
                  <a:lnTo>
                    <a:pt x="1258" y="1412"/>
                  </a:lnTo>
                  <a:lnTo>
                    <a:pt x="1256" y="1410"/>
                  </a:lnTo>
                  <a:lnTo>
                    <a:pt x="1250" y="1410"/>
                  </a:lnTo>
                  <a:lnTo>
                    <a:pt x="1248" y="1410"/>
                  </a:lnTo>
                  <a:lnTo>
                    <a:pt x="1246" y="1410"/>
                  </a:lnTo>
                  <a:lnTo>
                    <a:pt x="1246" y="1410"/>
                  </a:lnTo>
                  <a:lnTo>
                    <a:pt x="1244" y="1408"/>
                  </a:lnTo>
                  <a:lnTo>
                    <a:pt x="1244" y="1404"/>
                  </a:lnTo>
                  <a:lnTo>
                    <a:pt x="1242" y="1404"/>
                  </a:lnTo>
                  <a:lnTo>
                    <a:pt x="1242" y="1404"/>
                  </a:lnTo>
                  <a:lnTo>
                    <a:pt x="1242" y="1402"/>
                  </a:lnTo>
                  <a:lnTo>
                    <a:pt x="1242" y="1402"/>
                  </a:lnTo>
                  <a:lnTo>
                    <a:pt x="1242" y="1402"/>
                  </a:lnTo>
                  <a:lnTo>
                    <a:pt x="1240" y="1400"/>
                  </a:lnTo>
                  <a:lnTo>
                    <a:pt x="1238" y="1400"/>
                  </a:lnTo>
                  <a:lnTo>
                    <a:pt x="1238" y="1400"/>
                  </a:lnTo>
                  <a:lnTo>
                    <a:pt x="1238" y="1400"/>
                  </a:lnTo>
                  <a:lnTo>
                    <a:pt x="1234" y="1400"/>
                  </a:lnTo>
                  <a:lnTo>
                    <a:pt x="1234" y="1400"/>
                  </a:lnTo>
                  <a:lnTo>
                    <a:pt x="1234" y="1400"/>
                  </a:lnTo>
                  <a:lnTo>
                    <a:pt x="1230" y="1402"/>
                  </a:lnTo>
                  <a:lnTo>
                    <a:pt x="1226" y="1404"/>
                  </a:lnTo>
                  <a:lnTo>
                    <a:pt x="1222" y="1408"/>
                  </a:lnTo>
                  <a:lnTo>
                    <a:pt x="1218" y="1412"/>
                  </a:lnTo>
                  <a:lnTo>
                    <a:pt x="1212" y="1414"/>
                  </a:lnTo>
                  <a:lnTo>
                    <a:pt x="1208" y="1418"/>
                  </a:lnTo>
                  <a:lnTo>
                    <a:pt x="1204" y="1420"/>
                  </a:lnTo>
                  <a:lnTo>
                    <a:pt x="1202" y="1422"/>
                  </a:lnTo>
                  <a:lnTo>
                    <a:pt x="1200" y="1422"/>
                  </a:lnTo>
                  <a:lnTo>
                    <a:pt x="1200" y="1422"/>
                  </a:lnTo>
                  <a:lnTo>
                    <a:pt x="1198" y="1422"/>
                  </a:lnTo>
                  <a:lnTo>
                    <a:pt x="1196" y="1422"/>
                  </a:lnTo>
                  <a:lnTo>
                    <a:pt x="1194" y="1422"/>
                  </a:lnTo>
                  <a:lnTo>
                    <a:pt x="1194" y="1420"/>
                  </a:lnTo>
                  <a:lnTo>
                    <a:pt x="1192" y="1420"/>
                  </a:lnTo>
                  <a:lnTo>
                    <a:pt x="1192" y="1420"/>
                  </a:lnTo>
                  <a:lnTo>
                    <a:pt x="1192" y="1420"/>
                  </a:lnTo>
                  <a:lnTo>
                    <a:pt x="1194" y="1418"/>
                  </a:lnTo>
                  <a:lnTo>
                    <a:pt x="1196" y="1414"/>
                  </a:lnTo>
                  <a:lnTo>
                    <a:pt x="1198" y="1412"/>
                  </a:lnTo>
                  <a:lnTo>
                    <a:pt x="1202" y="1408"/>
                  </a:lnTo>
                  <a:lnTo>
                    <a:pt x="1206" y="1406"/>
                  </a:lnTo>
                  <a:lnTo>
                    <a:pt x="1210" y="1402"/>
                  </a:lnTo>
                  <a:lnTo>
                    <a:pt x="1212" y="1400"/>
                  </a:lnTo>
                  <a:lnTo>
                    <a:pt x="1216" y="1398"/>
                  </a:lnTo>
                  <a:lnTo>
                    <a:pt x="1218" y="1396"/>
                  </a:lnTo>
                  <a:lnTo>
                    <a:pt x="1220" y="1396"/>
                  </a:lnTo>
                  <a:lnTo>
                    <a:pt x="1228" y="1396"/>
                  </a:lnTo>
                  <a:lnTo>
                    <a:pt x="1230" y="1396"/>
                  </a:lnTo>
                  <a:lnTo>
                    <a:pt x="1234" y="1396"/>
                  </a:lnTo>
                  <a:lnTo>
                    <a:pt x="1234" y="1396"/>
                  </a:lnTo>
                  <a:lnTo>
                    <a:pt x="1234" y="1396"/>
                  </a:lnTo>
                  <a:lnTo>
                    <a:pt x="1236" y="1394"/>
                  </a:lnTo>
                  <a:lnTo>
                    <a:pt x="1236" y="1394"/>
                  </a:lnTo>
                  <a:lnTo>
                    <a:pt x="1238" y="1394"/>
                  </a:lnTo>
                  <a:lnTo>
                    <a:pt x="1238" y="1392"/>
                  </a:lnTo>
                  <a:lnTo>
                    <a:pt x="1238" y="1392"/>
                  </a:lnTo>
                  <a:lnTo>
                    <a:pt x="1238" y="1390"/>
                  </a:lnTo>
                  <a:lnTo>
                    <a:pt x="1238" y="1390"/>
                  </a:lnTo>
                  <a:lnTo>
                    <a:pt x="1238" y="1390"/>
                  </a:lnTo>
                  <a:lnTo>
                    <a:pt x="1238" y="1388"/>
                  </a:lnTo>
                  <a:lnTo>
                    <a:pt x="1236" y="1388"/>
                  </a:lnTo>
                  <a:lnTo>
                    <a:pt x="1236" y="1388"/>
                  </a:lnTo>
                  <a:lnTo>
                    <a:pt x="1236" y="1388"/>
                  </a:lnTo>
                  <a:lnTo>
                    <a:pt x="1234" y="1386"/>
                  </a:lnTo>
                  <a:lnTo>
                    <a:pt x="1230" y="1384"/>
                  </a:lnTo>
                  <a:lnTo>
                    <a:pt x="1228" y="1382"/>
                  </a:lnTo>
                  <a:lnTo>
                    <a:pt x="1218" y="1380"/>
                  </a:lnTo>
                  <a:lnTo>
                    <a:pt x="1216" y="1378"/>
                  </a:lnTo>
                  <a:lnTo>
                    <a:pt x="1212" y="1378"/>
                  </a:lnTo>
                  <a:lnTo>
                    <a:pt x="1210" y="1376"/>
                  </a:lnTo>
                  <a:lnTo>
                    <a:pt x="1206" y="1376"/>
                  </a:lnTo>
                  <a:lnTo>
                    <a:pt x="1202" y="1376"/>
                  </a:lnTo>
                  <a:lnTo>
                    <a:pt x="1198" y="1376"/>
                  </a:lnTo>
                  <a:lnTo>
                    <a:pt x="1196" y="1376"/>
                  </a:lnTo>
                  <a:lnTo>
                    <a:pt x="1196" y="1376"/>
                  </a:lnTo>
                  <a:lnTo>
                    <a:pt x="1196" y="1374"/>
                  </a:lnTo>
                  <a:lnTo>
                    <a:pt x="1196" y="1374"/>
                  </a:lnTo>
                  <a:lnTo>
                    <a:pt x="1196" y="1372"/>
                  </a:lnTo>
                  <a:lnTo>
                    <a:pt x="1196" y="1370"/>
                  </a:lnTo>
                  <a:lnTo>
                    <a:pt x="1196" y="1368"/>
                  </a:lnTo>
                  <a:lnTo>
                    <a:pt x="1198" y="1366"/>
                  </a:lnTo>
                  <a:lnTo>
                    <a:pt x="1198" y="1366"/>
                  </a:lnTo>
                  <a:lnTo>
                    <a:pt x="1198" y="1366"/>
                  </a:lnTo>
                  <a:lnTo>
                    <a:pt x="1196" y="1364"/>
                  </a:lnTo>
                  <a:lnTo>
                    <a:pt x="1196" y="1364"/>
                  </a:lnTo>
                  <a:lnTo>
                    <a:pt x="1196" y="1362"/>
                  </a:lnTo>
                  <a:lnTo>
                    <a:pt x="1196" y="1362"/>
                  </a:lnTo>
                  <a:lnTo>
                    <a:pt x="1196" y="1362"/>
                  </a:lnTo>
                  <a:lnTo>
                    <a:pt x="1196" y="1360"/>
                  </a:lnTo>
                  <a:lnTo>
                    <a:pt x="1194" y="1358"/>
                  </a:lnTo>
                  <a:lnTo>
                    <a:pt x="1194" y="1358"/>
                  </a:lnTo>
                  <a:lnTo>
                    <a:pt x="1194" y="1358"/>
                  </a:lnTo>
                  <a:lnTo>
                    <a:pt x="1192" y="1358"/>
                  </a:lnTo>
                  <a:lnTo>
                    <a:pt x="1192" y="1358"/>
                  </a:lnTo>
                  <a:lnTo>
                    <a:pt x="1192" y="1358"/>
                  </a:lnTo>
                  <a:lnTo>
                    <a:pt x="1188" y="1356"/>
                  </a:lnTo>
                  <a:lnTo>
                    <a:pt x="1186" y="1356"/>
                  </a:lnTo>
                  <a:lnTo>
                    <a:pt x="1184" y="1354"/>
                  </a:lnTo>
                  <a:lnTo>
                    <a:pt x="1182" y="1352"/>
                  </a:lnTo>
                  <a:lnTo>
                    <a:pt x="1180" y="1352"/>
                  </a:lnTo>
                  <a:lnTo>
                    <a:pt x="1178" y="1348"/>
                  </a:lnTo>
                  <a:lnTo>
                    <a:pt x="1176" y="1346"/>
                  </a:lnTo>
                  <a:lnTo>
                    <a:pt x="1174" y="1342"/>
                  </a:lnTo>
                  <a:lnTo>
                    <a:pt x="1172" y="1338"/>
                  </a:lnTo>
                  <a:lnTo>
                    <a:pt x="1170" y="1334"/>
                  </a:lnTo>
                  <a:lnTo>
                    <a:pt x="1168" y="1330"/>
                  </a:lnTo>
                  <a:lnTo>
                    <a:pt x="1166" y="1328"/>
                  </a:lnTo>
                  <a:lnTo>
                    <a:pt x="1168" y="1328"/>
                  </a:lnTo>
                  <a:lnTo>
                    <a:pt x="1170" y="1328"/>
                  </a:lnTo>
                  <a:lnTo>
                    <a:pt x="1172" y="1328"/>
                  </a:lnTo>
                  <a:lnTo>
                    <a:pt x="1172" y="1328"/>
                  </a:lnTo>
                  <a:lnTo>
                    <a:pt x="1172" y="1328"/>
                  </a:lnTo>
                  <a:lnTo>
                    <a:pt x="1172" y="1328"/>
                  </a:lnTo>
                  <a:lnTo>
                    <a:pt x="1172" y="1328"/>
                  </a:lnTo>
                  <a:lnTo>
                    <a:pt x="1174" y="1328"/>
                  </a:lnTo>
                  <a:lnTo>
                    <a:pt x="1176" y="1326"/>
                  </a:lnTo>
                  <a:lnTo>
                    <a:pt x="1176" y="1326"/>
                  </a:lnTo>
                  <a:lnTo>
                    <a:pt x="1176" y="1326"/>
                  </a:lnTo>
                  <a:lnTo>
                    <a:pt x="1176" y="1324"/>
                  </a:lnTo>
                  <a:lnTo>
                    <a:pt x="1176" y="1322"/>
                  </a:lnTo>
                  <a:lnTo>
                    <a:pt x="1174" y="1320"/>
                  </a:lnTo>
                  <a:lnTo>
                    <a:pt x="1172" y="1316"/>
                  </a:lnTo>
                  <a:lnTo>
                    <a:pt x="1170" y="1312"/>
                  </a:lnTo>
                  <a:lnTo>
                    <a:pt x="1164" y="1306"/>
                  </a:lnTo>
                  <a:lnTo>
                    <a:pt x="1162" y="1302"/>
                  </a:lnTo>
                  <a:lnTo>
                    <a:pt x="1160" y="1298"/>
                  </a:lnTo>
                  <a:lnTo>
                    <a:pt x="1156" y="1294"/>
                  </a:lnTo>
                  <a:lnTo>
                    <a:pt x="1152" y="1290"/>
                  </a:lnTo>
                  <a:lnTo>
                    <a:pt x="1150" y="1288"/>
                  </a:lnTo>
                  <a:lnTo>
                    <a:pt x="1148" y="1286"/>
                  </a:lnTo>
                  <a:lnTo>
                    <a:pt x="1148" y="1286"/>
                  </a:lnTo>
                  <a:lnTo>
                    <a:pt x="1148" y="1286"/>
                  </a:lnTo>
                  <a:lnTo>
                    <a:pt x="1148" y="1286"/>
                  </a:lnTo>
                  <a:lnTo>
                    <a:pt x="1150" y="1284"/>
                  </a:lnTo>
                  <a:lnTo>
                    <a:pt x="1150" y="1284"/>
                  </a:lnTo>
                  <a:lnTo>
                    <a:pt x="1152" y="1284"/>
                  </a:lnTo>
                  <a:lnTo>
                    <a:pt x="1152" y="1284"/>
                  </a:lnTo>
                  <a:lnTo>
                    <a:pt x="1154" y="1284"/>
                  </a:lnTo>
                  <a:lnTo>
                    <a:pt x="1154" y="1282"/>
                  </a:lnTo>
                  <a:lnTo>
                    <a:pt x="1154" y="1282"/>
                  </a:lnTo>
                  <a:lnTo>
                    <a:pt x="1156" y="1282"/>
                  </a:lnTo>
                  <a:lnTo>
                    <a:pt x="1156" y="1280"/>
                  </a:lnTo>
                  <a:lnTo>
                    <a:pt x="1156" y="1280"/>
                  </a:lnTo>
                  <a:lnTo>
                    <a:pt x="1156" y="1280"/>
                  </a:lnTo>
                  <a:lnTo>
                    <a:pt x="1158" y="1278"/>
                  </a:lnTo>
                  <a:lnTo>
                    <a:pt x="1158" y="1278"/>
                  </a:lnTo>
                  <a:lnTo>
                    <a:pt x="1156" y="1276"/>
                  </a:lnTo>
                  <a:lnTo>
                    <a:pt x="1156" y="1274"/>
                  </a:lnTo>
                  <a:lnTo>
                    <a:pt x="1154" y="1272"/>
                  </a:lnTo>
                  <a:lnTo>
                    <a:pt x="1152" y="1268"/>
                  </a:lnTo>
                  <a:lnTo>
                    <a:pt x="1150" y="1264"/>
                  </a:lnTo>
                  <a:lnTo>
                    <a:pt x="1148" y="1260"/>
                  </a:lnTo>
                  <a:lnTo>
                    <a:pt x="1146" y="1258"/>
                  </a:lnTo>
                  <a:lnTo>
                    <a:pt x="1144" y="1254"/>
                  </a:lnTo>
                  <a:lnTo>
                    <a:pt x="1142" y="1252"/>
                  </a:lnTo>
                  <a:lnTo>
                    <a:pt x="1140" y="1250"/>
                  </a:lnTo>
                  <a:lnTo>
                    <a:pt x="1140" y="1250"/>
                  </a:lnTo>
                  <a:lnTo>
                    <a:pt x="1140" y="1250"/>
                  </a:lnTo>
                  <a:lnTo>
                    <a:pt x="1138" y="1250"/>
                  </a:lnTo>
                  <a:lnTo>
                    <a:pt x="1138" y="1250"/>
                  </a:lnTo>
                  <a:lnTo>
                    <a:pt x="1138" y="1250"/>
                  </a:lnTo>
                  <a:lnTo>
                    <a:pt x="1136" y="1248"/>
                  </a:lnTo>
                  <a:lnTo>
                    <a:pt x="1136" y="1248"/>
                  </a:lnTo>
                  <a:lnTo>
                    <a:pt x="1134" y="1248"/>
                  </a:lnTo>
                  <a:lnTo>
                    <a:pt x="1132" y="1248"/>
                  </a:lnTo>
                  <a:lnTo>
                    <a:pt x="1132" y="1248"/>
                  </a:lnTo>
                  <a:lnTo>
                    <a:pt x="1130" y="1250"/>
                  </a:lnTo>
                  <a:lnTo>
                    <a:pt x="1128" y="1252"/>
                  </a:lnTo>
                  <a:lnTo>
                    <a:pt x="1128" y="1252"/>
                  </a:lnTo>
                  <a:lnTo>
                    <a:pt x="1128" y="1252"/>
                  </a:lnTo>
                  <a:lnTo>
                    <a:pt x="1126" y="1254"/>
                  </a:lnTo>
                  <a:lnTo>
                    <a:pt x="1126" y="1254"/>
                  </a:lnTo>
                  <a:lnTo>
                    <a:pt x="1126" y="1254"/>
                  </a:lnTo>
                  <a:lnTo>
                    <a:pt x="1126" y="1258"/>
                  </a:lnTo>
                  <a:lnTo>
                    <a:pt x="1126" y="1260"/>
                  </a:lnTo>
                  <a:lnTo>
                    <a:pt x="1126" y="1264"/>
                  </a:lnTo>
                  <a:lnTo>
                    <a:pt x="1126" y="1266"/>
                  </a:lnTo>
                  <a:lnTo>
                    <a:pt x="1126" y="1270"/>
                  </a:lnTo>
                  <a:lnTo>
                    <a:pt x="1126" y="1270"/>
                  </a:lnTo>
                  <a:lnTo>
                    <a:pt x="1126" y="1272"/>
                  </a:lnTo>
                  <a:lnTo>
                    <a:pt x="1126" y="1272"/>
                  </a:lnTo>
                  <a:lnTo>
                    <a:pt x="1124" y="1274"/>
                  </a:lnTo>
                  <a:lnTo>
                    <a:pt x="1122" y="1274"/>
                  </a:lnTo>
                  <a:lnTo>
                    <a:pt x="1118" y="1274"/>
                  </a:lnTo>
                  <a:lnTo>
                    <a:pt x="1118" y="1274"/>
                  </a:lnTo>
                  <a:lnTo>
                    <a:pt x="1118" y="1276"/>
                  </a:lnTo>
                  <a:lnTo>
                    <a:pt x="1116" y="1276"/>
                  </a:lnTo>
                  <a:lnTo>
                    <a:pt x="1116" y="1276"/>
                  </a:lnTo>
                  <a:lnTo>
                    <a:pt x="1116" y="1276"/>
                  </a:lnTo>
                  <a:lnTo>
                    <a:pt x="1114" y="1278"/>
                  </a:lnTo>
                  <a:lnTo>
                    <a:pt x="1114" y="1278"/>
                  </a:lnTo>
                  <a:lnTo>
                    <a:pt x="1114" y="1278"/>
                  </a:lnTo>
                  <a:lnTo>
                    <a:pt x="1112" y="1280"/>
                  </a:lnTo>
                  <a:lnTo>
                    <a:pt x="1112" y="1280"/>
                  </a:lnTo>
                  <a:lnTo>
                    <a:pt x="1112" y="1280"/>
                  </a:lnTo>
                  <a:lnTo>
                    <a:pt x="1112" y="1280"/>
                  </a:lnTo>
                  <a:lnTo>
                    <a:pt x="1112" y="1280"/>
                  </a:lnTo>
                  <a:lnTo>
                    <a:pt x="1112" y="1280"/>
                  </a:lnTo>
                  <a:lnTo>
                    <a:pt x="1112" y="1280"/>
                  </a:lnTo>
                  <a:lnTo>
                    <a:pt x="1110" y="1280"/>
                  </a:lnTo>
                  <a:lnTo>
                    <a:pt x="1108" y="1280"/>
                  </a:lnTo>
                  <a:lnTo>
                    <a:pt x="1108" y="1280"/>
                  </a:lnTo>
                  <a:lnTo>
                    <a:pt x="1108" y="1280"/>
                  </a:lnTo>
                  <a:lnTo>
                    <a:pt x="1106" y="1280"/>
                  </a:lnTo>
                  <a:lnTo>
                    <a:pt x="1106" y="1280"/>
                  </a:lnTo>
                  <a:lnTo>
                    <a:pt x="1106" y="1280"/>
                  </a:lnTo>
                  <a:lnTo>
                    <a:pt x="1102" y="1284"/>
                  </a:lnTo>
                  <a:lnTo>
                    <a:pt x="1098" y="1286"/>
                  </a:lnTo>
                  <a:lnTo>
                    <a:pt x="1096" y="1290"/>
                  </a:lnTo>
                  <a:lnTo>
                    <a:pt x="1094" y="1290"/>
                  </a:lnTo>
                  <a:lnTo>
                    <a:pt x="1094" y="1290"/>
                  </a:lnTo>
                  <a:lnTo>
                    <a:pt x="1094" y="1290"/>
                  </a:lnTo>
                  <a:lnTo>
                    <a:pt x="1092" y="1292"/>
                  </a:lnTo>
                  <a:lnTo>
                    <a:pt x="1092" y="1294"/>
                  </a:lnTo>
                  <a:lnTo>
                    <a:pt x="1090" y="1296"/>
                  </a:lnTo>
                  <a:lnTo>
                    <a:pt x="1090" y="1296"/>
                  </a:lnTo>
                  <a:lnTo>
                    <a:pt x="1088" y="1296"/>
                  </a:lnTo>
                  <a:lnTo>
                    <a:pt x="1086" y="1298"/>
                  </a:lnTo>
                  <a:lnTo>
                    <a:pt x="1084" y="1298"/>
                  </a:lnTo>
                  <a:lnTo>
                    <a:pt x="1080" y="1300"/>
                  </a:lnTo>
                  <a:lnTo>
                    <a:pt x="1076" y="1302"/>
                  </a:lnTo>
                  <a:lnTo>
                    <a:pt x="1072" y="1302"/>
                  </a:lnTo>
                  <a:lnTo>
                    <a:pt x="1072" y="1302"/>
                  </a:lnTo>
                  <a:lnTo>
                    <a:pt x="1072" y="1302"/>
                  </a:lnTo>
                  <a:lnTo>
                    <a:pt x="1074" y="1300"/>
                  </a:lnTo>
                  <a:lnTo>
                    <a:pt x="1074" y="1300"/>
                  </a:lnTo>
                  <a:lnTo>
                    <a:pt x="1074" y="1300"/>
                  </a:lnTo>
                  <a:lnTo>
                    <a:pt x="1074" y="1296"/>
                  </a:lnTo>
                  <a:lnTo>
                    <a:pt x="1076" y="1294"/>
                  </a:lnTo>
                  <a:lnTo>
                    <a:pt x="1076" y="1290"/>
                  </a:lnTo>
                  <a:lnTo>
                    <a:pt x="1076" y="1286"/>
                  </a:lnTo>
                  <a:lnTo>
                    <a:pt x="1076" y="1284"/>
                  </a:lnTo>
                  <a:lnTo>
                    <a:pt x="1076" y="1280"/>
                  </a:lnTo>
                  <a:lnTo>
                    <a:pt x="1076" y="1278"/>
                  </a:lnTo>
                  <a:lnTo>
                    <a:pt x="1076" y="1278"/>
                  </a:lnTo>
                  <a:lnTo>
                    <a:pt x="1076" y="1278"/>
                  </a:lnTo>
                  <a:lnTo>
                    <a:pt x="1076" y="1276"/>
                  </a:lnTo>
                  <a:lnTo>
                    <a:pt x="1076" y="1276"/>
                  </a:lnTo>
                  <a:lnTo>
                    <a:pt x="1074" y="1274"/>
                  </a:lnTo>
                  <a:lnTo>
                    <a:pt x="1074" y="1274"/>
                  </a:lnTo>
                  <a:lnTo>
                    <a:pt x="1074" y="1274"/>
                  </a:lnTo>
                  <a:lnTo>
                    <a:pt x="1072" y="1272"/>
                  </a:lnTo>
                  <a:lnTo>
                    <a:pt x="1070" y="1274"/>
                  </a:lnTo>
                  <a:lnTo>
                    <a:pt x="1070" y="1274"/>
                  </a:lnTo>
                  <a:lnTo>
                    <a:pt x="1070" y="1274"/>
                  </a:lnTo>
                  <a:lnTo>
                    <a:pt x="1068" y="1274"/>
                  </a:lnTo>
                  <a:lnTo>
                    <a:pt x="1068" y="1274"/>
                  </a:lnTo>
                  <a:lnTo>
                    <a:pt x="1068" y="1274"/>
                  </a:lnTo>
                  <a:lnTo>
                    <a:pt x="1066" y="1276"/>
                  </a:lnTo>
                  <a:lnTo>
                    <a:pt x="1064" y="1278"/>
                  </a:lnTo>
                  <a:lnTo>
                    <a:pt x="1062" y="1280"/>
                  </a:lnTo>
                  <a:lnTo>
                    <a:pt x="1062" y="1280"/>
                  </a:lnTo>
                  <a:lnTo>
                    <a:pt x="1060" y="1280"/>
                  </a:lnTo>
                  <a:lnTo>
                    <a:pt x="1058" y="1280"/>
                  </a:lnTo>
                  <a:lnTo>
                    <a:pt x="1054" y="1280"/>
                  </a:lnTo>
                  <a:lnTo>
                    <a:pt x="1054" y="1280"/>
                  </a:lnTo>
                  <a:lnTo>
                    <a:pt x="1054" y="1280"/>
                  </a:lnTo>
                  <a:lnTo>
                    <a:pt x="1054" y="1280"/>
                  </a:lnTo>
                  <a:lnTo>
                    <a:pt x="1054" y="1278"/>
                  </a:lnTo>
                  <a:lnTo>
                    <a:pt x="1056" y="1274"/>
                  </a:lnTo>
                  <a:lnTo>
                    <a:pt x="1058" y="1272"/>
                  </a:lnTo>
                  <a:lnTo>
                    <a:pt x="1062" y="1264"/>
                  </a:lnTo>
                  <a:lnTo>
                    <a:pt x="1062" y="1262"/>
                  </a:lnTo>
                  <a:lnTo>
                    <a:pt x="1064" y="1258"/>
                  </a:lnTo>
                  <a:lnTo>
                    <a:pt x="1066" y="1252"/>
                  </a:lnTo>
                  <a:lnTo>
                    <a:pt x="1066" y="1248"/>
                  </a:lnTo>
                  <a:lnTo>
                    <a:pt x="1066" y="1248"/>
                  </a:lnTo>
                  <a:lnTo>
                    <a:pt x="1066" y="1248"/>
                  </a:lnTo>
                  <a:lnTo>
                    <a:pt x="1066" y="1242"/>
                  </a:lnTo>
                  <a:lnTo>
                    <a:pt x="1066" y="1242"/>
                  </a:lnTo>
                  <a:lnTo>
                    <a:pt x="1066" y="1242"/>
                  </a:lnTo>
                  <a:lnTo>
                    <a:pt x="1064" y="1240"/>
                  </a:lnTo>
                  <a:lnTo>
                    <a:pt x="1064" y="1240"/>
                  </a:lnTo>
                  <a:lnTo>
                    <a:pt x="1064" y="1240"/>
                  </a:lnTo>
                  <a:lnTo>
                    <a:pt x="1064" y="1238"/>
                  </a:lnTo>
                  <a:lnTo>
                    <a:pt x="1064" y="1238"/>
                  </a:lnTo>
                  <a:lnTo>
                    <a:pt x="1062" y="1238"/>
                  </a:lnTo>
                  <a:lnTo>
                    <a:pt x="1062" y="1236"/>
                  </a:lnTo>
                  <a:lnTo>
                    <a:pt x="1062" y="1236"/>
                  </a:lnTo>
                  <a:lnTo>
                    <a:pt x="1060" y="1236"/>
                  </a:lnTo>
                  <a:lnTo>
                    <a:pt x="1058" y="1234"/>
                  </a:lnTo>
                  <a:lnTo>
                    <a:pt x="1058" y="1234"/>
                  </a:lnTo>
                  <a:lnTo>
                    <a:pt x="1058" y="1234"/>
                  </a:lnTo>
                  <a:lnTo>
                    <a:pt x="1054" y="1234"/>
                  </a:lnTo>
                  <a:lnTo>
                    <a:pt x="1050" y="1234"/>
                  </a:lnTo>
                  <a:lnTo>
                    <a:pt x="1052" y="1234"/>
                  </a:lnTo>
                  <a:lnTo>
                    <a:pt x="1054" y="1232"/>
                  </a:lnTo>
                  <a:lnTo>
                    <a:pt x="1058" y="1232"/>
                  </a:lnTo>
                  <a:lnTo>
                    <a:pt x="1058" y="1232"/>
                  </a:lnTo>
                  <a:lnTo>
                    <a:pt x="1058" y="1232"/>
                  </a:lnTo>
                  <a:lnTo>
                    <a:pt x="1060" y="1230"/>
                  </a:lnTo>
                  <a:lnTo>
                    <a:pt x="1060" y="1230"/>
                  </a:lnTo>
                  <a:lnTo>
                    <a:pt x="1060" y="1230"/>
                  </a:lnTo>
                  <a:lnTo>
                    <a:pt x="1062" y="1226"/>
                  </a:lnTo>
                  <a:lnTo>
                    <a:pt x="1062" y="1226"/>
                  </a:lnTo>
                  <a:lnTo>
                    <a:pt x="1062" y="1226"/>
                  </a:lnTo>
                  <a:lnTo>
                    <a:pt x="1064" y="1222"/>
                  </a:lnTo>
                  <a:lnTo>
                    <a:pt x="1064" y="1222"/>
                  </a:lnTo>
                  <a:lnTo>
                    <a:pt x="1064" y="1222"/>
                  </a:lnTo>
                  <a:lnTo>
                    <a:pt x="1064" y="1220"/>
                  </a:lnTo>
                  <a:lnTo>
                    <a:pt x="1064" y="1220"/>
                  </a:lnTo>
                  <a:lnTo>
                    <a:pt x="1062" y="1218"/>
                  </a:lnTo>
                  <a:lnTo>
                    <a:pt x="1062" y="1216"/>
                  </a:lnTo>
                  <a:lnTo>
                    <a:pt x="1062" y="1216"/>
                  </a:lnTo>
                  <a:lnTo>
                    <a:pt x="1060" y="1214"/>
                  </a:lnTo>
                  <a:lnTo>
                    <a:pt x="1060" y="1214"/>
                  </a:lnTo>
                  <a:lnTo>
                    <a:pt x="1060" y="1214"/>
                  </a:lnTo>
                  <a:lnTo>
                    <a:pt x="1058" y="1214"/>
                  </a:lnTo>
                  <a:lnTo>
                    <a:pt x="1058" y="1214"/>
                  </a:lnTo>
                  <a:lnTo>
                    <a:pt x="1054" y="1214"/>
                  </a:lnTo>
                  <a:lnTo>
                    <a:pt x="1048" y="1214"/>
                  </a:lnTo>
                  <a:lnTo>
                    <a:pt x="1044" y="1212"/>
                  </a:lnTo>
                  <a:lnTo>
                    <a:pt x="1040" y="1212"/>
                  </a:lnTo>
                  <a:lnTo>
                    <a:pt x="1038" y="1212"/>
                  </a:lnTo>
                  <a:lnTo>
                    <a:pt x="1034" y="1210"/>
                  </a:lnTo>
                  <a:lnTo>
                    <a:pt x="1032" y="1208"/>
                  </a:lnTo>
                  <a:lnTo>
                    <a:pt x="1030" y="1208"/>
                  </a:lnTo>
                  <a:lnTo>
                    <a:pt x="1028" y="1206"/>
                  </a:lnTo>
                  <a:lnTo>
                    <a:pt x="1026" y="1202"/>
                  </a:lnTo>
                  <a:lnTo>
                    <a:pt x="1022" y="1198"/>
                  </a:lnTo>
                  <a:lnTo>
                    <a:pt x="1020" y="1194"/>
                  </a:lnTo>
                  <a:lnTo>
                    <a:pt x="1018" y="1190"/>
                  </a:lnTo>
                  <a:lnTo>
                    <a:pt x="1014" y="1188"/>
                  </a:lnTo>
                  <a:lnTo>
                    <a:pt x="1012" y="1184"/>
                  </a:lnTo>
                  <a:lnTo>
                    <a:pt x="1010" y="1180"/>
                  </a:lnTo>
                  <a:lnTo>
                    <a:pt x="1008" y="1178"/>
                  </a:lnTo>
                  <a:lnTo>
                    <a:pt x="1008" y="1178"/>
                  </a:lnTo>
                  <a:lnTo>
                    <a:pt x="1004" y="1174"/>
                  </a:lnTo>
                  <a:lnTo>
                    <a:pt x="1004" y="1174"/>
                  </a:lnTo>
                  <a:lnTo>
                    <a:pt x="1004" y="1174"/>
                  </a:lnTo>
                  <a:lnTo>
                    <a:pt x="1002" y="1172"/>
                  </a:lnTo>
                  <a:lnTo>
                    <a:pt x="1002" y="1172"/>
                  </a:lnTo>
                  <a:lnTo>
                    <a:pt x="1002" y="1172"/>
                  </a:lnTo>
                  <a:lnTo>
                    <a:pt x="1000" y="1172"/>
                  </a:lnTo>
                  <a:lnTo>
                    <a:pt x="1000" y="1172"/>
                  </a:lnTo>
                  <a:lnTo>
                    <a:pt x="998" y="1172"/>
                  </a:lnTo>
                  <a:lnTo>
                    <a:pt x="998" y="1172"/>
                  </a:lnTo>
                  <a:lnTo>
                    <a:pt x="998" y="1172"/>
                  </a:lnTo>
                  <a:lnTo>
                    <a:pt x="996" y="1172"/>
                  </a:lnTo>
                  <a:lnTo>
                    <a:pt x="996" y="1172"/>
                  </a:lnTo>
                  <a:lnTo>
                    <a:pt x="996" y="1172"/>
                  </a:lnTo>
                  <a:lnTo>
                    <a:pt x="994" y="1172"/>
                  </a:lnTo>
                  <a:lnTo>
                    <a:pt x="992" y="1174"/>
                  </a:lnTo>
                  <a:lnTo>
                    <a:pt x="988" y="1174"/>
                  </a:lnTo>
                  <a:lnTo>
                    <a:pt x="988" y="1174"/>
                  </a:lnTo>
                  <a:lnTo>
                    <a:pt x="986" y="1174"/>
                  </a:lnTo>
                  <a:lnTo>
                    <a:pt x="982" y="1174"/>
                  </a:lnTo>
                  <a:lnTo>
                    <a:pt x="978" y="1176"/>
                  </a:lnTo>
                  <a:lnTo>
                    <a:pt x="974" y="1176"/>
                  </a:lnTo>
                  <a:lnTo>
                    <a:pt x="968" y="1174"/>
                  </a:lnTo>
                  <a:lnTo>
                    <a:pt x="966" y="1174"/>
                  </a:lnTo>
                  <a:lnTo>
                    <a:pt x="964" y="1172"/>
                  </a:lnTo>
                  <a:lnTo>
                    <a:pt x="960" y="1170"/>
                  </a:lnTo>
                  <a:lnTo>
                    <a:pt x="958" y="1170"/>
                  </a:lnTo>
                  <a:lnTo>
                    <a:pt x="954" y="1168"/>
                  </a:lnTo>
                  <a:lnTo>
                    <a:pt x="952" y="1166"/>
                  </a:lnTo>
                  <a:lnTo>
                    <a:pt x="952" y="1166"/>
                  </a:lnTo>
                  <a:lnTo>
                    <a:pt x="950" y="1166"/>
                  </a:lnTo>
                  <a:lnTo>
                    <a:pt x="948" y="1166"/>
                  </a:lnTo>
                  <a:lnTo>
                    <a:pt x="948" y="1166"/>
                  </a:lnTo>
                  <a:lnTo>
                    <a:pt x="946" y="1166"/>
                  </a:lnTo>
                  <a:lnTo>
                    <a:pt x="944" y="1166"/>
                  </a:lnTo>
                  <a:lnTo>
                    <a:pt x="944" y="1166"/>
                  </a:lnTo>
                  <a:lnTo>
                    <a:pt x="944" y="1166"/>
                  </a:lnTo>
                  <a:lnTo>
                    <a:pt x="942" y="1168"/>
                  </a:lnTo>
                  <a:lnTo>
                    <a:pt x="942" y="1168"/>
                  </a:lnTo>
                  <a:lnTo>
                    <a:pt x="942" y="1168"/>
                  </a:lnTo>
                  <a:lnTo>
                    <a:pt x="940" y="1172"/>
                  </a:lnTo>
                  <a:lnTo>
                    <a:pt x="940" y="1172"/>
                  </a:lnTo>
                  <a:lnTo>
                    <a:pt x="940" y="1172"/>
                  </a:lnTo>
                  <a:lnTo>
                    <a:pt x="938" y="1174"/>
                  </a:lnTo>
                  <a:lnTo>
                    <a:pt x="936" y="1178"/>
                  </a:lnTo>
                  <a:lnTo>
                    <a:pt x="934" y="1186"/>
                  </a:lnTo>
                  <a:lnTo>
                    <a:pt x="934" y="1190"/>
                  </a:lnTo>
                  <a:lnTo>
                    <a:pt x="934" y="1194"/>
                  </a:lnTo>
                  <a:lnTo>
                    <a:pt x="934" y="1198"/>
                  </a:lnTo>
                  <a:lnTo>
                    <a:pt x="934" y="1198"/>
                  </a:lnTo>
                  <a:lnTo>
                    <a:pt x="934" y="1198"/>
                  </a:lnTo>
                  <a:lnTo>
                    <a:pt x="934" y="1200"/>
                  </a:lnTo>
                  <a:lnTo>
                    <a:pt x="934" y="1200"/>
                  </a:lnTo>
                  <a:lnTo>
                    <a:pt x="934" y="1202"/>
                  </a:lnTo>
                  <a:lnTo>
                    <a:pt x="936" y="1206"/>
                  </a:lnTo>
                  <a:lnTo>
                    <a:pt x="940" y="1212"/>
                  </a:lnTo>
                  <a:lnTo>
                    <a:pt x="940" y="1214"/>
                  </a:lnTo>
                  <a:lnTo>
                    <a:pt x="942" y="1218"/>
                  </a:lnTo>
                  <a:lnTo>
                    <a:pt x="942" y="1222"/>
                  </a:lnTo>
                  <a:lnTo>
                    <a:pt x="944" y="1228"/>
                  </a:lnTo>
                  <a:lnTo>
                    <a:pt x="944" y="1236"/>
                  </a:lnTo>
                  <a:lnTo>
                    <a:pt x="944" y="1242"/>
                  </a:lnTo>
                  <a:lnTo>
                    <a:pt x="944" y="1248"/>
                  </a:lnTo>
                  <a:lnTo>
                    <a:pt x="942" y="1254"/>
                  </a:lnTo>
                  <a:lnTo>
                    <a:pt x="942" y="1260"/>
                  </a:lnTo>
                  <a:lnTo>
                    <a:pt x="940" y="1264"/>
                  </a:lnTo>
                  <a:lnTo>
                    <a:pt x="938" y="1266"/>
                  </a:lnTo>
                  <a:lnTo>
                    <a:pt x="938" y="1268"/>
                  </a:lnTo>
                  <a:lnTo>
                    <a:pt x="934" y="1274"/>
                  </a:lnTo>
                  <a:lnTo>
                    <a:pt x="932" y="1276"/>
                  </a:lnTo>
                  <a:lnTo>
                    <a:pt x="932" y="1276"/>
                  </a:lnTo>
                  <a:lnTo>
                    <a:pt x="932" y="1276"/>
                  </a:lnTo>
                  <a:lnTo>
                    <a:pt x="932" y="1278"/>
                  </a:lnTo>
                  <a:lnTo>
                    <a:pt x="932" y="1278"/>
                  </a:lnTo>
                  <a:lnTo>
                    <a:pt x="932" y="1280"/>
                  </a:lnTo>
                  <a:lnTo>
                    <a:pt x="932" y="1282"/>
                  </a:lnTo>
                  <a:lnTo>
                    <a:pt x="932" y="1282"/>
                  </a:lnTo>
                  <a:lnTo>
                    <a:pt x="932" y="1284"/>
                  </a:lnTo>
                  <a:lnTo>
                    <a:pt x="932" y="1286"/>
                  </a:lnTo>
                  <a:lnTo>
                    <a:pt x="932" y="1286"/>
                  </a:lnTo>
                  <a:lnTo>
                    <a:pt x="932" y="1286"/>
                  </a:lnTo>
                  <a:lnTo>
                    <a:pt x="934" y="1288"/>
                  </a:lnTo>
                  <a:lnTo>
                    <a:pt x="934" y="1288"/>
                  </a:lnTo>
                  <a:lnTo>
                    <a:pt x="934" y="1288"/>
                  </a:lnTo>
                  <a:lnTo>
                    <a:pt x="936" y="1290"/>
                  </a:lnTo>
                  <a:lnTo>
                    <a:pt x="936" y="1290"/>
                  </a:lnTo>
                  <a:lnTo>
                    <a:pt x="936" y="1290"/>
                  </a:lnTo>
                  <a:lnTo>
                    <a:pt x="940" y="1294"/>
                  </a:lnTo>
                  <a:lnTo>
                    <a:pt x="944" y="1296"/>
                  </a:lnTo>
                  <a:lnTo>
                    <a:pt x="950" y="1300"/>
                  </a:lnTo>
                  <a:lnTo>
                    <a:pt x="954" y="1302"/>
                  </a:lnTo>
                  <a:lnTo>
                    <a:pt x="958" y="1306"/>
                  </a:lnTo>
                  <a:lnTo>
                    <a:pt x="960" y="1310"/>
                  </a:lnTo>
                  <a:lnTo>
                    <a:pt x="962" y="1312"/>
                  </a:lnTo>
                  <a:lnTo>
                    <a:pt x="962" y="1314"/>
                  </a:lnTo>
                  <a:lnTo>
                    <a:pt x="962" y="1316"/>
                  </a:lnTo>
                  <a:lnTo>
                    <a:pt x="964" y="1318"/>
                  </a:lnTo>
                  <a:lnTo>
                    <a:pt x="962" y="1324"/>
                  </a:lnTo>
                  <a:lnTo>
                    <a:pt x="962" y="1332"/>
                  </a:lnTo>
                  <a:lnTo>
                    <a:pt x="960" y="1340"/>
                  </a:lnTo>
                  <a:lnTo>
                    <a:pt x="960" y="1346"/>
                  </a:lnTo>
                  <a:lnTo>
                    <a:pt x="958" y="1354"/>
                  </a:lnTo>
                  <a:lnTo>
                    <a:pt x="956" y="1360"/>
                  </a:lnTo>
                  <a:lnTo>
                    <a:pt x="954" y="1362"/>
                  </a:lnTo>
                  <a:lnTo>
                    <a:pt x="954" y="1364"/>
                  </a:lnTo>
                  <a:lnTo>
                    <a:pt x="952" y="1368"/>
                  </a:lnTo>
                  <a:lnTo>
                    <a:pt x="950" y="1370"/>
                  </a:lnTo>
                  <a:lnTo>
                    <a:pt x="948" y="1370"/>
                  </a:lnTo>
                  <a:lnTo>
                    <a:pt x="944" y="1372"/>
                  </a:lnTo>
                  <a:lnTo>
                    <a:pt x="942" y="1372"/>
                  </a:lnTo>
                  <a:lnTo>
                    <a:pt x="940" y="1374"/>
                  </a:lnTo>
                  <a:lnTo>
                    <a:pt x="938" y="1374"/>
                  </a:lnTo>
                  <a:lnTo>
                    <a:pt x="934" y="1374"/>
                  </a:lnTo>
                  <a:lnTo>
                    <a:pt x="932" y="1374"/>
                  </a:lnTo>
                  <a:lnTo>
                    <a:pt x="930" y="1374"/>
                  </a:lnTo>
                  <a:lnTo>
                    <a:pt x="932" y="1374"/>
                  </a:lnTo>
                  <a:lnTo>
                    <a:pt x="926" y="1374"/>
                  </a:lnTo>
                  <a:lnTo>
                    <a:pt x="924" y="1374"/>
                  </a:lnTo>
                  <a:lnTo>
                    <a:pt x="924" y="1374"/>
                  </a:lnTo>
                  <a:lnTo>
                    <a:pt x="924" y="1374"/>
                  </a:lnTo>
                  <a:lnTo>
                    <a:pt x="922" y="1374"/>
                  </a:lnTo>
                  <a:lnTo>
                    <a:pt x="922" y="1374"/>
                  </a:lnTo>
                  <a:lnTo>
                    <a:pt x="922" y="1374"/>
                  </a:lnTo>
                  <a:lnTo>
                    <a:pt x="920" y="1374"/>
                  </a:lnTo>
                  <a:lnTo>
                    <a:pt x="920" y="1374"/>
                  </a:lnTo>
                  <a:lnTo>
                    <a:pt x="918" y="1376"/>
                  </a:lnTo>
                  <a:lnTo>
                    <a:pt x="918" y="1376"/>
                  </a:lnTo>
                  <a:lnTo>
                    <a:pt x="918" y="1376"/>
                  </a:lnTo>
                  <a:lnTo>
                    <a:pt x="918" y="1378"/>
                  </a:lnTo>
                  <a:lnTo>
                    <a:pt x="916" y="1380"/>
                  </a:lnTo>
                  <a:lnTo>
                    <a:pt x="916" y="1380"/>
                  </a:lnTo>
                  <a:lnTo>
                    <a:pt x="916" y="1380"/>
                  </a:lnTo>
                  <a:lnTo>
                    <a:pt x="916" y="1382"/>
                  </a:lnTo>
                  <a:lnTo>
                    <a:pt x="916" y="1386"/>
                  </a:lnTo>
                  <a:lnTo>
                    <a:pt x="918" y="1390"/>
                  </a:lnTo>
                  <a:lnTo>
                    <a:pt x="918" y="1398"/>
                  </a:lnTo>
                  <a:lnTo>
                    <a:pt x="920" y="1402"/>
                  </a:lnTo>
                  <a:lnTo>
                    <a:pt x="920" y="1406"/>
                  </a:lnTo>
                  <a:lnTo>
                    <a:pt x="922" y="1410"/>
                  </a:lnTo>
                  <a:lnTo>
                    <a:pt x="922" y="1414"/>
                  </a:lnTo>
                  <a:lnTo>
                    <a:pt x="926" y="1422"/>
                  </a:lnTo>
                  <a:lnTo>
                    <a:pt x="928" y="1430"/>
                  </a:lnTo>
                  <a:lnTo>
                    <a:pt x="930" y="1434"/>
                  </a:lnTo>
                  <a:lnTo>
                    <a:pt x="930" y="1436"/>
                  </a:lnTo>
                  <a:lnTo>
                    <a:pt x="930" y="1436"/>
                  </a:lnTo>
                  <a:lnTo>
                    <a:pt x="930" y="1440"/>
                  </a:lnTo>
                  <a:lnTo>
                    <a:pt x="930" y="1442"/>
                  </a:lnTo>
                  <a:lnTo>
                    <a:pt x="930" y="1448"/>
                  </a:lnTo>
                  <a:lnTo>
                    <a:pt x="928" y="1452"/>
                  </a:lnTo>
                  <a:lnTo>
                    <a:pt x="926" y="1456"/>
                  </a:lnTo>
                  <a:lnTo>
                    <a:pt x="926" y="1460"/>
                  </a:lnTo>
                  <a:lnTo>
                    <a:pt x="924" y="1464"/>
                  </a:lnTo>
                  <a:lnTo>
                    <a:pt x="924" y="1464"/>
                  </a:lnTo>
                  <a:lnTo>
                    <a:pt x="924" y="1468"/>
                  </a:lnTo>
                  <a:lnTo>
                    <a:pt x="922" y="1468"/>
                  </a:lnTo>
                  <a:lnTo>
                    <a:pt x="922" y="1468"/>
                  </a:lnTo>
                  <a:lnTo>
                    <a:pt x="920" y="1470"/>
                  </a:lnTo>
                  <a:lnTo>
                    <a:pt x="918" y="1470"/>
                  </a:lnTo>
                  <a:lnTo>
                    <a:pt x="920" y="1470"/>
                  </a:lnTo>
                  <a:lnTo>
                    <a:pt x="914" y="1470"/>
                  </a:lnTo>
                  <a:lnTo>
                    <a:pt x="912" y="1470"/>
                  </a:lnTo>
                  <a:lnTo>
                    <a:pt x="910" y="1470"/>
                  </a:lnTo>
                  <a:lnTo>
                    <a:pt x="908" y="1468"/>
                  </a:lnTo>
                  <a:lnTo>
                    <a:pt x="904" y="1466"/>
                  </a:lnTo>
                  <a:lnTo>
                    <a:pt x="902" y="1462"/>
                  </a:lnTo>
                  <a:lnTo>
                    <a:pt x="898" y="1458"/>
                  </a:lnTo>
                  <a:lnTo>
                    <a:pt x="896" y="1454"/>
                  </a:lnTo>
                  <a:lnTo>
                    <a:pt x="894" y="1452"/>
                  </a:lnTo>
                  <a:lnTo>
                    <a:pt x="890" y="1450"/>
                  </a:lnTo>
                  <a:lnTo>
                    <a:pt x="886" y="1444"/>
                  </a:lnTo>
                  <a:lnTo>
                    <a:pt x="884" y="1442"/>
                  </a:lnTo>
                  <a:lnTo>
                    <a:pt x="882" y="1440"/>
                  </a:lnTo>
                  <a:lnTo>
                    <a:pt x="880" y="1436"/>
                  </a:lnTo>
                  <a:lnTo>
                    <a:pt x="880" y="1436"/>
                  </a:lnTo>
                  <a:lnTo>
                    <a:pt x="878" y="1434"/>
                  </a:lnTo>
                  <a:lnTo>
                    <a:pt x="878" y="1428"/>
                  </a:lnTo>
                  <a:lnTo>
                    <a:pt x="878" y="1422"/>
                  </a:lnTo>
                  <a:lnTo>
                    <a:pt x="878" y="1416"/>
                  </a:lnTo>
                  <a:lnTo>
                    <a:pt x="876" y="1410"/>
                  </a:lnTo>
                  <a:lnTo>
                    <a:pt x="876" y="1402"/>
                  </a:lnTo>
                  <a:lnTo>
                    <a:pt x="876" y="1396"/>
                  </a:lnTo>
                  <a:lnTo>
                    <a:pt x="876" y="1390"/>
                  </a:lnTo>
                  <a:lnTo>
                    <a:pt x="876" y="1384"/>
                  </a:lnTo>
                  <a:lnTo>
                    <a:pt x="874" y="1382"/>
                  </a:lnTo>
                  <a:lnTo>
                    <a:pt x="874" y="1380"/>
                  </a:lnTo>
                  <a:lnTo>
                    <a:pt x="874" y="1378"/>
                  </a:lnTo>
                  <a:lnTo>
                    <a:pt x="874" y="1376"/>
                  </a:lnTo>
                  <a:lnTo>
                    <a:pt x="874" y="1376"/>
                  </a:lnTo>
                  <a:lnTo>
                    <a:pt x="874" y="1376"/>
                  </a:lnTo>
                  <a:lnTo>
                    <a:pt x="874" y="1374"/>
                  </a:lnTo>
                  <a:lnTo>
                    <a:pt x="874" y="1374"/>
                  </a:lnTo>
                  <a:lnTo>
                    <a:pt x="874" y="1374"/>
                  </a:lnTo>
                  <a:lnTo>
                    <a:pt x="872" y="1372"/>
                  </a:lnTo>
                  <a:lnTo>
                    <a:pt x="872" y="1372"/>
                  </a:lnTo>
                  <a:lnTo>
                    <a:pt x="872" y="1372"/>
                  </a:lnTo>
                  <a:lnTo>
                    <a:pt x="870" y="1370"/>
                  </a:lnTo>
                  <a:lnTo>
                    <a:pt x="868" y="1368"/>
                  </a:lnTo>
                  <a:lnTo>
                    <a:pt x="868" y="1368"/>
                  </a:lnTo>
                  <a:lnTo>
                    <a:pt x="868" y="1368"/>
                  </a:lnTo>
                  <a:lnTo>
                    <a:pt x="864" y="1368"/>
                  </a:lnTo>
                  <a:lnTo>
                    <a:pt x="864" y="1368"/>
                  </a:lnTo>
                  <a:lnTo>
                    <a:pt x="864" y="1368"/>
                  </a:lnTo>
                  <a:lnTo>
                    <a:pt x="858" y="1366"/>
                  </a:lnTo>
                  <a:lnTo>
                    <a:pt x="852" y="1366"/>
                  </a:lnTo>
                  <a:lnTo>
                    <a:pt x="846" y="1366"/>
                  </a:lnTo>
                  <a:lnTo>
                    <a:pt x="840" y="1364"/>
                  </a:lnTo>
                  <a:lnTo>
                    <a:pt x="834" y="1364"/>
                  </a:lnTo>
                  <a:lnTo>
                    <a:pt x="828" y="1362"/>
                  </a:lnTo>
                  <a:lnTo>
                    <a:pt x="824" y="1360"/>
                  </a:lnTo>
                  <a:lnTo>
                    <a:pt x="818" y="1358"/>
                  </a:lnTo>
                  <a:lnTo>
                    <a:pt x="814" y="1354"/>
                  </a:lnTo>
                  <a:lnTo>
                    <a:pt x="808" y="1350"/>
                  </a:lnTo>
                  <a:lnTo>
                    <a:pt x="802" y="1346"/>
                  </a:lnTo>
                  <a:lnTo>
                    <a:pt x="798" y="1342"/>
                  </a:lnTo>
                  <a:lnTo>
                    <a:pt x="792" y="1338"/>
                  </a:lnTo>
                  <a:lnTo>
                    <a:pt x="788" y="1334"/>
                  </a:lnTo>
                  <a:lnTo>
                    <a:pt x="784" y="1330"/>
                  </a:lnTo>
                  <a:lnTo>
                    <a:pt x="780" y="1328"/>
                  </a:lnTo>
                  <a:lnTo>
                    <a:pt x="776" y="1328"/>
                  </a:lnTo>
                  <a:lnTo>
                    <a:pt x="772" y="1326"/>
                  </a:lnTo>
                  <a:lnTo>
                    <a:pt x="770" y="1326"/>
                  </a:lnTo>
                  <a:lnTo>
                    <a:pt x="764" y="1324"/>
                  </a:lnTo>
                  <a:lnTo>
                    <a:pt x="762" y="1324"/>
                  </a:lnTo>
                  <a:lnTo>
                    <a:pt x="760" y="1324"/>
                  </a:lnTo>
                  <a:lnTo>
                    <a:pt x="758" y="1322"/>
                  </a:lnTo>
                  <a:lnTo>
                    <a:pt x="758" y="1322"/>
                  </a:lnTo>
                  <a:lnTo>
                    <a:pt x="754" y="1320"/>
                  </a:lnTo>
                  <a:lnTo>
                    <a:pt x="752" y="1318"/>
                  </a:lnTo>
                  <a:lnTo>
                    <a:pt x="752" y="1318"/>
                  </a:lnTo>
                  <a:lnTo>
                    <a:pt x="752" y="1318"/>
                  </a:lnTo>
                  <a:lnTo>
                    <a:pt x="750" y="1316"/>
                  </a:lnTo>
                  <a:lnTo>
                    <a:pt x="750" y="1316"/>
                  </a:lnTo>
                  <a:lnTo>
                    <a:pt x="750" y="1316"/>
                  </a:lnTo>
                  <a:lnTo>
                    <a:pt x="748" y="1316"/>
                  </a:lnTo>
                  <a:lnTo>
                    <a:pt x="748" y="1316"/>
                  </a:lnTo>
                  <a:lnTo>
                    <a:pt x="748" y="1316"/>
                  </a:lnTo>
                  <a:lnTo>
                    <a:pt x="746" y="1316"/>
                  </a:lnTo>
                  <a:lnTo>
                    <a:pt x="746" y="1316"/>
                  </a:lnTo>
                  <a:lnTo>
                    <a:pt x="744" y="1316"/>
                  </a:lnTo>
                  <a:lnTo>
                    <a:pt x="742" y="1316"/>
                  </a:lnTo>
                  <a:lnTo>
                    <a:pt x="742" y="1316"/>
                  </a:lnTo>
                  <a:lnTo>
                    <a:pt x="742" y="1316"/>
                  </a:lnTo>
                  <a:lnTo>
                    <a:pt x="740" y="1318"/>
                  </a:lnTo>
                  <a:lnTo>
                    <a:pt x="738" y="1320"/>
                  </a:lnTo>
                  <a:lnTo>
                    <a:pt x="736" y="1320"/>
                  </a:lnTo>
                  <a:lnTo>
                    <a:pt x="734" y="1322"/>
                  </a:lnTo>
                  <a:lnTo>
                    <a:pt x="732" y="1322"/>
                  </a:lnTo>
                  <a:lnTo>
                    <a:pt x="732" y="1322"/>
                  </a:lnTo>
                  <a:lnTo>
                    <a:pt x="732" y="1320"/>
                  </a:lnTo>
                  <a:lnTo>
                    <a:pt x="730" y="1318"/>
                  </a:lnTo>
                  <a:lnTo>
                    <a:pt x="730" y="1316"/>
                  </a:lnTo>
                  <a:lnTo>
                    <a:pt x="728" y="1314"/>
                  </a:lnTo>
                  <a:lnTo>
                    <a:pt x="726" y="1306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2" y="1296"/>
                  </a:lnTo>
                  <a:lnTo>
                    <a:pt x="722" y="1294"/>
                  </a:lnTo>
                  <a:lnTo>
                    <a:pt x="720" y="1286"/>
                  </a:lnTo>
                  <a:lnTo>
                    <a:pt x="720" y="1284"/>
                  </a:lnTo>
                  <a:lnTo>
                    <a:pt x="718" y="1280"/>
                  </a:lnTo>
                  <a:lnTo>
                    <a:pt x="718" y="1280"/>
                  </a:lnTo>
                  <a:lnTo>
                    <a:pt x="718" y="1280"/>
                  </a:lnTo>
                  <a:lnTo>
                    <a:pt x="718" y="1278"/>
                  </a:lnTo>
                  <a:lnTo>
                    <a:pt x="718" y="1278"/>
                  </a:lnTo>
                  <a:lnTo>
                    <a:pt x="716" y="1278"/>
                  </a:lnTo>
                  <a:lnTo>
                    <a:pt x="716" y="1276"/>
                  </a:lnTo>
                  <a:lnTo>
                    <a:pt x="716" y="1276"/>
                  </a:lnTo>
                  <a:lnTo>
                    <a:pt x="714" y="1274"/>
                  </a:lnTo>
                  <a:lnTo>
                    <a:pt x="712" y="1274"/>
                  </a:lnTo>
                  <a:lnTo>
                    <a:pt x="712" y="1274"/>
                  </a:lnTo>
                  <a:lnTo>
                    <a:pt x="712" y="1274"/>
                  </a:lnTo>
                  <a:lnTo>
                    <a:pt x="708" y="1274"/>
                  </a:lnTo>
                  <a:lnTo>
                    <a:pt x="708" y="1274"/>
                  </a:lnTo>
                  <a:lnTo>
                    <a:pt x="708" y="1274"/>
                  </a:lnTo>
                  <a:lnTo>
                    <a:pt x="704" y="1274"/>
                  </a:lnTo>
                  <a:lnTo>
                    <a:pt x="702" y="1274"/>
                  </a:lnTo>
                  <a:lnTo>
                    <a:pt x="698" y="1274"/>
                  </a:lnTo>
                  <a:lnTo>
                    <a:pt x="696" y="1274"/>
                  </a:lnTo>
                  <a:lnTo>
                    <a:pt x="696" y="1274"/>
                  </a:lnTo>
                  <a:lnTo>
                    <a:pt x="696" y="1274"/>
                  </a:lnTo>
                  <a:lnTo>
                    <a:pt x="696" y="1272"/>
                  </a:lnTo>
                  <a:lnTo>
                    <a:pt x="694" y="1270"/>
                  </a:lnTo>
                  <a:lnTo>
                    <a:pt x="694" y="1266"/>
                  </a:lnTo>
                  <a:lnTo>
                    <a:pt x="692" y="1260"/>
                  </a:lnTo>
                  <a:lnTo>
                    <a:pt x="692" y="1254"/>
                  </a:lnTo>
                  <a:lnTo>
                    <a:pt x="692" y="1248"/>
                  </a:lnTo>
                  <a:lnTo>
                    <a:pt x="694" y="1242"/>
                  </a:lnTo>
                  <a:lnTo>
                    <a:pt x="694" y="1236"/>
                  </a:lnTo>
                  <a:lnTo>
                    <a:pt x="696" y="1230"/>
                  </a:lnTo>
                  <a:lnTo>
                    <a:pt x="696" y="1224"/>
                  </a:lnTo>
                  <a:lnTo>
                    <a:pt x="698" y="1220"/>
                  </a:lnTo>
                  <a:lnTo>
                    <a:pt x="700" y="1212"/>
                  </a:lnTo>
                  <a:lnTo>
                    <a:pt x="704" y="1206"/>
                  </a:lnTo>
                  <a:lnTo>
                    <a:pt x="710" y="1194"/>
                  </a:lnTo>
                  <a:lnTo>
                    <a:pt x="712" y="1190"/>
                  </a:lnTo>
                  <a:lnTo>
                    <a:pt x="716" y="1184"/>
                  </a:lnTo>
                  <a:lnTo>
                    <a:pt x="718" y="1180"/>
                  </a:lnTo>
                  <a:lnTo>
                    <a:pt x="722" y="1176"/>
                  </a:lnTo>
                  <a:lnTo>
                    <a:pt x="730" y="1168"/>
                  </a:lnTo>
                  <a:lnTo>
                    <a:pt x="736" y="1160"/>
                  </a:lnTo>
                  <a:lnTo>
                    <a:pt x="740" y="1158"/>
                  </a:lnTo>
                  <a:lnTo>
                    <a:pt x="744" y="1156"/>
                  </a:lnTo>
                  <a:lnTo>
                    <a:pt x="746" y="1154"/>
                  </a:lnTo>
                  <a:lnTo>
                    <a:pt x="748" y="1152"/>
                  </a:lnTo>
                  <a:lnTo>
                    <a:pt x="750" y="1152"/>
                  </a:lnTo>
                  <a:lnTo>
                    <a:pt x="752" y="1152"/>
                  </a:lnTo>
                  <a:lnTo>
                    <a:pt x="754" y="1150"/>
                  </a:lnTo>
                  <a:lnTo>
                    <a:pt x="754" y="1150"/>
                  </a:lnTo>
                  <a:lnTo>
                    <a:pt x="754" y="1150"/>
                  </a:lnTo>
                  <a:lnTo>
                    <a:pt x="756" y="1148"/>
                  </a:lnTo>
                  <a:lnTo>
                    <a:pt x="756" y="1148"/>
                  </a:lnTo>
                  <a:lnTo>
                    <a:pt x="756" y="1148"/>
                  </a:lnTo>
                  <a:lnTo>
                    <a:pt x="758" y="1148"/>
                  </a:lnTo>
                  <a:lnTo>
                    <a:pt x="758" y="1146"/>
                  </a:lnTo>
                  <a:lnTo>
                    <a:pt x="758" y="1146"/>
                  </a:lnTo>
                  <a:lnTo>
                    <a:pt x="758" y="1144"/>
                  </a:lnTo>
                  <a:lnTo>
                    <a:pt x="758" y="1142"/>
                  </a:lnTo>
                  <a:lnTo>
                    <a:pt x="758" y="1142"/>
                  </a:lnTo>
                  <a:lnTo>
                    <a:pt x="758" y="1140"/>
                  </a:lnTo>
                  <a:lnTo>
                    <a:pt x="758" y="1138"/>
                  </a:lnTo>
                  <a:lnTo>
                    <a:pt x="758" y="1138"/>
                  </a:lnTo>
                  <a:lnTo>
                    <a:pt x="758" y="1138"/>
                  </a:lnTo>
                  <a:lnTo>
                    <a:pt x="758" y="1136"/>
                  </a:lnTo>
                  <a:lnTo>
                    <a:pt x="758" y="1136"/>
                  </a:lnTo>
                  <a:lnTo>
                    <a:pt x="758" y="1136"/>
                  </a:lnTo>
                  <a:lnTo>
                    <a:pt x="756" y="1134"/>
                  </a:lnTo>
                  <a:lnTo>
                    <a:pt x="756" y="1134"/>
                  </a:lnTo>
                  <a:lnTo>
                    <a:pt x="756" y="1134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8" y="1132"/>
                  </a:lnTo>
                  <a:lnTo>
                    <a:pt x="760" y="1130"/>
                  </a:lnTo>
                  <a:lnTo>
                    <a:pt x="760" y="1130"/>
                  </a:lnTo>
                  <a:lnTo>
                    <a:pt x="760" y="1128"/>
                  </a:lnTo>
                  <a:lnTo>
                    <a:pt x="760" y="1126"/>
                  </a:lnTo>
                  <a:lnTo>
                    <a:pt x="762" y="1122"/>
                  </a:lnTo>
                  <a:lnTo>
                    <a:pt x="764" y="1118"/>
                  </a:lnTo>
                  <a:lnTo>
                    <a:pt x="764" y="1114"/>
                  </a:lnTo>
                  <a:lnTo>
                    <a:pt x="766" y="1112"/>
                  </a:lnTo>
                  <a:lnTo>
                    <a:pt x="766" y="1112"/>
                  </a:lnTo>
                  <a:lnTo>
                    <a:pt x="766" y="1114"/>
                  </a:lnTo>
                  <a:lnTo>
                    <a:pt x="768" y="1116"/>
                  </a:lnTo>
                  <a:lnTo>
                    <a:pt x="770" y="1116"/>
                  </a:lnTo>
                  <a:lnTo>
                    <a:pt x="770" y="1116"/>
                  </a:lnTo>
                  <a:lnTo>
                    <a:pt x="770" y="1118"/>
                  </a:lnTo>
                  <a:lnTo>
                    <a:pt x="772" y="1118"/>
                  </a:lnTo>
                  <a:lnTo>
                    <a:pt x="772" y="1118"/>
                  </a:lnTo>
                  <a:lnTo>
                    <a:pt x="774" y="1118"/>
                  </a:lnTo>
                  <a:lnTo>
                    <a:pt x="776" y="1118"/>
                  </a:lnTo>
                  <a:lnTo>
                    <a:pt x="776" y="1118"/>
                  </a:lnTo>
                  <a:lnTo>
                    <a:pt x="776" y="1118"/>
                  </a:lnTo>
                  <a:lnTo>
                    <a:pt x="778" y="1118"/>
                  </a:lnTo>
                  <a:lnTo>
                    <a:pt x="778" y="1118"/>
                  </a:lnTo>
                  <a:lnTo>
                    <a:pt x="778" y="1118"/>
                  </a:lnTo>
                  <a:lnTo>
                    <a:pt x="778" y="1116"/>
                  </a:lnTo>
                  <a:lnTo>
                    <a:pt x="782" y="1114"/>
                  </a:lnTo>
                  <a:lnTo>
                    <a:pt x="786" y="1110"/>
                  </a:lnTo>
                  <a:lnTo>
                    <a:pt x="790" y="1106"/>
                  </a:lnTo>
                  <a:lnTo>
                    <a:pt x="794" y="1102"/>
                  </a:lnTo>
                  <a:lnTo>
                    <a:pt x="798" y="1096"/>
                  </a:lnTo>
                  <a:lnTo>
                    <a:pt x="802" y="1092"/>
                  </a:lnTo>
                  <a:lnTo>
                    <a:pt x="804" y="1090"/>
                  </a:lnTo>
                  <a:lnTo>
                    <a:pt x="804" y="1088"/>
                  </a:lnTo>
                  <a:lnTo>
                    <a:pt x="806" y="1086"/>
                  </a:lnTo>
                  <a:lnTo>
                    <a:pt x="806" y="1086"/>
                  </a:lnTo>
                  <a:lnTo>
                    <a:pt x="806" y="1084"/>
                  </a:lnTo>
                  <a:lnTo>
                    <a:pt x="806" y="1084"/>
                  </a:lnTo>
                  <a:lnTo>
                    <a:pt x="806" y="1084"/>
                  </a:lnTo>
                  <a:lnTo>
                    <a:pt x="806" y="1082"/>
                  </a:lnTo>
                  <a:lnTo>
                    <a:pt x="806" y="1080"/>
                  </a:lnTo>
                  <a:lnTo>
                    <a:pt x="806" y="1080"/>
                  </a:lnTo>
                  <a:lnTo>
                    <a:pt x="806" y="1080"/>
                  </a:lnTo>
                  <a:lnTo>
                    <a:pt x="806" y="1078"/>
                  </a:lnTo>
                  <a:lnTo>
                    <a:pt x="806" y="1078"/>
                  </a:lnTo>
                  <a:lnTo>
                    <a:pt x="804" y="1078"/>
                  </a:lnTo>
                  <a:lnTo>
                    <a:pt x="802" y="1076"/>
                  </a:lnTo>
                  <a:lnTo>
                    <a:pt x="802" y="1076"/>
                  </a:lnTo>
                  <a:lnTo>
                    <a:pt x="802" y="1076"/>
                  </a:lnTo>
                  <a:lnTo>
                    <a:pt x="802" y="1074"/>
                  </a:lnTo>
                  <a:lnTo>
                    <a:pt x="802" y="1074"/>
                  </a:lnTo>
                  <a:lnTo>
                    <a:pt x="802" y="1074"/>
                  </a:lnTo>
                  <a:lnTo>
                    <a:pt x="804" y="1072"/>
                  </a:lnTo>
                  <a:lnTo>
                    <a:pt x="804" y="1072"/>
                  </a:lnTo>
                  <a:lnTo>
                    <a:pt x="804" y="1072"/>
                  </a:lnTo>
                  <a:lnTo>
                    <a:pt x="806" y="1070"/>
                  </a:lnTo>
                  <a:lnTo>
                    <a:pt x="808" y="1066"/>
                  </a:lnTo>
                  <a:lnTo>
                    <a:pt x="810" y="1064"/>
                  </a:lnTo>
                  <a:lnTo>
                    <a:pt x="810" y="1060"/>
                  </a:lnTo>
                  <a:lnTo>
                    <a:pt x="812" y="1058"/>
                  </a:lnTo>
                  <a:lnTo>
                    <a:pt x="812" y="1062"/>
                  </a:lnTo>
                  <a:lnTo>
                    <a:pt x="812" y="1064"/>
                  </a:lnTo>
                  <a:lnTo>
                    <a:pt x="812" y="1066"/>
                  </a:lnTo>
                  <a:lnTo>
                    <a:pt x="812" y="1066"/>
                  </a:lnTo>
                  <a:lnTo>
                    <a:pt x="812" y="1066"/>
                  </a:lnTo>
                  <a:lnTo>
                    <a:pt x="814" y="1074"/>
                  </a:lnTo>
                  <a:lnTo>
                    <a:pt x="814" y="1080"/>
                  </a:lnTo>
                  <a:lnTo>
                    <a:pt x="816" y="1088"/>
                  </a:lnTo>
                  <a:lnTo>
                    <a:pt x="816" y="1096"/>
                  </a:lnTo>
                  <a:lnTo>
                    <a:pt x="814" y="1104"/>
                  </a:lnTo>
                  <a:lnTo>
                    <a:pt x="814" y="1106"/>
                  </a:lnTo>
                  <a:lnTo>
                    <a:pt x="812" y="1110"/>
                  </a:lnTo>
                  <a:lnTo>
                    <a:pt x="812" y="1112"/>
                  </a:lnTo>
                  <a:lnTo>
                    <a:pt x="810" y="1116"/>
                  </a:lnTo>
                  <a:lnTo>
                    <a:pt x="808" y="1118"/>
                  </a:lnTo>
                  <a:lnTo>
                    <a:pt x="804" y="1120"/>
                  </a:lnTo>
                  <a:lnTo>
                    <a:pt x="804" y="1120"/>
                  </a:lnTo>
                  <a:lnTo>
                    <a:pt x="804" y="1120"/>
                  </a:lnTo>
                  <a:lnTo>
                    <a:pt x="802" y="1124"/>
                  </a:lnTo>
                  <a:lnTo>
                    <a:pt x="802" y="1124"/>
                  </a:lnTo>
                  <a:lnTo>
                    <a:pt x="800" y="1126"/>
                  </a:lnTo>
                  <a:lnTo>
                    <a:pt x="800" y="1128"/>
                  </a:lnTo>
                  <a:lnTo>
                    <a:pt x="800" y="1128"/>
                  </a:lnTo>
                  <a:lnTo>
                    <a:pt x="800" y="1128"/>
                  </a:lnTo>
                  <a:lnTo>
                    <a:pt x="800" y="1130"/>
                  </a:lnTo>
                  <a:lnTo>
                    <a:pt x="800" y="1130"/>
                  </a:lnTo>
                  <a:lnTo>
                    <a:pt x="800" y="1132"/>
                  </a:lnTo>
                  <a:lnTo>
                    <a:pt x="800" y="1132"/>
                  </a:lnTo>
                  <a:lnTo>
                    <a:pt x="800" y="1132"/>
                  </a:lnTo>
                  <a:lnTo>
                    <a:pt x="800" y="1134"/>
                  </a:lnTo>
                  <a:lnTo>
                    <a:pt x="802" y="1134"/>
                  </a:lnTo>
                  <a:lnTo>
                    <a:pt x="802" y="1134"/>
                  </a:lnTo>
                  <a:lnTo>
                    <a:pt x="802" y="1134"/>
                  </a:lnTo>
                  <a:lnTo>
                    <a:pt x="806" y="1136"/>
                  </a:lnTo>
                  <a:lnTo>
                    <a:pt x="806" y="1136"/>
                  </a:lnTo>
                  <a:lnTo>
                    <a:pt x="806" y="1136"/>
                  </a:lnTo>
                  <a:lnTo>
                    <a:pt x="810" y="1136"/>
                  </a:lnTo>
                  <a:lnTo>
                    <a:pt x="814" y="1134"/>
                  </a:lnTo>
                  <a:lnTo>
                    <a:pt x="816" y="1134"/>
                  </a:lnTo>
                  <a:lnTo>
                    <a:pt x="818" y="1134"/>
                  </a:lnTo>
                  <a:lnTo>
                    <a:pt x="820" y="1134"/>
                  </a:lnTo>
                  <a:lnTo>
                    <a:pt x="822" y="1134"/>
                  </a:lnTo>
                  <a:lnTo>
                    <a:pt x="822" y="1134"/>
                  </a:lnTo>
                  <a:lnTo>
                    <a:pt x="822" y="1136"/>
                  </a:lnTo>
                  <a:lnTo>
                    <a:pt x="824" y="1138"/>
                  </a:lnTo>
                  <a:lnTo>
                    <a:pt x="824" y="1140"/>
                  </a:lnTo>
                  <a:lnTo>
                    <a:pt x="824" y="1142"/>
                  </a:lnTo>
                  <a:lnTo>
                    <a:pt x="824" y="1146"/>
                  </a:lnTo>
                  <a:lnTo>
                    <a:pt x="824" y="1146"/>
                  </a:lnTo>
                  <a:lnTo>
                    <a:pt x="826" y="1148"/>
                  </a:lnTo>
                  <a:lnTo>
                    <a:pt x="828" y="1148"/>
                  </a:lnTo>
                  <a:lnTo>
                    <a:pt x="832" y="1148"/>
                  </a:lnTo>
                  <a:lnTo>
                    <a:pt x="834" y="1148"/>
                  </a:lnTo>
                  <a:lnTo>
                    <a:pt x="840" y="1146"/>
                  </a:lnTo>
                  <a:lnTo>
                    <a:pt x="844" y="1144"/>
                  </a:lnTo>
                  <a:lnTo>
                    <a:pt x="846" y="1144"/>
                  </a:lnTo>
                  <a:lnTo>
                    <a:pt x="850" y="1142"/>
                  </a:lnTo>
                  <a:lnTo>
                    <a:pt x="850" y="1142"/>
                  </a:lnTo>
                  <a:lnTo>
                    <a:pt x="850" y="1142"/>
                  </a:lnTo>
                  <a:lnTo>
                    <a:pt x="854" y="1138"/>
                  </a:lnTo>
                  <a:lnTo>
                    <a:pt x="856" y="1134"/>
                  </a:lnTo>
                  <a:lnTo>
                    <a:pt x="858" y="1132"/>
                  </a:lnTo>
                  <a:lnTo>
                    <a:pt x="860" y="1128"/>
                  </a:lnTo>
                  <a:lnTo>
                    <a:pt x="860" y="1128"/>
                  </a:lnTo>
                  <a:lnTo>
                    <a:pt x="860" y="1126"/>
                  </a:lnTo>
                  <a:lnTo>
                    <a:pt x="860" y="1124"/>
                  </a:lnTo>
                  <a:lnTo>
                    <a:pt x="860" y="1122"/>
                  </a:lnTo>
                  <a:lnTo>
                    <a:pt x="860" y="1122"/>
                  </a:lnTo>
                  <a:lnTo>
                    <a:pt x="860" y="1122"/>
                  </a:lnTo>
                  <a:lnTo>
                    <a:pt x="862" y="1124"/>
                  </a:lnTo>
                  <a:lnTo>
                    <a:pt x="866" y="1126"/>
                  </a:lnTo>
                  <a:lnTo>
                    <a:pt x="868" y="1126"/>
                  </a:lnTo>
                  <a:lnTo>
                    <a:pt x="872" y="1130"/>
                  </a:lnTo>
                  <a:lnTo>
                    <a:pt x="874" y="1132"/>
                  </a:lnTo>
                  <a:lnTo>
                    <a:pt x="876" y="1134"/>
                  </a:lnTo>
                  <a:lnTo>
                    <a:pt x="880" y="1136"/>
                  </a:lnTo>
                  <a:lnTo>
                    <a:pt x="880" y="1136"/>
                  </a:lnTo>
                  <a:lnTo>
                    <a:pt x="880" y="1136"/>
                  </a:lnTo>
                  <a:lnTo>
                    <a:pt x="884" y="1136"/>
                  </a:lnTo>
                  <a:lnTo>
                    <a:pt x="884" y="1136"/>
                  </a:lnTo>
                  <a:lnTo>
                    <a:pt x="884" y="1136"/>
                  </a:lnTo>
                  <a:lnTo>
                    <a:pt x="888" y="1136"/>
                  </a:lnTo>
                  <a:lnTo>
                    <a:pt x="892" y="1136"/>
                  </a:lnTo>
                  <a:lnTo>
                    <a:pt x="896" y="1136"/>
                  </a:lnTo>
                  <a:lnTo>
                    <a:pt x="896" y="1136"/>
                  </a:lnTo>
                  <a:lnTo>
                    <a:pt x="898" y="1136"/>
                  </a:lnTo>
                  <a:lnTo>
                    <a:pt x="902" y="1136"/>
                  </a:lnTo>
                  <a:lnTo>
                    <a:pt x="902" y="1136"/>
                  </a:lnTo>
                  <a:lnTo>
                    <a:pt x="902" y="1136"/>
                  </a:lnTo>
                  <a:lnTo>
                    <a:pt x="904" y="1134"/>
                  </a:lnTo>
                  <a:lnTo>
                    <a:pt x="904" y="1134"/>
                  </a:lnTo>
                  <a:lnTo>
                    <a:pt x="904" y="1134"/>
                  </a:lnTo>
                  <a:lnTo>
                    <a:pt x="906" y="1132"/>
                  </a:lnTo>
                  <a:lnTo>
                    <a:pt x="906" y="1132"/>
                  </a:lnTo>
                  <a:lnTo>
                    <a:pt x="906" y="1132"/>
                  </a:lnTo>
                  <a:lnTo>
                    <a:pt x="906" y="1130"/>
                  </a:lnTo>
                  <a:lnTo>
                    <a:pt x="906" y="1130"/>
                  </a:lnTo>
                  <a:lnTo>
                    <a:pt x="906" y="1128"/>
                  </a:lnTo>
                  <a:lnTo>
                    <a:pt x="906" y="1128"/>
                  </a:lnTo>
                  <a:lnTo>
                    <a:pt x="906" y="1128"/>
                  </a:lnTo>
                  <a:lnTo>
                    <a:pt x="906" y="1126"/>
                  </a:lnTo>
                  <a:lnTo>
                    <a:pt x="904" y="1126"/>
                  </a:lnTo>
                  <a:lnTo>
                    <a:pt x="904" y="1126"/>
                  </a:lnTo>
                  <a:lnTo>
                    <a:pt x="904" y="1124"/>
                  </a:lnTo>
                  <a:lnTo>
                    <a:pt x="902" y="1124"/>
                  </a:lnTo>
                  <a:lnTo>
                    <a:pt x="900" y="1122"/>
                  </a:lnTo>
                  <a:lnTo>
                    <a:pt x="898" y="1120"/>
                  </a:lnTo>
                  <a:lnTo>
                    <a:pt x="894" y="1116"/>
                  </a:lnTo>
                  <a:lnTo>
                    <a:pt x="888" y="1114"/>
                  </a:lnTo>
                  <a:lnTo>
                    <a:pt x="886" y="1112"/>
                  </a:lnTo>
                  <a:lnTo>
                    <a:pt x="884" y="1112"/>
                  </a:lnTo>
                  <a:lnTo>
                    <a:pt x="884" y="1110"/>
                  </a:lnTo>
                  <a:lnTo>
                    <a:pt x="882" y="1110"/>
                  </a:lnTo>
                  <a:lnTo>
                    <a:pt x="882" y="1108"/>
                  </a:lnTo>
                  <a:lnTo>
                    <a:pt x="882" y="1106"/>
                  </a:lnTo>
                  <a:lnTo>
                    <a:pt x="880" y="1104"/>
                  </a:lnTo>
                  <a:lnTo>
                    <a:pt x="880" y="1100"/>
                  </a:lnTo>
                  <a:lnTo>
                    <a:pt x="880" y="1098"/>
                  </a:lnTo>
                  <a:lnTo>
                    <a:pt x="878" y="1094"/>
                  </a:lnTo>
                  <a:lnTo>
                    <a:pt x="878" y="1094"/>
                  </a:lnTo>
                  <a:lnTo>
                    <a:pt x="878" y="1094"/>
                  </a:lnTo>
                  <a:lnTo>
                    <a:pt x="876" y="1092"/>
                  </a:lnTo>
                  <a:lnTo>
                    <a:pt x="876" y="1092"/>
                  </a:lnTo>
                  <a:lnTo>
                    <a:pt x="876" y="1092"/>
                  </a:lnTo>
                  <a:lnTo>
                    <a:pt x="872" y="1090"/>
                  </a:lnTo>
                  <a:lnTo>
                    <a:pt x="870" y="1088"/>
                  </a:lnTo>
                  <a:lnTo>
                    <a:pt x="868" y="1088"/>
                  </a:lnTo>
                  <a:lnTo>
                    <a:pt x="866" y="1084"/>
                  </a:lnTo>
                  <a:lnTo>
                    <a:pt x="864" y="1082"/>
                  </a:lnTo>
                  <a:lnTo>
                    <a:pt x="862" y="1078"/>
                  </a:lnTo>
                  <a:lnTo>
                    <a:pt x="862" y="1078"/>
                  </a:lnTo>
                  <a:lnTo>
                    <a:pt x="862" y="1078"/>
                  </a:lnTo>
                  <a:lnTo>
                    <a:pt x="860" y="1074"/>
                  </a:lnTo>
                  <a:lnTo>
                    <a:pt x="860" y="1074"/>
                  </a:lnTo>
                  <a:lnTo>
                    <a:pt x="860" y="1074"/>
                  </a:lnTo>
                  <a:lnTo>
                    <a:pt x="856" y="1072"/>
                  </a:lnTo>
                  <a:lnTo>
                    <a:pt x="850" y="1068"/>
                  </a:lnTo>
                  <a:lnTo>
                    <a:pt x="850" y="1068"/>
                  </a:lnTo>
                  <a:lnTo>
                    <a:pt x="850" y="1068"/>
                  </a:lnTo>
                  <a:lnTo>
                    <a:pt x="852" y="1068"/>
                  </a:lnTo>
                  <a:lnTo>
                    <a:pt x="852" y="1068"/>
                  </a:lnTo>
                  <a:lnTo>
                    <a:pt x="854" y="1068"/>
                  </a:lnTo>
                  <a:lnTo>
                    <a:pt x="856" y="1068"/>
                  </a:lnTo>
                  <a:lnTo>
                    <a:pt x="856" y="1068"/>
                  </a:lnTo>
                  <a:lnTo>
                    <a:pt x="856" y="1068"/>
                  </a:lnTo>
                  <a:lnTo>
                    <a:pt x="858" y="1066"/>
                  </a:lnTo>
                  <a:lnTo>
                    <a:pt x="858" y="1066"/>
                  </a:lnTo>
                  <a:lnTo>
                    <a:pt x="860" y="1066"/>
                  </a:lnTo>
                  <a:lnTo>
                    <a:pt x="862" y="1064"/>
                  </a:lnTo>
                  <a:lnTo>
                    <a:pt x="862" y="1064"/>
                  </a:lnTo>
                  <a:lnTo>
                    <a:pt x="862" y="1064"/>
                  </a:lnTo>
                  <a:lnTo>
                    <a:pt x="864" y="1060"/>
                  </a:lnTo>
                  <a:lnTo>
                    <a:pt x="864" y="1060"/>
                  </a:lnTo>
                  <a:lnTo>
                    <a:pt x="864" y="1060"/>
                  </a:lnTo>
                  <a:lnTo>
                    <a:pt x="864" y="1050"/>
                  </a:lnTo>
                  <a:lnTo>
                    <a:pt x="864" y="1042"/>
                  </a:lnTo>
                  <a:lnTo>
                    <a:pt x="864" y="1036"/>
                  </a:lnTo>
                  <a:lnTo>
                    <a:pt x="864" y="1036"/>
                  </a:lnTo>
                  <a:lnTo>
                    <a:pt x="864" y="1034"/>
                  </a:lnTo>
                  <a:lnTo>
                    <a:pt x="864" y="1030"/>
                  </a:lnTo>
                  <a:lnTo>
                    <a:pt x="864" y="1030"/>
                  </a:lnTo>
                  <a:lnTo>
                    <a:pt x="864" y="1030"/>
                  </a:lnTo>
                  <a:lnTo>
                    <a:pt x="864" y="1030"/>
                  </a:lnTo>
                  <a:lnTo>
                    <a:pt x="868" y="1028"/>
                  </a:lnTo>
                  <a:lnTo>
                    <a:pt x="872" y="1024"/>
                  </a:lnTo>
                  <a:lnTo>
                    <a:pt x="876" y="1022"/>
                  </a:lnTo>
                  <a:lnTo>
                    <a:pt x="880" y="1018"/>
                  </a:lnTo>
                  <a:lnTo>
                    <a:pt x="884" y="1014"/>
                  </a:lnTo>
                  <a:lnTo>
                    <a:pt x="888" y="1010"/>
                  </a:lnTo>
                  <a:lnTo>
                    <a:pt x="892" y="1006"/>
                  </a:lnTo>
                  <a:lnTo>
                    <a:pt x="892" y="1004"/>
                  </a:lnTo>
                  <a:lnTo>
                    <a:pt x="892" y="1004"/>
                  </a:lnTo>
                  <a:lnTo>
                    <a:pt x="892" y="1004"/>
                  </a:lnTo>
                  <a:lnTo>
                    <a:pt x="892" y="1002"/>
                  </a:lnTo>
                  <a:lnTo>
                    <a:pt x="892" y="1002"/>
                  </a:lnTo>
                  <a:lnTo>
                    <a:pt x="894" y="1002"/>
                  </a:lnTo>
                  <a:lnTo>
                    <a:pt x="894" y="1000"/>
                  </a:lnTo>
                  <a:lnTo>
                    <a:pt x="894" y="1000"/>
                  </a:lnTo>
                  <a:lnTo>
                    <a:pt x="894" y="1000"/>
                  </a:lnTo>
                  <a:lnTo>
                    <a:pt x="894" y="998"/>
                  </a:lnTo>
                  <a:lnTo>
                    <a:pt x="894" y="998"/>
                  </a:lnTo>
                  <a:lnTo>
                    <a:pt x="892" y="998"/>
                  </a:lnTo>
                  <a:lnTo>
                    <a:pt x="892" y="994"/>
                  </a:lnTo>
                  <a:lnTo>
                    <a:pt x="892" y="994"/>
                  </a:lnTo>
                  <a:lnTo>
                    <a:pt x="892" y="994"/>
                  </a:lnTo>
                  <a:lnTo>
                    <a:pt x="890" y="990"/>
                  </a:lnTo>
                  <a:lnTo>
                    <a:pt x="888" y="988"/>
                  </a:lnTo>
                  <a:lnTo>
                    <a:pt x="884" y="984"/>
                  </a:lnTo>
                  <a:lnTo>
                    <a:pt x="882" y="982"/>
                  </a:lnTo>
                  <a:lnTo>
                    <a:pt x="882" y="980"/>
                  </a:lnTo>
                  <a:lnTo>
                    <a:pt x="882" y="976"/>
                  </a:lnTo>
                  <a:lnTo>
                    <a:pt x="882" y="974"/>
                  </a:lnTo>
                  <a:lnTo>
                    <a:pt x="882" y="974"/>
                  </a:lnTo>
                  <a:lnTo>
                    <a:pt x="882" y="972"/>
                  </a:lnTo>
                  <a:lnTo>
                    <a:pt x="884" y="968"/>
                  </a:lnTo>
                  <a:lnTo>
                    <a:pt x="886" y="966"/>
                  </a:lnTo>
                  <a:lnTo>
                    <a:pt x="888" y="958"/>
                  </a:lnTo>
                  <a:lnTo>
                    <a:pt x="890" y="956"/>
                  </a:lnTo>
                  <a:lnTo>
                    <a:pt x="890" y="952"/>
                  </a:lnTo>
                  <a:lnTo>
                    <a:pt x="890" y="948"/>
                  </a:lnTo>
                  <a:lnTo>
                    <a:pt x="890" y="944"/>
                  </a:lnTo>
                  <a:lnTo>
                    <a:pt x="890" y="938"/>
                  </a:lnTo>
                  <a:lnTo>
                    <a:pt x="890" y="930"/>
                  </a:lnTo>
                  <a:lnTo>
                    <a:pt x="888" y="926"/>
                  </a:lnTo>
                  <a:lnTo>
                    <a:pt x="888" y="924"/>
                  </a:lnTo>
                  <a:lnTo>
                    <a:pt x="886" y="918"/>
                  </a:lnTo>
                  <a:lnTo>
                    <a:pt x="886" y="918"/>
                  </a:lnTo>
                  <a:lnTo>
                    <a:pt x="886" y="918"/>
                  </a:lnTo>
                  <a:lnTo>
                    <a:pt x="882" y="914"/>
                  </a:lnTo>
                  <a:lnTo>
                    <a:pt x="882" y="914"/>
                  </a:lnTo>
                  <a:lnTo>
                    <a:pt x="882" y="914"/>
                  </a:lnTo>
                  <a:lnTo>
                    <a:pt x="880" y="912"/>
                  </a:lnTo>
                  <a:lnTo>
                    <a:pt x="878" y="910"/>
                  </a:lnTo>
                  <a:lnTo>
                    <a:pt x="874" y="908"/>
                  </a:lnTo>
                  <a:lnTo>
                    <a:pt x="872" y="906"/>
                  </a:lnTo>
                  <a:lnTo>
                    <a:pt x="868" y="904"/>
                  </a:lnTo>
                  <a:lnTo>
                    <a:pt x="862" y="902"/>
                  </a:lnTo>
                  <a:lnTo>
                    <a:pt x="858" y="900"/>
                  </a:lnTo>
                  <a:lnTo>
                    <a:pt x="852" y="898"/>
                  </a:lnTo>
                  <a:lnTo>
                    <a:pt x="848" y="896"/>
                  </a:lnTo>
                  <a:lnTo>
                    <a:pt x="850" y="896"/>
                  </a:lnTo>
                  <a:lnTo>
                    <a:pt x="858" y="898"/>
                  </a:lnTo>
                  <a:lnTo>
                    <a:pt x="866" y="896"/>
                  </a:lnTo>
                  <a:lnTo>
                    <a:pt x="866" y="896"/>
                  </a:lnTo>
                  <a:lnTo>
                    <a:pt x="870" y="894"/>
                  </a:lnTo>
                  <a:lnTo>
                    <a:pt x="870" y="894"/>
                  </a:lnTo>
                  <a:lnTo>
                    <a:pt x="868" y="892"/>
                  </a:lnTo>
                  <a:lnTo>
                    <a:pt x="866" y="890"/>
                  </a:lnTo>
                  <a:lnTo>
                    <a:pt x="862" y="888"/>
                  </a:lnTo>
                  <a:lnTo>
                    <a:pt x="862" y="886"/>
                  </a:lnTo>
                  <a:lnTo>
                    <a:pt x="860" y="886"/>
                  </a:lnTo>
                  <a:lnTo>
                    <a:pt x="860" y="886"/>
                  </a:lnTo>
                  <a:lnTo>
                    <a:pt x="860" y="884"/>
                  </a:lnTo>
                  <a:lnTo>
                    <a:pt x="862" y="884"/>
                  </a:lnTo>
                  <a:lnTo>
                    <a:pt x="864" y="882"/>
                  </a:lnTo>
                  <a:lnTo>
                    <a:pt x="868" y="882"/>
                  </a:lnTo>
                  <a:lnTo>
                    <a:pt x="874" y="884"/>
                  </a:lnTo>
                  <a:lnTo>
                    <a:pt x="878" y="886"/>
                  </a:lnTo>
                  <a:lnTo>
                    <a:pt x="884" y="886"/>
                  </a:lnTo>
                  <a:lnTo>
                    <a:pt x="886" y="888"/>
                  </a:lnTo>
                  <a:lnTo>
                    <a:pt x="886" y="888"/>
                  </a:lnTo>
                  <a:lnTo>
                    <a:pt x="886" y="888"/>
                  </a:lnTo>
                  <a:lnTo>
                    <a:pt x="890" y="888"/>
                  </a:lnTo>
                  <a:lnTo>
                    <a:pt x="890" y="888"/>
                  </a:lnTo>
                  <a:lnTo>
                    <a:pt x="890" y="888"/>
                  </a:lnTo>
                  <a:lnTo>
                    <a:pt x="894" y="888"/>
                  </a:lnTo>
                  <a:lnTo>
                    <a:pt x="898" y="888"/>
                  </a:lnTo>
                  <a:lnTo>
                    <a:pt x="904" y="888"/>
                  </a:lnTo>
                  <a:lnTo>
                    <a:pt x="908" y="888"/>
                  </a:lnTo>
                  <a:lnTo>
                    <a:pt x="910" y="888"/>
                  </a:lnTo>
                  <a:lnTo>
                    <a:pt x="910" y="890"/>
                  </a:lnTo>
                  <a:lnTo>
                    <a:pt x="910" y="892"/>
                  </a:lnTo>
                  <a:lnTo>
                    <a:pt x="910" y="892"/>
                  </a:lnTo>
                  <a:lnTo>
                    <a:pt x="910" y="894"/>
                  </a:lnTo>
                  <a:lnTo>
                    <a:pt x="912" y="898"/>
                  </a:lnTo>
                  <a:lnTo>
                    <a:pt x="912" y="898"/>
                  </a:lnTo>
                  <a:lnTo>
                    <a:pt x="912" y="898"/>
                  </a:lnTo>
                  <a:lnTo>
                    <a:pt x="914" y="900"/>
                  </a:lnTo>
                  <a:lnTo>
                    <a:pt x="914" y="900"/>
                  </a:lnTo>
                  <a:lnTo>
                    <a:pt x="914" y="900"/>
                  </a:lnTo>
                  <a:lnTo>
                    <a:pt x="916" y="902"/>
                  </a:lnTo>
                  <a:lnTo>
                    <a:pt x="916" y="902"/>
                  </a:lnTo>
                  <a:lnTo>
                    <a:pt x="916" y="902"/>
                  </a:lnTo>
                  <a:lnTo>
                    <a:pt x="918" y="904"/>
                  </a:lnTo>
                  <a:lnTo>
                    <a:pt x="918" y="904"/>
                  </a:lnTo>
                  <a:lnTo>
                    <a:pt x="920" y="904"/>
                  </a:lnTo>
                  <a:lnTo>
                    <a:pt x="922" y="906"/>
                  </a:lnTo>
                  <a:lnTo>
                    <a:pt x="922" y="906"/>
                  </a:lnTo>
                  <a:lnTo>
                    <a:pt x="924" y="906"/>
                  </a:lnTo>
                  <a:lnTo>
                    <a:pt x="926" y="906"/>
                  </a:lnTo>
                  <a:lnTo>
                    <a:pt x="928" y="906"/>
                  </a:lnTo>
                  <a:lnTo>
                    <a:pt x="930" y="904"/>
                  </a:lnTo>
                  <a:lnTo>
                    <a:pt x="930" y="904"/>
                  </a:lnTo>
                  <a:lnTo>
                    <a:pt x="930" y="904"/>
                  </a:lnTo>
                  <a:lnTo>
                    <a:pt x="932" y="904"/>
                  </a:lnTo>
                  <a:lnTo>
                    <a:pt x="932" y="904"/>
                  </a:lnTo>
                  <a:lnTo>
                    <a:pt x="932" y="902"/>
                  </a:lnTo>
                  <a:lnTo>
                    <a:pt x="934" y="900"/>
                  </a:lnTo>
                  <a:lnTo>
                    <a:pt x="934" y="900"/>
                  </a:lnTo>
                  <a:lnTo>
                    <a:pt x="934" y="900"/>
                  </a:lnTo>
                  <a:lnTo>
                    <a:pt x="934" y="898"/>
                  </a:lnTo>
                  <a:lnTo>
                    <a:pt x="934" y="898"/>
                  </a:lnTo>
                  <a:lnTo>
                    <a:pt x="934" y="898"/>
                  </a:lnTo>
                  <a:lnTo>
                    <a:pt x="934" y="896"/>
                  </a:lnTo>
                  <a:lnTo>
                    <a:pt x="934" y="896"/>
                  </a:lnTo>
                  <a:lnTo>
                    <a:pt x="934" y="896"/>
                  </a:lnTo>
                  <a:lnTo>
                    <a:pt x="934" y="894"/>
                  </a:lnTo>
                  <a:lnTo>
                    <a:pt x="934" y="894"/>
                  </a:lnTo>
                  <a:lnTo>
                    <a:pt x="932" y="894"/>
                  </a:lnTo>
                  <a:lnTo>
                    <a:pt x="930" y="892"/>
                  </a:lnTo>
                  <a:lnTo>
                    <a:pt x="930" y="892"/>
                  </a:lnTo>
                  <a:lnTo>
                    <a:pt x="930" y="892"/>
                  </a:lnTo>
                  <a:lnTo>
                    <a:pt x="926" y="890"/>
                  </a:lnTo>
                  <a:lnTo>
                    <a:pt x="926" y="890"/>
                  </a:lnTo>
                  <a:lnTo>
                    <a:pt x="926" y="890"/>
                  </a:lnTo>
                  <a:lnTo>
                    <a:pt x="922" y="890"/>
                  </a:lnTo>
                  <a:lnTo>
                    <a:pt x="920" y="890"/>
                  </a:lnTo>
                  <a:lnTo>
                    <a:pt x="918" y="890"/>
                  </a:lnTo>
                  <a:lnTo>
                    <a:pt x="916" y="884"/>
                  </a:lnTo>
                  <a:lnTo>
                    <a:pt x="916" y="880"/>
                  </a:lnTo>
                  <a:lnTo>
                    <a:pt x="916" y="878"/>
                  </a:lnTo>
                  <a:lnTo>
                    <a:pt x="916" y="874"/>
                  </a:lnTo>
                  <a:lnTo>
                    <a:pt x="918" y="872"/>
                  </a:lnTo>
                  <a:lnTo>
                    <a:pt x="920" y="870"/>
                  </a:lnTo>
                  <a:lnTo>
                    <a:pt x="922" y="868"/>
                  </a:lnTo>
                  <a:lnTo>
                    <a:pt x="922" y="868"/>
                  </a:lnTo>
                  <a:lnTo>
                    <a:pt x="924" y="870"/>
                  </a:lnTo>
                  <a:lnTo>
                    <a:pt x="926" y="870"/>
                  </a:lnTo>
                  <a:lnTo>
                    <a:pt x="928" y="870"/>
                  </a:lnTo>
                  <a:lnTo>
                    <a:pt x="928" y="872"/>
                  </a:lnTo>
                  <a:lnTo>
                    <a:pt x="928" y="872"/>
                  </a:lnTo>
                  <a:lnTo>
                    <a:pt x="930" y="874"/>
                  </a:lnTo>
                  <a:lnTo>
                    <a:pt x="932" y="878"/>
                  </a:lnTo>
                  <a:lnTo>
                    <a:pt x="932" y="880"/>
                  </a:lnTo>
                  <a:lnTo>
                    <a:pt x="934" y="882"/>
                  </a:lnTo>
                  <a:lnTo>
                    <a:pt x="934" y="882"/>
                  </a:lnTo>
                  <a:lnTo>
                    <a:pt x="934" y="884"/>
                  </a:lnTo>
                  <a:lnTo>
                    <a:pt x="936" y="886"/>
                  </a:lnTo>
                  <a:lnTo>
                    <a:pt x="936" y="886"/>
                  </a:lnTo>
                  <a:lnTo>
                    <a:pt x="938" y="886"/>
                  </a:lnTo>
                  <a:lnTo>
                    <a:pt x="940" y="888"/>
                  </a:lnTo>
                  <a:lnTo>
                    <a:pt x="942" y="890"/>
                  </a:lnTo>
                  <a:lnTo>
                    <a:pt x="944" y="892"/>
                  </a:lnTo>
                  <a:lnTo>
                    <a:pt x="944" y="894"/>
                  </a:lnTo>
                  <a:lnTo>
                    <a:pt x="944" y="894"/>
                  </a:lnTo>
                  <a:lnTo>
                    <a:pt x="946" y="896"/>
                  </a:lnTo>
                  <a:lnTo>
                    <a:pt x="946" y="896"/>
                  </a:lnTo>
                  <a:lnTo>
                    <a:pt x="946" y="896"/>
                  </a:lnTo>
                  <a:lnTo>
                    <a:pt x="948" y="896"/>
                  </a:lnTo>
                  <a:lnTo>
                    <a:pt x="950" y="896"/>
                  </a:lnTo>
                  <a:lnTo>
                    <a:pt x="950" y="896"/>
                  </a:lnTo>
                  <a:lnTo>
                    <a:pt x="950" y="898"/>
                  </a:lnTo>
                  <a:lnTo>
                    <a:pt x="952" y="898"/>
                  </a:lnTo>
                  <a:lnTo>
                    <a:pt x="954" y="898"/>
                  </a:lnTo>
                  <a:lnTo>
                    <a:pt x="956" y="898"/>
                  </a:lnTo>
                  <a:lnTo>
                    <a:pt x="960" y="898"/>
                  </a:lnTo>
                  <a:lnTo>
                    <a:pt x="960" y="898"/>
                  </a:lnTo>
                  <a:lnTo>
                    <a:pt x="962" y="906"/>
                  </a:lnTo>
                  <a:lnTo>
                    <a:pt x="964" y="916"/>
                  </a:lnTo>
                  <a:lnTo>
                    <a:pt x="966" y="920"/>
                  </a:lnTo>
                  <a:lnTo>
                    <a:pt x="970" y="926"/>
                  </a:lnTo>
                  <a:lnTo>
                    <a:pt x="972" y="930"/>
                  </a:lnTo>
                  <a:lnTo>
                    <a:pt x="974" y="934"/>
                  </a:lnTo>
                  <a:lnTo>
                    <a:pt x="976" y="936"/>
                  </a:lnTo>
                  <a:lnTo>
                    <a:pt x="976" y="936"/>
                  </a:lnTo>
                  <a:lnTo>
                    <a:pt x="976" y="936"/>
                  </a:lnTo>
                  <a:lnTo>
                    <a:pt x="976" y="938"/>
                  </a:lnTo>
                  <a:lnTo>
                    <a:pt x="976" y="938"/>
                  </a:lnTo>
                  <a:lnTo>
                    <a:pt x="976" y="940"/>
                  </a:lnTo>
                  <a:lnTo>
                    <a:pt x="978" y="940"/>
                  </a:lnTo>
                  <a:lnTo>
                    <a:pt x="978" y="940"/>
                  </a:lnTo>
                  <a:lnTo>
                    <a:pt x="978" y="942"/>
                  </a:lnTo>
                  <a:lnTo>
                    <a:pt x="980" y="942"/>
                  </a:lnTo>
                  <a:lnTo>
                    <a:pt x="980" y="942"/>
                  </a:lnTo>
                  <a:lnTo>
                    <a:pt x="980" y="942"/>
                  </a:lnTo>
                  <a:lnTo>
                    <a:pt x="984" y="944"/>
                  </a:lnTo>
                  <a:lnTo>
                    <a:pt x="984" y="944"/>
                  </a:lnTo>
                  <a:lnTo>
                    <a:pt x="984" y="944"/>
                  </a:lnTo>
                  <a:lnTo>
                    <a:pt x="986" y="944"/>
                  </a:lnTo>
                  <a:lnTo>
                    <a:pt x="990" y="944"/>
                  </a:lnTo>
                  <a:lnTo>
                    <a:pt x="992" y="946"/>
                  </a:lnTo>
                  <a:lnTo>
                    <a:pt x="994" y="946"/>
                  </a:lnTo>
                  <a:lnTo>
                    <a:pt x="998" y="946"/>
                  </a:lnTo>
                  <a:lnTo>
                    <a:pt x="1000" y="948"/>
                  </a:lnTo>
                  <a:lnTo>
                    <a:pt x="1002" y="948"/>
                  </a:lnTo>
                  <a:lnTo>
                    <a:pt x="1002" y="948"/>
                  </a:lnTo>
                  <a:lnTo>
                    <a:pt x="1004" y="952"/>
                  </a:lnTo>
                  <a:lnTo>
                    <a:pt x="1006" y="958"/>
                  </a:lnTo>
                  <a:lnTo>
                    <a:pt x="1008" y="962"/>
                  </a:lnTo>
                  <a:lnTo>
                    <a:pt x="1010" y="968"/>
                  </a:lnTo>
                  <a:lnTo>
                    <a:pt x="1012" y="970"/>
                  </a:lnTo>
                  <a:lnTo>
                    <a:pt x="1012" y="970"/>
                  </a:lnTo>
                  <a:lnTo>
                    <a:pt x="1012" y="972"/>
                  </a:lnTo>
                  <a:lnTo>
                    <a:pt x="1012" y="974"/>
                  </a:lnTo>
                  <a:lnTo>
                    <a:pt x="1012" y="974"/>
                  </a:lnTo>
                  <a:lnTo>
                    <a:pt x="1014" y="974"/>
                  </a:lnTo>
                  <a:lnTo>
                    <a:pt x="1014" y="976"/>
                  </a:lnTo>
                  <a:lnTo>
                    <a:pt x="1016" y="978"/>
                  </a:lnTo>
                  <a:lnTo>
                    <a:pt x="1018" y="980"/>
                  </a:lnTo>
                  <a:lnTo>
                    <a:pt x="1020" y="980"/>
                  </a:lnTo>
                  <a:lnTo>
                    <a:pt x="1022" y="982"/>
                  </a:lnTo>
                  <a:lnTo>
                    <a:pt x="1022" y="984"/>
                  </a:lnTo>
                  <a:lnTo>
                    <a:pt x="1022" y="994"/>
                  </a:lnTo>
                  <a:lnTo>
                    <a:pt x="1022" y="1000"/>
                  </a:lnTo>
                  <a:lnTo>
                    <a:pt x="1020" y="1004"/>
                  </a:lnTo>
                  <a:lnTo>
                    <a:pt x="1020" y="1008"/>
                  </a:lnTo>
                  <a:lnTo>
                    <a:pt x="1018" y="1012"/>
                  </a:lnTo>
                  <a:lnTo>
                    <a:pt x="1014" y="1016"/>
                  </a:lnTo>
                  <a:lnTo>
                    <a:pt x="1010" y="1020"/>
                  </a:lnTo>
                  <a:lnTo>
                    <a:pt x="1010" y="1020"/>
                  </a:lnTo>
                  <a:lnTo>
                    <a:pt x="1010" y="1020"/>
                  </a:lnTo>
                  <a:lnTo>
                    <a:pt x="1008" y="1022"/>
                  </a:lnTo>
                  <a:lnTo>
                    <a:pt x="1006" y="1022"/>
                  </a:lnTo>
                  <a:lnTo>
                    <a:pt x="1004" y="1026"/>
                  </a:lnTo>
                  <a:lnTo>
                    <a:pt x="1004" y="1026"/>
                  </a:lnTo>
                  <a:lnTo>
                    <a:pt x="1004" y="1028"/>
                  </a:lnTo>
                  <a:lnTo>
                    <a:pt x="1002" y="1028"/>
                  </a:lnTo>
                  <a:lnTo>
                    <a:pt x="1002" y="1030"/>
                  </a:lnTo>
                  <a:lnTo>
                    <a:pt x="1000" y="1032"/>
                  </a:lnTo>
                  <a:lnTo>
                    <a:pt x="1000" y="1034"/>
                  </a:lnTo>
                  <a:lnTo>
                    <a:pt x="1000" y="1034"/>
                  </a:lnTo>
                  <a:lnTo>
                    <a:pt x="998" y="1034"/>
                  </a:lnTo>
                  <a:lnTo>
                    <a:pt x="998" y="1038"/>
                  </a:lnTo>
                  <a:lnTo>
                    <a:pt x="998" y="1040"/>
                  </a:lnTo>
                  <a:lnTo>
                    <a:pt x="998" y="1044"/>
                  </a:lnTo>
                  <a:lnTo>
                    <a:pt x="996" y="1044"/>
                  </a:lnTo>
                  <a:lnTo>
                    <a:pt x="996" y="1046"/>
                  </a:lnTo>
                  <a:lnTo>
                    <a:pt x="996" y="1048"/>
                  </a:lnTo>
                  <a:lnTo>
                    <a:pt x="996" y="1050"/>
                  </a:lnTo>
                  <a:lnTo>
                    <a:pt x="996" y="1050"/>
                  </a:lnTo>
                  <a:lnTo>
                    <a:pt x="996" y="1050"/>
                  </a:lnTo>
                  <a:lnTo>
                    <a:pt x="996" y="1050"/>
                  </a:lnTo>
                  <a:lnTo>
                    <a:pt x="996" y="1052"/>
                  </a:lnTo>
                  <a:lnTo>
                    <a:pt x="996" y="1056"/>
                  </a:lnTo>
                  <a:lnTo>
                    <a:pt x="996" y="1058"/>
                  </a:lnTo>
                  <a:lnTo>
                    <a:pt x="996" y="1060"/>
                  </a:lnTo>
                  <a:lnTo>
                    <a:pt x="996" y="1062"/>
                  </a:lnTo>
                  <a:lnTo>
                    <a:pt x="996" y="1064"/>
                  </a:lnTo>
                  <a:lnTo>
                    <a:pt x="996" y="1066"/>
                  </a:lnTo>
                  <a:lnTo>
                    <a:pt x="996" y="1068"/>
                  </a:lnTo>
                  <a:lnTo>
                    <a:pt x="996" y="1070"/>
                  </a:lnTo>
                  <a:lnTo>
                    <a:pt x="996" y="1070"/>
                  </a:lnTo>
                  <a:lnTo>
                    <a:pt x="996" y="1070"/>
                  </a:lnTo>
                  <a:lnTo>
                    <a:pt x="994" y="1072"/>
                  </a:lnTo>
                  <a:lnTo>
                    <a:pt x="992" y="1072"/>
                  </a:lnTo>
                  <a:lnTo>
                    <a:pt x="988" y="1072"/>
                  </a:lnTo>
                  <a:lnTo>
                    <a:pt x="986" y="1072"/>
                  </a:lnTo>
                  <a:lnTo>
                    <a:pt x="984" y="1074"/>
                  </a:lnTo>
                  <a:lnTo>
                    <a:pt x="976" y="1074"/>
                  </a:lnTo>
                  <a:lnTo>
                    <a:pt x="968" y="1072"/>
                  </a:lnTo>
                  <a:lnTo>
                    <a:pt x="964" y="1072"/>
                  </a:lnTo>
                  <a:lnTo>
                    <a:pt x="962" y="1072"/>
                  </a:lnTo>
                  <a:lnTo>
                    <a:pt x="958" y="1070"/>
                  </a:lnTo>
                  <a:lnTo>
                    <a:pt x="954" y="1068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48" y="1070"/>
                  </a:lnTo>
                  <a:lnTo>
                    <a:pt x="946" y="1072"/>
                  </a:lnTo>
                  <a:lnTo>
                    <a:pt x="942" y="1074"/>
                  </a:lnTo>
                  <a:lnTo>
                    <a:pt x="938" y="1074"/>
                  </a:lnTo>
                  <a:lnTo>
                    <a:pt x="938" y="1074"/>
                  </a:lnTo>
                  <a:lnTo>
                    <a:pt x="938" y="1074"/>
                  </a:lnTo>
                  <a:lnTo>
                    <a:pt x="936" y="1076"/>
                  </a:lnTo>
                  <a:lnTo>
                    <a:pt x="934" y="1076"/>
                  </a:lnTo>
                  <a:lnTo>
                    <a:pt x="932" y="1078"/>
                  </a:lnTo>
                  <a:lnTo>
                    <a:pt x="932" y="1078"/>
                  </a:lnTo>
                  <a:lnTo>
                    <a:pt x="930" y="1078"/>
                  </a:lnTo>
                  <a:lnTo>
                    <a:pt x="930" y="1078"/>
                  </a:lnTo>
                  <a:lnTo>
                    <a:pt x="930" y="1078"/>
                  </a:lnTo>
                  <a:lnTo>
                    <a:pt x="930" y="1078"/>
                  </a:lnTo>
                  <a:lnTo>
                    <a:pt x="928" y="1080"/>
                  </a:lnTo>
                  <a:lnTo>
                    <a:pt x="928" y="1080"/>
                  </a:lnTo>
                  <a:lnTo>
                    <a:pt x="928" y="1080"/>
                  </a:lnTo>
                  <a:lnTo>
                    <a:pt x="928" y="1082"/>
                  </a:lnTo>
                  <a:lnTo>
                    <a:pt x="928" y="1082"/>
                  </a:lnTo>
                  <a:lnTo>
                    <a:pt x="928" y="1082"/>
                  </a:lnTo>
                  <a:lnTo>
                    <a:pt x="926" y="1084"/>
                  </a:lnTo>
                  <a:lnTo>
                    <a:pt x="926" y="1084"/>
                  </a:lnTo>
                  <a:lnTo>
                    <a:pt x="926" y="1086"/>
                  </a:lnTo>
                  <a:lnTo>
                    <a:pt x="926" y="1088"/>
                  </a:lnTo>
                  <a:lnTo>
                    <a:pt x="926" y="1090"/>
                  </a:lnTo>
                  <a:lnTo>
                    <a:pt x="928" y="1092"/>
                  </a:lnTo>
                  <a:lnTo>
                    <a:pt x="928" y="1092"/>
                  </a:lnTo>
                  <a:lnTo>
                    <a:pt x="928" y="1092"/>
                  </a:lnTo>
                  <a:lnTo>
                    <a:pt x="928" y="1094"/>
                  </a:lnTo>
                  <a:lnTo>
                    <a:pt x="928" y="1094"/>
                  </a:lnTo>
                  <a:lnTo>
                    <a:pt x="928" y="1094"/>
                  </a:lnTo>
                  <a:lnTo>
                    <a:pt x="930" y="1096"/>
                  </a:lnTo>
                  <a:lnTo>
                    <a:pt x="930" y="1096"/>
                  </a:lnTo>
                  <a:lnTo>
                    <a:pt x="930" y="1096"/>
                  </a:lnTo>
                  <a:lnTo>
                    <a:pt x="932" y="1098"/>
                  </a:lnTo>
                  <a:lnTo>
                    <a:pt x="932" y="1098"/>
                  </a:lnTo>
                  <a:lnTo>
                    <a:pt x="932" y="1098"/>
                  </a:lnTo>
                  <a:lnTo>
                    <a:pt x="934" y="1098"/>
                  </a:lnTo>
                  <a:lnTo>
                    <a:pt x="936" y="1098"/>
                  </a:lnTo>
                  <a:lnTo>
                    <a:pt x="938" y="1098"/>
                  </a:lnTo>
                  <a:lnTo>
                    <a:pt x="940" y="1098"/>
                  </a:lnTo>
                  <a:lnTo>
                    <a:pt x="940" y="1098"/>
                  </a:lnTo>
                  <a:lnTo>
                    <a:pt x="940" y="1102"/>
                  </a:lnTo>
                  <a:lnTo>
                    <a:pt x="940" y="1102"/>
                  </a:lnTo>
                  <a:lnTo>
                    <a:pt x="940" y="1102"/>
                  </a:lnTo>
                  <a:lnTo>
                    <a:pt x="940" y="1104"/>
                  </a:lnTo>
                  <a:lnTo>
                    <a:pt x="940" y="1104"/>
                  </a:lnTo>
                  <a:lnTo>
                    <a:pt x="942" y="1104"/>
                  </a:lnTo>
                  <a:lnTo>
                    <a:pt x="942" y="1106"/>
                  </a:lnTo>
                  <a:lnTo>
                    <a:pt x="942" y="1106"/>
                  </a:lnTo>
                  <a:lnTo>
                    <a:pt x="944" y="1106"/>
                  </a:lnTo>
                  <a:lnTo>
                    <a:pt x="944" y="1106"/>
                  </a:lnTo>
                  <a:lnTo>
                    <a:pt x="944" y="1106"/>
                  </a:lnTo>
                  <a:lnTo>
                    <a:pt x="946" y="1106"/>
                  </a:lnTo>
                  <a:lnTo>
                    <a:pt x="948" y="1108"/>
                  </a:lnTo>
                  <a:lnTo>
                    <a:pt x="950" y="1108"/>
                  </a:lnTo>
                  <a:lnTo>
                    <a:pt x="954" y="1108"/>
                  </a:lnTo>
                  <a:lnTo>
                    <a:pt x="954" y="1108"/>
                  </a:lnTo>
                  <a:lnTo>
                    <a:pt x="954" y="1108"/>
                  </a:lnTo>
                  <a:lnTo>
                    <a:pt x="960" y="1108"/>
                  </a:lnTo>
                  <a:lnTo>
                    <a:pt x="964" y="1108"/>
                  </a:lnTo>
                  <a:lnTo>
                    <a:pt x="968" y="1108"/>
                  </a:lnTo>
                  <a:lnTo>
                    <a:pt x="968" y="1108"/>
                  </a:lnTo>
                  <a:lnTo>
                    <a:pt x="968" y="1108"/>
                  </a:lnTo>
                  <a:lnTo>
                    <a:pt x="972" y="1106"/>
                  </a:lnTo>
                  <a:lnTo>
                    <a:pt x="974" y="1106"/>
                  </a:lnTo>
                  <a:lnTo>
                    <a:pt x="974" y="1106"/>
                  </a:lnTo>
                  <a:lnTo>
                    <a:pt x="976" y="1106"/>
                  </a:lnTo>
                  <a:lnTo>
                    <a:pt x="978" y="1104"/>
                  </a:lnTo>
                  <a:lnTo>
                    <a:pt x="978" y="1104"/>
                  </a:lnTo>
                  <a:lnTo>
                    <a:pt x="978" y="1104"/>
                  </a:lnTo>
                  <a:lnTo>
                    <a:pt x="978" y="1102"/>
                  </a:lnTo>
                  <a:lnTo>
                    <a:pt x="978" y="1102"/>
                  </a:lnTo>
                  <a:lnTo>
                    <a:pt x="978" y="1102"/>
                  </a:lnTo>
                  <a:lnTo>
                    <a:pt x="980" y="1100"/>
                  </a:lnTo>
                  <a:lnTo>
                    <a:pt x="980" y="1098"/>
                  </a:lnTo>
                  <a:lnTo>
                    <a:pt x="980" y="1098"/>
                  </a:lnTo>
                  <a:lnTo>
                    <a:pt x="982" y="1098"/>
                  </a:lnTo>
                  <a:lnTo>
                    <a:pt x="982" y="1098"/>
                  </a:lnTo>
                  <a:lnTo>
                    <a:pt x="984" y="1096"/>
                  </a:lnTo>
                  <a:lnTo>
                    <a:pt x="988" y="1096"/>
                  </a:lnTo>
                  <a:lnTo>
                    <a:pt x="992" y="1096"/>
                  </a:lnTo>
                  <a:lnTo>
                    <a:pt x="994" y="1096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0" y="1098"/>
                  </a:lnTo>
                  <a:lnTo>
                    <a:pt x="1002" y="1098"/>
                  </a:lnTo>
                  <a:lnTo>
                    <a:pt x="1004" y="1100"/>
                  </a:lnTo>
                  <a:lnTo>
                    <a:pt x="1004" y="1102"/>
                  </a:lnTo>
                  <a:lnTo>
                    <a:pt x="1006" y="1104"/>
                  </a:lnTo>
                  <a:lnTo>
                    <a:pt x="1006" y="1104"/>
                  </a:lnTo>
                  <a:lnTo>
                    <a:pt x="1006" y="1106"/>
                  </a:lnTo>
                  <a:lnTo>
                    <a:pt x="1006" y="1108"/>
                  </a:lnTo>
                  <a:lnTo>
                    <a:pt x="1006" y="1108"/>
                  </a:lnTo>
                  <a:lnTo>
                    <a:pt x="1006" y="1108"/>
                  </a:lnTo>
                  <a:lnTo>
                    <a:pt x="1008" y="1110"/>
                  </a:lnTo>
                  <a:lnTo>
                    <a:pt x="1008" y="1110"/>
                  </a:lnTo>
                  <a:lnTo>
                    <a:pt x="1008" y="1112"/>
                  </a:lnTo>
                  <a:lnTo>
                    <a:pt x="1010" y="1114"/>
                  </a:lnTo>
                  <a:lnTo>
                    <a:pt x="1010" y="1114"/>
                  </a:lnTo>
                  <a:lnTo>
                    <a:pt x="1010" y="1114"/>
                  </a:lnTo>
                  <a:lnTo>
                    <a:pt x="1014" y="1116"/>
                  </a:lnTo>
                  <a:lnTo>
                    <a:pt x="1016" y="1118"/>
                  </a:lnTo>
                  <a:lnTo>
                    <a:pt x="1018" y="1120"/>
                  </a:lnTo>
                  <a:lnTo>
                    <a:pt x="1020" y="1124"/>
                  </a:lnTo>
                  <a:lnTo>
                    <a:pt x="1022" y="1126"/>
                  </a:lnTo>
                  <a:lnTo>
                    <a:pt x="1024" y="1130"/>
                  </a:lnTo>
                  <a:lnTo>
                    <a:pt x="1026" y="1132"/>
                  </a:lnTo>
                  <a:lnTo>
                    <a:pt x="1032" y="1136"/>
                  </a:lnTo>
                  <a:lnTo>
                    <a:pt x="1036" y="1140"/>
                  </a:lnTo>
                  <a:lnTo>
                    <a:pt x="1036" y="1140"/>
                  </a:lnTo>
                  <a:lnTo>
                    <a:pt x="1036" y="1142"/>
                  </a:lnTo>
                  <a:lnTo>
                    <a:pt x="1036" y="1144"/>
                  </a:lnTo>
                  <a:lnTo>
                    <a:pt x="1036" y="1144"/>
                  </a:lnTo>
                  <a:lnTo>
                    <a:pt x="1036" y="1144"/>
                  </a:lnTo>
                  <a:lnTo>
                    <a:pt x="1036" y="1144"/>
                  </a:lnTo>
                  <a:lnTo>
                    <a:pt x="1036" y="1146"/>
                  </a:lnTo>
                  <a:lnTo>
                    <a:pt x="1036" y="1146"/>
                  </a:lnTo>
                  <a:lnTo>
                    <a:pt x="1036" y="1148"/>
                  </a:lnTo>
                  <a:lnTo>
                    <a:pt x="1038" y="1148"/>
                  </a:lnTo>
                  <a:lnTo>
                    <a:pt x="1038" y="1148"/>
                  </a:lnTo>
                  <a:lnTo>
                    <a:pt x="1038" y="1150"/>
                  </a:lnTo>
                  <a:lnTo>
                    <a:pt x="1040" y="1150"/>
                  </a:lnTo>
                  <a:lnTo>
                    <a:pt x="1042" y="1150"/>
                  </a:lnTo>
                  <a:lnTo>
                    <a:pt x="1042" y="1150"/>
                  </a:lnTo>
                  <a:lnTo>
                    <a:pt x="1046" y="1152"/>
                  </a:lnTo>
                  <a:lnTo>
                    <a:pt x="1052" y="1154"/>
                  </a:lnTo>
                  <a:lnTo>
                    <a:pt x="1056" y="1156"/>
                  </a:lnTo>
                  <a:lnTo>
                    <a:pt x="1060" y="1158"/>
                  </a:lnTo>
                  <a:lnTo>
                    <a:pt x="1060" y="1160"/>
                  </a:lnTo>
                  <a:lnTo>
                    <a:pt x="1062" y="1160"/>
                  </a:lnTo>
                  <a:lnTo>
                    <a:pt x="1062" y="1160"/>
                  </a:lnTo>
                  <a:lnTo>
                    <a:pt x="1062" y="1162"/>
                  </a:lnTo>
                  <a:lnTo>
                    <a:pt x="1066" y="1162"/>
                  </a:lnTo>
                  <a:lnTo>
                    <a:pt x="1066" y="1162"/>
                  </a:lnTo>
                  <a:lnTo>
                    <a:pt x="1066" y="1164"/>
                  </a:lnTo>
                  <a:lnTo>
                    <a:pt x="1068" y="1164"/>
                  </a:lnTo>
                  <a:lnTo>
                    <a:pt x="1068" y="1164"/>
                  </a:lnTo>
                  <a:lnTo>
                    <a:pt x="1070" y="1164"/>
                  </a:lnTo>
                  <a:lnTo>
                    <a:pt x="1070" y="1166"/>
                  </a:lnTo>
                  <a:lnTo>
                    <a:pt x="1072" y="1166"/>
                  </a:lnTo>
                  <a:lnTo>
                    <a:pt x="1072" y="1166"/>
                  </a:lnTo>
                  <a:lnTo>
                    <a:pt x="1074" y="1168"/>
                  </a:lnTo>
                  <a:lnTo>
                    <a:pt x="1076" y="1170"/>
                  </a:lnTo>
                  <a:lnTo>
                    <a:pt x="1076" y="1170"/>
                  </a:lnTo>
                  <a:lnTo>
                    <a:pt x="1076" y="1170"/>
                  </a:lnTo>
                  <a:lnTo>
                    <a:pt x="1076" y="1172"/>
                  </a:lnTo>
                  <a:lnTo>
                    <a:pt x="1076" y="1172"/>
                  </a:lnTo>
                  <a:lnTo>
                    <a:pt x="1078" y="1172"/>
                  </a:lnTo>
                  <a:lnTo>
                    <a:pt x="1078" y="1172"/>
                  </a:lnTo>
                  <a:lnTo>
                    <a:pt x="1078" y="1172"/>
                  </a:lnTo>
                  <a:lnTo>
                    <a:pt x="1080" y="1172"/>
                  </a:lnTo>
                  <a:lnTo>
                    <a:pt x="1080" y="1174"/>
                  </a:lnTo>
                  <a:lnTo>
                    <a:pt x="1084" y="1174"/>
                  </a:lnTo>
                  <a:lnTo>
                    <a:pt x="1086" y="1174"/>
                  </a:lnTo>
                  <a:lnTo>
                    <a:pt x="1086" y="1174"/>
                  </a:lnTo>
                  <a:lnTo>
                    <a:pt x="1088" y="1176"/>
                  </a:lnTo>
                  <a:lnTo>
                    <a:pt x="1088" y="1176"/>
                  </a:lnTo>
                  <a:lnTo>
                    <a:pt x="1088" y="1176"/>
                  </a:lnTo>
                  <a:lnTo>
                    <a:pt x="1090" y="1176"/>
                  </a:lnTo>
                  <a:lnTo>
                    <a:pt x="1090" y="1176"/>
                  </a:lnTo>
                  <a:lnTo>
                    <a:pt x="1090" y="1176"/>
                  </a:lnTo>
                  <a:lnTo>
                    <a:pt x="1092" y="1176"/>
                  </a:lnTo>
                  <a:lnTo>
                    <a:pt x="1096" y="1176"/>
                  </a:lnTo>
                  <a:lnTo>
                    <a:pt x="1100" y="1178"/>
                  </a:lnTo>
                  <a:lnTo>
                    <a:pt x="1102" y="1178"/>
                  </a:lnTo>
                  <a:lnTo>
                    <a:pt x="1104" y="1178"/>
                  </a:lnTo>
                  <a:lnTo>
                    <a:pt x="1106" y="1178"/>
                  </a:lnTo>
                  <a:lnTo>
                    <a:pt x="1108" y="1178"/>
                  </a:lnTo>
                  <a:lnTo>
                    <a:pt x="1108" y="1178"/>
                  </a:lnTo>
                  <a:lnTo>
                    <a:pt x="1108" y="1178"/>
                  </a:lnTo>
                  <a:lnTo>
                    <a:pt x="1108" y="1178"/>
                  </a:lnTo>
                  <a:lnTo>
                    <a:pt x="1110" y="1178"/>
                  </a:lnTo>
                  <a:lnTo>
                    <a:pt x="1110" y="1178"/>
                  </a:lnTo>
                  <a:lnTo>
                    <a:pt x="1112" y="1178"/>
                  </a:lnTo>
                  <a:lnTo>
                    <a:pt x="1112" y="1178"/>
                  </a:lnTo>
                  <a:lnTo>
                    <a:pt x="1112" y="1174"/>
                  </a:lnTo>
                  <a:lnTo>
                    <a:pt x="1112" y="1174"/>
                  </a:lnTo>
                  <a:lnTo>
                    <a:pt x="1112" y="1174"/>
                  </a:lnTo>
                  <a:lnTo>
                    <a:pt x="1110" y="1174"/>
                  </a:lnTo>
                  <a:lnTo>
                    <a:pt x="1110" y="1172"/>
                  </a:lnTo>
                  <a:lnTo>
                    <a:pt x="1108" y="1170"/>
                  </a:lnTo>
                  <a:lnTo>
                    <a:pt x="1106" y="1168"/>
                  </a:lnTo>
                  <a:lnTo>
                    <a:pt x="1102" y="1164"/>
                  </a:lnTo>
                  <a:lnTo>
                    <a:pt x="1098" y="1160"/>
                  </a:lnTo>
                  <a:lnTo>
                    <a:pt x="1094" y="1158"/>
                  </a:lnTo>
                  <a:lnTo>
                    <a:pt x="1088" y="1154"/>
                  </a:lnTo>
                  <a:lnTo>
                    <a:pt x="1088" y="1154"/>
                  </a:lnTo>
                  <a:lnTo>
                    <a:pt x="1086" y="1152"/>
                  </a:lnTo>
                  <a:lnTo>
                    <a:pt x="1086" y="1148"/>
                  </a:lnTo>
                  <a:lnTo>
                    <a:pt x="1084" y="1148"/>
                  </a:lnTo>
                  <a:lnTo>
                    <a:pt x="1084" y="1146"/>
                  </a:lnTo>
                  <a:lnTo>
                    <a:pt x="1082" y="1144"/>
                  </a:lnTo>
                  <a:lnTo>
                    <a:pt x="1080" y="1142"/>
                  </a:lnTo>
                  <a:lnTo>
                    <a:pt x="1078" y="1140"/>
                  </a:lnTo>
                  <a:lnTo>
                    <a:pt x="1076" y="1136"/>
                  </a:lnTo>
                  <a:lnTo>
                    <a:pt x="1076" y="1134"/>
                  </a:lnTo>
                  <a:lnTo>
                    <a:pt x="1076" y="1134"/>
                  </a:lnTo>
                  <a:lnTo>
                    <a:pt x="1076" y="1134"/>
                  </a:lnTo>
                  <a:lnTo>
                    <a:pt x="1076" y="1134"/>
                  </a:lnTo>
                  <a:lnTo>
                    <a:pt x="1076" y="1134"/>
                  </a:lnTo>
                  <a:lnTo>
                    <a:pt x="1078" y="1134"/>
                  </a:lnTo>
                  <a:lnTo>
                    <a:pt x="1078" y="1134"/>
                  </a:lnTo>
                  <a:lnTo>
                    <a:pt x="1082" y="1134"/>
                  </a:lnTo>
                  <a:lnTo>
                    <a:pt x="1086" y="1134"/>
                  </a:lnTo>
                  <a:lnTo>
                    <a:pt x="1092" y="1136"/>
                  </a:lnTo>
                  <a:lnTo>
                    <a:pt x="1094" y="1136"/>
                  </a:lnTo>
                  <a:lnTo>
                    <a:pt x="1096" y="1138"/>
                  </a:lnTo>
                  <a:lnTo>
                    <a:pt x="1100" y="1142"/>
                  </a:lnTo>
                  <a:lnTo>
                    <a:pt x="1102" y="1144"/>
                  </a:lnTo>
                  <a:lnTo>
                    <a:pt x="1104" y="1146"/>
                  </a:lnTo>
                  <a:lnTo>
                    <a:pt x="1104" y="1146"/>
                  </a:lnTo>
                  <a:lnTo>
                    <a:pt x="1104" y="1148"/>
                  </a:lnTo>
                  <a:lnTo>
                    <a:pt x="1106" y="1148"/>
                  </a:lnTo>
                  <a:lnTo>
                    <a:pt x="1106" y="1148"/>
                  </a:lnTo>
                  <a:lnTo>
                    <a:pt x="1106" y="1150"/>
                  </a:lnTo>
                  <a:lnTo>
                    <a:pt x="1108" y="1150"/>
                  </a:lnTo>
                  <a:lnTo>
                    <a:pt x="1108" y="1150"/>
                  </a:lnTo>
                  <a:lnTo>
                    <a:pt x="1108" y="1152"/>
                  </a:lnTo>
                  <a:lnTo>
                    <a:pt x="1110" y="1152"/>
                  </a:lnTo>
                  <a:lnTo>
                    <a:pt x="1110" y="1152"/>
                  </a:lnTo>
                  <a:lnTo>
                    <a:pt x="1112" y="1152"/>
                  </a:lnTo>
                  <a:lnTo>
                    <a:pt x="1114" y="1152"/>
                  </a:lnTo>
                  <a:lnTo>
                    <a:pt x="1114" y="1152"/>
                  </a:lnTo>
                  <a:lnTo>
                    <a:pt x="1114" y="1152"/>
                  </a:lnTo>
                  <a:lnTo>
                    <a:pt x="1116" y="1152"/>
                  </a:lnTo>
                  <a:lnTo>
                    <a:pt x="1116" y="1152"/>
                  </a:lnTo>
                  <a:lnTo>
                    <a:pt x="1118" y="1152"/>
                  </a:lnTo>
                  <a:lnTo>
                    <a:pt x="1120" y="1150"/>
                  </a:lnTo>
                  <a:lnTo>
                    <a:pt x="1120" y="1150"/>
                  </a:lnTo>
                  <a:lnTo>
                    <a:pt x="1120" y="1150"/>
                  </a:lnTo>
                  <a:lnTo>
                    <a:pt x="1122" y="1148"/>
                  </a:lnTo>
                  <a:lnTo>
                    <a:pt x="1122" y="1148"/>
                  </a:lnTo>
                  <a:lnTo>
                    <a:pt x="1122" y="1148"/>
                  </a:lnTo>
                  <a:lnTo>
                    <a:pt x="1124" y="1146"/>
                  </a:lnTo>
                  <a:lnTo>
                    <a:pt x="1124" y="1146"/>
                  </a:lnTo>
                  <a:lnTo>
                    <a:pt x="1124" y="1144"/>
                  </a:lnTo>
                  <a:lnTo>
                    <a:pt x="1126" y="1142"/>
                  </a:lnTo>
                  <a:lnTo>
                    <a:pt x="1126" y="1138"/>
                  </a:lnTo>
                  <a:lnTo>
                    <a:pt x="1128" y="1136"/>
                  </a:lnTo>
                  <a:lnTo>
                    <a:pt x="1128" y="1132"/>
                  </a:lnTo>
                  <a:lnTo>
                    <a:pt x="1128" y="1128"/>
                  </a:lnTo>
                  <a:lnTo>
                    <a:pt x="1128" y="1128"/>
                  </a:lnTo>
                  <a:lnTo>
                    <a:pt x="1128" y="1128"/>
                  </a:lnTo>
                  <a:lnTo>
                    <a:pt x="1128" y="1124"/>
                  </a:lnTo>
                  <a:lnTo>
                    <a:pt x="1128" y="1124"/>
                  </a:lnTo>
                  <a:lnTo>
                    <a:pt x="1128" y="1124"/>
                  </a:lnTo>
                  <a:lnTo>
                    <a:pt x="1128" y="1120"/>
                  </a:lnTo>
                  <a:lnTo>
                    <a:pt x="1128" y="1120"/>
                  </a:lnTo>
                  <a:lnTo>
                    <a:pt x="1128" y="1120"/>
                  </a:lnTo>
                  <a:lnTo>
                    <a:pt x="1126" y="1116"/>
                  </a:lnTo>
                  <a:lnTo>
                    <a:pt x="1124" y="1114"/>
                  </a:lnTo>
                  <a:lnTo>
                    <a:pt x="1122" y="1112"/>
                  </a:lnTo>
                  <a:lnTo>
                    <a:pt x="1116" y="1108"/>
                  </a:lnTo>
                  <a:lnTo>
                    <a:pt x="1114" y="1106"/>
                  </a:lnTo>
                  <a:lnTo>
                    <a:pt x="1112" y="1104"/>
                  </a:lnTo>
                  <a:lnTo>
                    <a:pt x="1112" y="1104"/>
                  </a:lnTo>
                  <a:lnTo>
                    <a:pt x="1110" y="1100"/>
                  </a:lnTo>
                  <a:lnTo>
                    <a:pt x="1110" y="1098"/>
                  </a:lnTo>
                  <a:lnTo>
                    <a:pt x="1106" y="1094"/>
                  </a:lnTo>
                  <a:lnTo>
                    <a:pt x="1104" y="1090"/>
                  </a:lnTo>
                  <a:lnTo>
                    <a:pt x="1104" y="1088"/>
                  </a:lnTo>
                  <a:lnTo>
                    <a:pt x="1104" y="1084"/>
                  </a:lnTo>
                  <a:lnTo>
                    <a:pt x="1102" y="1080"/>
                  </a:lnTo>
                  <a:lnTo>
                    <a:pt x="1102" y="1078"/>
                  </a:lnTo>
                  <a:lnTo>
                    <a:pt x="1102" y="1078"/>
                  </a:lnTo>
                  <a:lnTo>
                    <a:pt x="1102" y="1078"/>
                  </a:lnTo>
                  <a:lnTo>
                    <a:pt x="1100" y="1074"/>
                  </a:lnTo>
                  <a:lnTo>
                    <a:pt x="1098" y="1072"/>
                  </a:lnTo>
                  <a:lnTo>
                    <a:pt x="1098" y="1072"/>
                  </a:lnTo>
                  <a:lnTo>
                    <a:pt x="1096" y="1072"/>
                  </a:lnTo>
                  <a:lnTo>
                    <a:pt x="1094" y="1070"/>
                  </a:lnTo>
                  <a:lnTo>
                    <a:pt x="1092" y="1068"/>
                  </a:lnTo>
                  <a:lnTo>
                    <a:pt x="1090" y="1066"/>
                  </a:lnTo>
                  <a:lnTo>
                    <a:pt x="1086" y="1062"/>
                  </a:lnTo>
                  <a:lnTo>
                    <a:pt x="1084" y="1060"/>
                  </a:lnTo>
                  <a:lnTo>
                    <a:pt x="1084" y="1058"/>
                  </a:lnTo>
                  <a:lnTo>
                    <a:pt x="1082" y="1054"/>
                  </a:lnTo>
                  <a:lnTo>
                    <a:pt x="1084" y="1052"/>
                  </a:lnTo>
                  <a:lnTo>
                    <a:pt x="1084" y="1048"/>
                  </a:lnTo>
                  <a:lnTo>
                    <a:pt x="1084" y="1048"/>
                  </a:lnTo>
                  <a:lnTo>
                    <a:pt x="1086" y="1046"/>
                  </a:lnTo>
                  <a:lnTo>
                    <a:pt x="1086" y="1046"/>
                  </a:lnTo>
                  <a:lnTo>
                    <a:pt x="1086" y="1044"/>
                  </a:lnTo>
                  <a:lnTo>
                    <a:pt x="1086" y="1042"/>
                  </a:lnTo>
                  <a:lnTo>
                    <a:pt x="1088" y="1038"/>
                  </a:lnTo>
                  <a:lnTo>
                    <a:pt x="1088" y="1034"/>
                  </a:lnTo>
                  <a:lnTo>
                    <a:pt x="1088" y="1032"/>
                  </a:lnTo>
                  <a:lnTo>
                    <a:pt x="1088" y="1032"/>
                  </a:lnTo>
                  <a:lnTo>
                    <a:pt x="1090" y="1032"/>
                  </a:lnTo>
                  <a:lnTo>
                    <a:pt x="1092" y="1030"/>
                  </a:lnTo>
                  <a:lnTo>
                    <a:pt x="1096" y="1032"/>
                  </a:lnTo>
                  <a:lnTo>
                    <a:pt x="1098" y="1032"/>
                  </a:lnTo>
                  <a:lnTo>
                    <a:pt x="1100" y="1032"/>
                  </a:lnTo>
                  <a:lnTo>
                    <a:pt x="1102" y="1034"/>
                  </a:lnTo>
                  <a:lnTo>
                    <a:pt x="1104" y="1036"/>
                  </a:lnTo>
                  <a:lnTo>
                    <a:pt x="1106" y="1038"/>
                  </a:lnTo>
                  <a:lnTo>
                    <a:pt x="1106" y="1038"/>
                  </a:lnTo>
                  <a:lnTo>
                    <a:pt x="1106" y="1040"/>
                  </a:lnTo>
                  <a:lnTo>
                    <a:pt x="1108" y="1040"/>
                  </a:lnTo>
                  <a:lnTo>
                    <a:pt x="1112" y="1042"/>
                  </a:lnTo>
                  <a:lnTo>
                    <a:pt x="1114" y="1042"/>
                  </a:lnTo>
                  <a:lnTo>
                    <a:pt x="1116" y="1044"/>
                  </a:lnTo>
                  <a:lnTo>
                    <a:pt x="1118" y="1046"/>
                  </a:lnTo>
                  <a:lnTo>
                    <a:pt x="1120" y="1048"/>
                  </a:lnTo>
                  <a:lnTo>
                    <a:pt x="1122" y="1052"/>
                  </a:lnTo>
                  <a:lnTo>
                    <a:pt x="1122" y="1052"/>
                  </a:lnTo>
                  <a:lnTo>
                    <a:pt x="1122" y="1052"/>
                  </a:lnTo>
                  <a:lnTo>
                    <a:pt x="1126" y="1056"/>
                  </a:lnTo>
                  <a:lnTo>
                    <a:pt x="1126" y="1056"/>
                  </a:lnTo>
                  <a:lnTo>
                    <a:pt x="1126" y="1056"/>
                  </a:lnTo>
                  <a:lnTo>
                    <a:pt x="1128" y="1058"/>
                  </a:lnTo>
                  <a:lnTo>
                    <a:pt x="1132" y="1060"/>
                  </a:lnTo>
                  <a:lnTo>
                    <a:pt x="1136" y="1064"/>
                  </a:lnTo>
                  <a:lnTo>
                    <a:pt x="1138" y="1064"/>
                  </a:lnTo>
                  <a:lnTo>
                    <a:pt x="1140" y="1066"/>
                  </a:lnTo>
                  <a:lnTo>
                    <a:pt x="1142" y="1068"/>
                  </a:lnTo>
                  <a:lnTo>
                    <a:pt x="1144" y="1072"/>
                  </a:lnTo>
                  <a:lnTo>
                    <a:pt x="1144" y="1072"/>
                  </a:lnTo>
                  <a:lnTo>
                    <a:pt x="1146" y="1074"/>
                  </a:lnTo>
                  <a:lnTo>
                    <a:pt x="1146" y="1074"/>
                  </a:lnTo>
                  <a:lnTo>
                    <a:pt x="1148" y="1072"/>
                  </a:lnTo>
                  <a:lnTo>
                    <a:pt x="1150" y="1068"/>
                  </a:lnTo>
                  <a:lnTo>
                    <a:pt x="1154" y="1066"/>
                  </a:lnTo>
                  <a:lnTo>
                    <a:pt x="1158" y="1058"/>
                  </a:lnTo>
                  <a:lnTo>
                    <a:pt x="1158" y="1058"/>
                  </a:lnTo>
                  <a:lnTo>
                    <a:pt x="1158" y="1056"/>
                  </a:lnTo>
                  <a:lnTo>
                    <a:pt x="1158" y="1050"/>
                  </a:lnTo>
                  <a:lnTo>
                    <a:pt x="1158" y="1042"/>
                  </a:lnTo>
                  <a:lnTo>
                    <a:pt x="1158" y="1034"/>
                  </a:lnTo>
                  <a:lnTo>
                    <a:pt x="1156" y="1028"/>
                  </a:lnTo>
                  <a:lnTo>
                    <a:pt x="1156" y="1028"/>
                  </a:lnTo>
                  <a:lnTo>
                    <a:pt x="1156" y="1026"/>
                  </a:lnTo>
                  <a:lnTo>
                    <a:pt x="1154" y="1020"/>
                  </a:lnTo>
                  <a:lnTo>
                    <a:pt x="1154" y="1020"/>
                  </a:lnTo>
                  <a:lnTo>
                    <a:pt x="1154" y="1020"/>
                  </a:lnTo>
                  <a:lnTo>
                    <a:pt x="1152" y="1016"/>
                  </a:lnTo>
                  <a:lnTo>
                    <a:pt x="1150" y="1014"/>
                  </a:lnTo>
                  <a:lnTo>
                    <a:pt x="1150" y="1014"/>
                  </a:lnTo>
                  <a:lnTo>
                    <a:pt x="1148" y="1014"/>
                  </a:lnTo>
                  <a:lnTo>
                    <a:pt x="1146" y="1012"/>
                  </a:lnTo>
                  <a:lnTo>
                    <a:pt x="1146" y="1012"/>
                  </a:lnTo>
                  <a:lnTo>
                    <a:pt x="1146" y="1010"/>
                  </a:lnTo>
                  <a:lnTo>
                    <a:pt x="1144" y="1008"/>
                  </a:lnTo>
                  <a:lnTo>
                    <a:pt x="1144" y="1008"/>
                  </a:lnTo>
                  <a:lnTo>
                    <a:pt x="1142" y="1008"/>
                  </a:lnTo>
                  <a:lnTo>
                    <a:pt x="1140" y="1008"/>
                  </a:lnTo>
                  <a:lnTo>
                    <a:pt x="1140" y="1008"/>
                  </a:lnTo>
                  <a:lnTo>
                    <a:pt x="1140" y="1006"/>
                  </a:lnTo>
                  <a:lnTo>
                    <a:pt x="1136" y="1006"/>
                  </a:lnTo>
                  <a:lnTo>
                    <a:pt x="1136" y="1006"/>
                  </a:lnTo>
                  <a:lnTo>
                    <a:pt x="1134" y="1002"/>
                  </a:lnTo>
                  <a:lnTo>
                    <a:pt x="1132" y="1000"/>
                  </a:lnTo>
                  <a:lnTo>
                    <a:pt x="1132" y="998"/>
                  </a:lnTo>
                  <a:lnTo>
                    <a:pt x="1130" y="998"/>
                  </a:lnTo>
                  <a:lnTo>
                    <a:pt x="1130" y="998"/>
                  </a:lnTo>
                  <a:lnTo>
                    <a:pt x="1130" y="998"/>
                  </a:lnTo>
                  <a:lnTo>
                    <a:pt x="1128" y="996"/>
                  </a:lnTo>
                  <a:lnTo>
                    <a:pt x="1128" y="996"/>
                  </a:lnTo>
                  <a:lnTo>
                    <a:pt x="1124" y="994"/>
                  </a:lnTo>
                  <a:lnTo>
                    <a:pt x="1122" y="994"/>
                  </a:lnTo>
                  <a:lnTo>
                    <a:pt x="1120" y="992"/>
                  </a:lnTo>
                  <a:lnTo>
                    <a:pt x="1120" y="992"/>
                  </a:lnTo>
                  <a:lnTo>
                    <a:pt x="1114" y="984"/>
                  </a:lnTo>
                  <a:lnTo>
                    <a:pt x="1106" y="976"/>
                  </a:lnTo>
                  <a:lnTo>
                    <a:pt x="1098" y="966"/>
                  </a:lnTo>
                  <a:lnTo>
                    <a:pt x="1094" y="964"/>
                  </a:lnTo>
                  <a:lnTo>
                    <a:pt x="1090" y="960"/>
                  </a:lnTo>
                  <a:lnTo>
                    <a:pt x="1086" y="956"/>
                  </a:lnTo>
                  <a:lnTo>
                    <a:pt x="1082" y="954"/>
                  </a:lnTo>
                  <a:lnTo>
                    <a:pt x="1074" y="948"/>
                  </a:lnTo>
                  <a:lnTo>
                    <a:pt x="1070" y="944"/>
                  </a:lnTo>
                  <a:lnTo>
                    <a:pt x="1068" y="942"/>
                  </a:lnTo>
                  <a:lnTo>
                    <a:pt x="1064" y="938"/>
                  </a:lnTo>
                  <a:lnTo>
                    <a:pt x="1062" y="934"/>
                  </a:lnTo>
                  <a:lnTo>
                    <a:pt x="1064" y="934"/>
                  </a:lnTo>
                  <a:lnTo>
                    <a:pt x="1064" y="934"/>
                  </a:lnTo>
                  <a:lnTo>
                    <a:pt x="1064" y="934"/>
                  </a:lnTo>
                  <a:lnTo>
                    <a:pt x="1064" y="932"/>
                  </a:lnTo>
                  <a:lnTo>
                    <a:pt x="1064" y="932"/>
                  </a:lnTo>
                  <a:lnTo>
                    <a:pt x="1064" y="930"/>
                  </a:lnTo>
                  <a:lnTo>
                    <a:pt x="1064" y="928"/>
                  </a:lnTo>
                  <a:lnTo>
                    <a:pt x="1064" y="928"/>
                  </a:lnTo>
                  <a:lnTo>
                    <a:pt x="1064" y="928"/>
                  </a:lnTo>
                  <a:lnTo>
                    <a:pt x="1064" y="926"/>
                  </a:lnTo>
                  <a:lnTo>
                    <a:pt x="1064" y="926"/>
                  </a:lnTo>
                  <a:lnTo>
                    <a:pt x="1062" y="926"/>
                  </a:lnTo>
                  <a:lnTo>
                    <a:pt x="1062" y="924"/>
                  </a:lnTo>
                  <a:lnTo>
                    <a:pt x="1062" y="924"/>
                  </a:lnTo>
                  <a:lnTo>
                    <a:pt x="1062" y="924"/>
                  </a:lnTo>
                  <a:lnTo>
                    <a:pt x="1060" y="922"/>
                  </a:lnTo>
                  <a:lnTo>
                    <a:pt x="1060" y="922"/>
                  </a:lnTo>
                  <a:lnTo>
                    <a:pt x="1060" y="922"/>
                  </a:lnTo>
                  <a:lnTo>
                    <a:pt x="1058" y="920"/>
                  </a:lnTo>
                  <a:lnTo>
                    <a:pt x="1056" y="920"/>
                  </a:lnTo>
                  <a:lnTo>
                    <a:pt x="1054" y="916"/>
                  </a:lnTo>
                  <a:lnTo>
                    <a:pt x="1052" y="914"/>
                  </a:lnTo>
                  <a:lnTo>
                    <a:pt x="1052" y="910"/>
                  </a:lnTo>
                  <a:lnTo>
                    <a:pt x="1052" y="908"/>
                  </a:lnTo>
                  <a:lnTo>
                    <a:pt x="1052" y="906"/>
                  </a:lnTo>
                  <a:lnTo>
                    <a:pt x="1052" y="902"/>
                  </a:lnTo>
                  <a:lnTo>
                    <a:pt x="1054" y="900"/>
                  </a:lnTo>
                  <a:lnTo>
                    <a:pt x="1054" y="898"/>
                  </a:lnTo>
                  <a:lnTo>
                    <a:pt x="1058" y="892"/>
                  </a:lnTo>
                  <a:lnTo>
                    <a:pt x="1062" y="886"/>
                  </a:lnTo>
                  <a:lnTo>
                    <a:pt x="1066" y="880"/>
                  </a:lnTo>
                  <a:lnTo>
                    <a:pt x="1070" y="874"/>
                  </a:lnTo>
                  <a:lnTo>
                    <a:pt x="1070" y="874"/>
                  </a:lnTo>
                  <a:lnTo>
                    <a:pt x="1070" y="872"/>
                  </a:lnTo>
                  <a:lnTo>
                    <a:pt x="1068" y="870"/>
                  </a:lnTo>
                  <a:lnTo>
                    <a:pt x="1068" y="870"/>
                  </a:lnTo>
                  <a:lnTo>
                    <a:pt x="1068" y="868"/>
                  </a:lnTo>
                  <a:lnTo>
                    <a:pt x="1066" y="866"/>
                  </a:lnTo>
                  <a:lnTo>
                    <a:pt x="1066" y="866"/>
                  </a:lnTo>
                  <a:lnTo>
                    <a:pt x="1064" y="866"/>
                  </a:lnTo>
                  <a:lnTo>
                    <a:pt x="1062" y="866"/>
                  </a:lnTo>
                  <a:lnTo>
                    <a:pt x="1062" y="866"/>
                  </a:lnTo>
                  <a:lnTo>
                    <a:pt x="1062" y="866"/>
                  </a:lnTo>
                  <a:lnTo>
                    <a:pt x="1060" y="866"/>
                  </a:lnTo>
                  <a:lnTo>
                    <a:pt x="1060" y="866"/>
                  </a:lnTo>
                  <a:lnTo>
                    <a:pt x="1058" y="866"/>
                  </a:lnTo>
                  <a:lnTo>
                    <a:pt x="1056" y="866"/>
                  </a:lnTo>
                  <a:lnTo>
                    <a:pt x="1054" y="866"/>
                  </a:lnTo>
                  <a:lnTo>
                    <a:pt x="1046" y="868"/>
                  </a:lnTo>
                  <a:lnTo>
                    <a:pt x="1046" y="868"/>
                  </a:lnTo>
                  <a:lnTo>
                    <a:pt x="1046" y="870"/>
                  </a:lnTo>
                  <a:lnTo>
                    <a:pt x="1044" y="872"/>
                  </a:lnTo>
                  <a:lnTo>
                    <a:pt x="1044" y="872"/>
                  </a:lnTo>
                  <a:lnTo>
                    <a:pt x="1044" y="872"/>
                  </a:lnTo>
                  <a:lnTo>
                    <a:pt x="1042" y="874"/>
                  </a:lnTo>
                  <a:lnTo>
                    <a:pt x="1040" y="876"/>
                  </a:lnTo>
                  <a:lnTo>
                    <a:pt x="1038" y="878"/>
                  </a:lnTo>
                  <a:lnTo>
                    <a:pt x="1036" y="884"/>
                  </a:lnTo>
                  <a:lnTo>
                    <a:pt x="1034" y="886"/>
                  </a:lnTo>
                  <a:lnTo>
                    <a:pt x="1034" y="888"/>
                  </a:lnTo>
                  <a:lnTo>
                    <a:pt x="1034" y="888"/>
                  </a:lnTo>
                  <a:lnTo>
                    <a:pt x="1032" y="888"/>
                  </a:lnTo>
                  <a:lnTo>
                    <a:pt x="1032" y="888"/>
                  </a:lnTo>
                  <a:lnTo>
                    <a:pt x="1032" y="886"/>
                  </a:lnTo>
                  <a:lnTo>
                    <a:pt x="1030" y="884"/>
                  </a:lnTo>
                  <a:lnTo>
                    <a:pt x="1030" y="880"/>
                  </a:lnTo>
                  <a:lnTo>
                    <a:pt x="1028" y="876"/>
                  </a:lnTo>
                  <a:lnTo>
                    <a:pt x="1026" y="874"/>
                  </a:lnTo>
                  <a:lnTo>
                    <a:pt x="1026" y="872"/>
                  </a:lnTo>
                  <a:lnTo>
                    <a:pt x="1026" y="870"/>
                  </a:lnTo>
                  <a:lnTo>
                    <a:pt x="1026" y="866"/>
                  </a:lnTo>
                  <a:lnTo>
                    <a:pt x="1026" y="864"/>
                  </a:lnTo>
                  <a:lnTo>
                    <a:pt x="1026" y="862"/>
                  </a:lnTo>
                  <a:lnTo>
                    <a:pt x="1026" y="860"/>
                  </a:lnTo>
                  <a:lnTo>
                    <a:pt x="1028" y="858"/>
                  </a:lnTo>
                  <a:lnTo>
                    <a:pt x="1028" y="858"/>
                  </a:lnTo>
                  <a:lnTo>
                    <a:pt x="1030" y="856"/>
                  </a:lnTo>
                  <a:lnTo>
                    <a:pt x="1030" y="856"/>
                  </a:lnTo>
                  <a:lnTo>
                    <a:pt x="1032" y="856"/>
                  </a:lnTo>
                  <a:lnTo>
                    <a:pt x="1034" y="852"/>
                  </a:lnTo>
                  <a:lnTo>
                    <a:pt x="1034" y="852"/>
                  </a:lnTo>
                  <a:lnTo>
                    <a:pt x="1034" y="852"/>
                  </a:lnTo>
                  <a:lnTo>
                    <a:pt x="1036" y="848"/>
                  </a:lnTo>
                  <a:lnTo>
                    <a:pt x="1036" y="848"/>
                  </a:lnTo>
                  <a:lnTo>
                    <a:pt x="1036" y="848"/>
                  </a:lnTo>
                  <a:lnTo>
                    <a:pt x="1038" y="844"/>
                  </a:lnTo>
                  <a:lnTo>
                    <a:pt x="1038" y="840"/>
                  </a:lnTo>
                  <a:lnTo>
                    <a:pt x="1038" y="840"/>
                  </a:lnTo>
                  <a:lnTo>
                    <a:pt x="1038" y="838"/>
                  </a:lnTo>
                  <a:lnTo>
                    <a:pt x="1036" y="836"/>
                  </a:lnTo>
                  <a:lnTo>
                    <a:pt x="1036" y="834"/>
                  </a:lnTo>
                  <a:lnTo>
                    <a:pt x="1034" y="832"/>
                  </a:lnTo>
                  <a:lnTo>
                    <a:pt x="1034" y="830"/>
                  </a:lnTo>
                  <a:lnTo>
                    <a:pt x="1034" y="830"/>
                  </a:lnTo>
                  <a:lnTo>
                    <a:pt x="1032" y="830"/>
                  </a:lnTo>
                  <a:lnTo>
                    <a:pt x="1032" y="830"/>
                  </a:lnTo>
                  <a:lnTo>
                    <a:pt x="1032" y="830"/>
                  </a:lnTo>
                  <a:lnTo>
                    <a:pt x="1030" y="828"/>
                  </a:lnTo>
                  <a:lnTo>
                    <a:pt x="1030" y="828"/>
                  </a:lnTo>
                  <a:lnTo>
                    <a:pt x="1030" y="828"/>
                  </a:lnTo>
                  <a:lnTo>
                    <a:pt x="1028" y="828"/>
                  </a:lnTo>
                  <a:lnTo>
                    <a:pt x="1026" y="828"/>
                  </a:lnTo>
                  <a:lnTo>
                    <a:pt x="1026" y="828"/>
                  </a:lnTo>
                  <a:lnTo>
                    <a:pt x="1026" y="828"/>
                  </a:lnTo>
                  <a:lnTo>
                    <a:pt x="1022" y="830"/>
                  </a:lnTo>
                  <a:lnTo>
                    <a:pt x="1022" y="830"/>
                  </a:lnTo>
                  <a:lnTo>
                    <a:pt x="1022" y="830"/>
                  </a:lnTo>
                  <a:lnTo>
                    <a:pt x="1020" y="832"/>
                  </a:lnTo>
                  <a:lnTo>
                    <a:pt x="1016" y="834"/>
                  </a:lnTo>
                  <a:lnTo>
                    <a:pt x="1012" y="840"/>
                  </a:lnTo>
                  <a:lnTo>
                    <a:pt x="1008" y="844"/>
                  </a:lnTo>
                  <a:lnTo>
                    <a:pt x="1006" y="846"/>
                  </a:lnTo>
                  <a:lnTo>
                    <a:pt x="1004" y="848"/>
                  </a:lnTo>
                  <a:lnTo>
                    <a:pt x="1004" y="848"/>
                  </a:lnTo>
                  <a:lnTo>
                    <a:pt x="1002" y="850"/>
                  </a:lnTo>
                  <a:lnTo>
                    <a:pt x="1002" y="852"/>
                  </a:lnTo>
                  <a:lnTo>
                    <a:pt x="1002" y="852"/>
                  </a:lnTo>
                  <a:lnTo>
                    <a:pt x="1002" y="852"/>
                  </a:lnTo>
                  <a:lnTo>
                    <a:pt x="1000" y="852"/>
                  </a:lnTo>
                  <a:lnTo>
                    <a:pt x="998" y="852"/>
                  </a:lnTo>
                  <a:lnTo>
                    <a:pt x="996" y="852"/>
                  </a:lnTo>
                  <a:lnTo>
                    <a:pt x="994" y="850"/>
                  </a:lnTo>
                  <a:lnTo>
                    <a:pt x="992" y="848"/>
                  </a:lnTo>
                  <a:lnTo>
                    <a:pt x="992" y="846"/>
                  </a:lnTo>
                  <a:lnTo>
                    <a:pt x="990" y="846"/>
                  </a:lnTo>
                  <a:lnTo>
                    <a:pt x="990" y="844"/>
                  </a:lnTo>
                  <a:lnTo>
                    <a:pt x="988" y="842"/>
                  </a:lnTo>
                  <a:lnTo>
                    <a:pt x="984" y="840"/>
                  </a:lnTo>
                  <a:lnTo>
                    <a:pt x="982" y="836"/>
                  </a:lnTo>
                  <a:lnTo>
                    <a:pt x="982" y="834"/>
                  </a:lnTo>
                  <a:lnTo>
                    <a:pt x="980" y="832"/>
                  </a:lnTo>
                  <a:lnTo>
                    <a:pt x="980" y="828"/>
                  </a:lnTo>
                  <a:lnTo>
                    <a:pt x="980" y="828"/>
                  </a:lnTo>
                  <a:lnTo>
                    <a:pt x="980" y="828"/>
                  </a:lnTo>
                  <a:lnTo>
                    <a:pt x="980" y="826"/>
                  </a:lnTo>
                  <a:lnTo>
                    <a:pt x="980" y="826"/>
                  </a:lnTo>
                  <a:lnTo>
                    <a:pt x="978" y="826"/>
                  </a:lnTo>
                  <a:lnTo>
                    <a:pt x="978" y="824"/>
                  </a:lnTo>
                  <a:lnTo>
                    <a:pt x="978" y="824"/>
                  </a:lnTo>
                  <a:lnTo>
                    <a:pt x="978" y="824"/>
                  </a:lnTo>
                  <a:lnTo>
                    <a:pt x="974" y="822"/>
                  </a:lnTo>
                  <a:lnTo>
                    <a:pt x="974" y="820"/>
                  </a:lnTo>
                  <a:lnTo>
                    <a:pt x="972" y="820"/>
                  </a:lnTo>
                  <a:lnTo>
                    <a:pt x="972" y="818"/>
                  </a:lnTo>
                  <a:lnTo>
                    <a:pt x="974" y="816"/>
                  </a:lnTo>
                  <a:lnTo>
                    <a:pt x="974" y="814"/>
                  </a:lnTo>
                  <a:lnTo>
                    <a:pt x="976" y="812"/>
                  </a:lnTo>
                  <a:lnTo>
                    <a:pt x="976" y="810"/>
                  </a:lnTo>
                  <a:lnTo>
                    <a:pt x="978" y="810"/>
                  </a:lnTo>
                  <a:lnTo>
                    <a:pt x="980" y="808"/>
                  </a:lnTo>
                  <a:lnTo>
                    <a:pt x="980" y="808"/>
                  </a:lnTo>
                  <a:lnTo>
                    <a:pt x="980" y="806"/>
                  </a:lnTo>
                  <a:lnTo>
                    <a:pt x="982" y="804"/>
                  </a:lnTo>
                  <a:lnTo>
                    <a:pt x="982" y="804"/>
                  </a:lnTo>
                  <a:lnTo>
                    <a:pt x="982" y="802"/>
                  </a:lnTo>
                  <a:lnTo>
                    <a:pt x="982" y="800"/>
                  </a:lnTo>
                  <a:lnTo>
                    <a:pt x="982" y="800"/>
                  </a:lnTo>
                  <a:lnTo>
                    <a:pt x="982" y="798"/>
                  </a:lnTo>
                  <a:lnTo>
                    <a:pt x="982" y="796"/>
                  </a:lnTo>
                  <a:lnTo>
                    <a:pt x="982" y="796"/>
                  </a:lnTo>
                  <a:lnTo>
                    <a:pt x="982" y="794"/>
                  </a:lnTo>
                  <a:lnTo>
                    <a:pt x="982" y="792"/>
                  </a:lnTo>
                  <a:lnTo>
                    <a:pt x="982" y="792"/>
                  </a:lnTo>
                  <a:lnTo>
                    <a:pt x="982" y="792"/>
                  </a:lnTo>
                  <a:lnTo>
                    <a:pt x="980" y="788"/>
                  </a:lnTo>
                  <a:lnTo>
                    <a:pt x="980" y="788"/>
                  </a:lnTo>
                  <a:lnTo>
                    <a:pt x="980" y="788"/>
                  </a:lnTo>
                  <a:lnTo>
                    <a:pt x="978" y="786"/>
                  </a:lnTo>
                  <a:lnTo>
                    <a:pt x="978" y="786"/>
                  </a:lnTo>
                  <a:lnTo>
                    <a:pt x="978" y="786"/>
                  </a:lnTo>
                  <a:lnTo>
                    <a:pt x="974" y="782"/>
                  </a:lnTo>
                  <a:lnTo>
                    <a:pt x="972" y="780"/>
                  </a:lnTo>
                  <a:lnTo>
                    <a:pt x="968" y="778"/>
                  </a:lnTo>
                  <a:lnTo>
                    <a:pt x="964" y="774"/>
                  </a:lnTo>
                  <a:lnTo>
                    <a:pt x="962" y="772"/>
                  </a:lnTo>
                  <a:lnTo>
                    <a:pt x="960" y="770"/>
                  </a:lnTo>
                  <a:lnTo>
                    <a:pt x="958" y="768"/>
                  </a:lnTo>
                  <a:lnTo>
                    <a:pt x="958" y="768"/>
                  </a:lnTo>
                  <a:lnTo>
                    <a:pt x="958" y="768"/>
                  </a:lnTo>
                  <a:lnTo>
                    <a:pt x="956" y="768"/>
                  </a:lnTo>
                  <a:lnTo>
                    <a:pt x="954" y="766"/>
                  </a:lnTo>
                  <a:lnTo>
                    <a:pt x="954" y="766"/>
                  </a:lnTo>
                  <a:lnTo>
                    <a:pt x="952" y="766"/>
                  </a:lnTo>
                  <a:lnTo>
                    <a:pt x="950" y="766"/>
                  </a:lnTo>
                  <a:lnTo>
                    <a:pt x="950" y="766"/>
                  </a:lnTo>
                  <a:lnTo>
                    <a:pt x="950" y="766"/>
                  </a:lnTo>
                  <a:lnTo>
                    <a:pt x="948" y="766"/>
                  </a:lnTo>
                  <a:lnTo>
                    <a:pt x="948" y="766"/>
                  </a:lnTo>
                  <a:lnTo>
                    <a:pt x="948" y="766"/>
                  </a:lnTo>
                  <a:lnTo>
                    <a:pt x="946" y="766"/>
                  </a:lnTo>
                  <a:lnTo>
                    <a:pt x="946" y="766"/>
                  </a:lnTo>
                  <a:lnTo>
                    <a:pt x="946" y="766"/>
                  </a:lnTo>
                  <a:lnTo>
                    <a:pt x="942" y="768"/>
                  </a:lnTo>
                  <a:lnTo>
                    <a:pt x="942" y="768"/>
                  </a:lnTo>
                  <a:lnTo>
                    <a:pt x="940" y="768"/>
                  </a:lnTo>
                  <a:lnTo>
                    <a:pt x="936" y="770"/>
                  </a:lnTo>
                  <a:lnTo>
                    <a:pt x="936" y="770"/>
                  </a:lnTo>
                  <a:lnTo>
                    <a:pt x="936" y="772"/>
                  </a:lnTo>
                  <a:lnTo>
                    <a:pt x="934" y="774"/>
                  </a:lnTo>
                  <a:lnTo>
                    <a:pt x="934" y="778"/>
                  </a:lnTo>
                  <a:lnTo>
                    <a:pt x="932" y="780"/>
                  </a:lnTo>
                  <a:lnTo>
                    <a:pt x="932" y="780"/>
                  </a:lnTo>
                  <a:lnTo>
                    <a:pt x="932" y="780"/>
                  </a:lnTo>
                  <a:lnTo>
                    <a:pt x="932" y="782"/>
                  </a:lnTo>
                  <a:lnTo>
                    <a:pt x="932" y="782"/>
                  </a:lnTo>
                  <a:lnTo>
                    <a:pt x="932" y="784"/>
                  </a:lnTo>
                  <a:lnTo>
                    <a:pt x="932" y="786"/>
                  </a:lnTo>
                  <a:lnTo>
                    <a:pt x="932" y="786"/>
                  </a:lnTo>
                  <a:lnTo>
                    <a:pt x="934" y="786"/>
                  </a:lnTo>
                  <a:lnTo>
                    <a:pt x="934" y="788"/>
                  </a:lnTo>
                  <a:lnTo>
                    <a:pt x="934" y="788"/>
                  </a:lnTo>
                  <a:lnTo>
                    <a:pt x="936" y="790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4" y="792"/>
                  </a:lnTo>
                  <a:lnTo>
                    <a:pt x="944" y="792"/>
                  </a:lnTo>
                  <a:lnTo>
                    <a:pt x="944" y="794"/>
                  </a:lnTo>
                  <a:lnTo>
                    <a:pt x="944" y="794"/>
                  </a:lnTo>
                  <a:lnTo>
                    <a:pt x="944" y="794"/>
                  </a:lnTo>
                  <a:lnTo>
                    <a:pt x="942" y="796"/>
                  </a:lnTo>
                  <a:lnTo>
                    <a:pt x="940" y="798"/>
                  </a:lnTo>
                  <a:lnTo>
                    <a:pt x="938" y="800"/>
                  </a:lnTo>
                  <a:lnTo>
                    <a:pt x="936" y="802"/>
                  </a:lnTo>
                  <a:lnTo>
                    <a:pt x="936" y="802"/>
                  </a:lnTo>
                  <a:lnTo>
                    <a:pt x="936" y="804"/>
                  </a:lnTo>
                  <a:lnTo>
                    <a:pt x="936" y="808"/>
                  </a:lnTo>
                  <a:lnTo>
                    <a:pt x="936" y="810"/>
                  </a:lnTo>
                  <a:lnTo>
                    <a:pt x="936" y="810"/>
                  </a:lnTo>
                  <a:lnTo>
                    <a:pt x="936" y="810"/>
                  </a:lnTo>
                  <a:lnTo>
                    <a:pt x="934" y="810"/>
                  </a:lnTo>
                  <a:lnTo>
                    <a:pt x="934" y="810"/>
                  </a:lnTo>
                  <a:lnTo>
                    <a:pt x="932" y="810"/>
                  </a:lnTo>
                  <a:lnTo>
                    <a:pt x="930" y="806"/>
                  </a:lnTo>
                  <a:lnTo>
                    <a:pt x="930" y="806"/>
                  </a:lnTo>
                  <a:lnTo>
                    <a:pt x="928" y="806"/>
                  </a:lnTo>
                  <a:lnTo>
                    <a:pt x="926" y="802"/>
                  </a:lnTo>
                  <a:lnTo>
                    <a:pt x="926" y="802"/>
                  </a:lnTo>
                  <a:lnTo>
                    <a:pt x="924" y="802"/>
                  </a:lnTo>
                  <a:lnTo>
                    <a:pt x="920" y="798"/>
                  </a:lnTo>
                  <a:lnTo>
                    <a:pt x="916" y="796"/>
                  </a:lnTo>
                  <a:lnTo>
                    <a:pt x="916" y="796"/>
                  </a:lnTo>
                  <a:lnTo>
                    <a:pt x="916" y="794"/>
                  </a:lnTo>
                  <a:lnTo>
                    <a:pt x="916" y="794"/>
                  </a:lnTo>
                  <a:lnTo>
                    <a:pt x="916" y="794"/>
                  </a:lnTo>
                  <a:lnTo>
                    <a:pt x="914" y="792"/>
                  </a:lnTo>
                  <a:lnTo>
                    <a:pt x="914" y="792"/>
                  </a:lnTo>
                  <a:lnTo>
                    <a:pt x="914" y="792"/>
                  </a:lnTo>
                  <a:lnTo>
                    <a:pt x="912" y="792"/>
                  </a:lnTo>
                  <a:lnTo>
                    <a:pt x="910" y="792"/>
                  </a:lnTo>
                  <a:lnTo>
                    <a:pt x="910" y="792"/>
                  </a:lnTo>
                  <a:lnTo>
                    <a:pt x="910" y="792"/>
                  </a:lnTo>
                  <a:lnTo>
                    <a:pt x="906" y="794"/>
                  </a:lnTo>
                  <a:lnTo>
                    <a:pt x="906" y="794"/>
                  </a:lnTo>
                  <a:lnTo>
                    <a:pt x="906" y="794"/>
                  </a:lnTo>
                  <a:lnTo>
                    <a:pt x="902" y="796"/>
                  </a:lnTo>
                  <a:lnTo>
                    <a:pt x="900" y="798"/>
                  </a:lnTo>
                  <a:lnTo>
                    <a:pt x="898" y="800"/>
                  </a:lnTo>
                  <a:lnTo>
                    <a:pt x="898" y="802"/>
                  </a:lnTo>
                  <a:lnTo>
                    <a:pt x="898" y="802"/>
                  </a:lnTo>
                  <a:lnTo>
                    <a:pt x="898" y="802"/>
                  </a:lnTo>
                  <a:lnTo>
                    <a:pt x="896" y="802"/>
                  </a:lnTo>
                  <a:lnTo>
                    <a:pt x="894" y="808"/>
                  </a:lnTo>
                  <a:lnTo>
                    <a:pt x="894" y="810"/>
                  </a:lnTo>
                  <a:lnTo>
                    <a:pt x="892" y="808"/>
                  </a:lnTo>
                  <a:lnTo>
                    <a:pt x="892" y="804"/>
                  </a:lnTo>
                  <a:lnTo>
                    <a:pt x="892" y="804"/>
                  </a:lnTo>
                  <a:lnTo>
                    <a:pt x="892" y="802"/>
                  </a:lnTo>
                  <a:lnTo>
                    <a:pt x="894" y="800"/>
                  </a:lnTo>
                  <a:lnTo>
                    <a:pt x="896" y="798"/>
                  </a:lnTo>
                  <a:lnTo>
                    <a:pt x="900" y="792"/>
                  </a:lnTo>
                  <a:lnTo>
                    <a:pt x="900" y="792"/>
                  </a:lnTo>
                  <a:lnTo>
                    <a:pt x="900" y="792"/>
                  </a:lnTo>
                  <a:lnTo>
                    <a:pt x="904" y="790"/>
                  </a:lnTo>
                  <a:lnTo>
                    <a:pt x="904" y="790"/>
                  </a:lnTo>
                  <a:lnTo>
                    <a:pt x="904" y="790"/>
                  </a:lnTo>
                  <a:lnTo>
                    <a:pt x="904" y="786"/>
                  </a:lnTo>
                  <a:lnTo>
                    <a:pt x="904" y="786"/>
                  </a:lnTo>
                  <a:lnTo>
                    <a:pt x="906" y="784"/>
                  </a:lnTo>
                  <a:lnTo>
                    <a:pt x="904" y="776"/>
                  </a:lnTo>
                  <a:lnTo>
                    <a:pt x="904" y="766"/>
                  </a:lnTo>
                  <a:lnTo>
                    <a:pt x="902" y="756"/>
                  </a:lnTo>
                  <a:lnTo>
                    <a:pt x="900" y="748"/>
                  </a:lnTo>
                  <a:lnTo>
                    <a:pt x="898" y="738"/>
                  </a:lnTo>
                  <a:lnTo>
                    <a:pt x="898" y="738"/>
                  </a:lnTo>
                  <a:lnTo>
                    <a:pt x="898" y="738"/>
                  </a:lnTo>
                  <a:lnTo>
                    <a:pt x="894" y="730"/>
                  </a:lnTo>
                  <a:lnTo>
                    <a:pt x="894" y="730"/>
                  </a:lnTo>
                  <a:lnTo>
                    <a:pt x="894" y="730"/>
                  </a:lnTo>
                  <a:lnTo>
                    <a:pt x="890" y="726"/>
                  </a:lnTo>
                  <a:lnTo>
                    <a:pt x="888" y="722"/>
                  </a:lnTo>
                  <a:lnTo>
                    <a:pt x="888" y="722"/>
                  </a:lnTo>
                  <a:lnTo>
                    <a:pt x="888" y="722"/>
                  </a:lnTo>
                  <a:lnTo>
                    <a:pt x="884" y="720"/>
                  </a:lnTo>
                  <a:lnTo>
                    <a:pt x="884" y="720"/>
                  </a:lnTo>
                  <a:lnTo>
                    <a:pt x="884" y="720"/>
                  </a:lnTo>
                  <a:lnTo>
                    <a:pt x="880" y="718"/>
                  </a:lnTo>
                  <a:lnTo>
                    <a:pt x="880" y="718"/>
                  </a:lnTo>
                  <a:lnTo>
                    <a:pt x="878" y="718"/>
                  </a:lnTo>
                  <a:lnTo>
                    <a:pt x="874" y="718"/>
                  </a:lnTo>
                  <a:lnTo>
                    <a:pt x="870" y="718"/>
                  </a:lnTo>
                  <a:lnTo>
                    <a:pt x="868" y="720"/>
                  </a:lnTo>
                  <a:lnTo>
                    <a:pt x="864" y="720"/>
                  </a:lnTo>
                  <a:lnTo>
                    <a:pt x="862" y="722"/>
                  </a:lnTo>
                  <a:lnTo>
                    <a:pt x="860" y="722"/>
                  </a:lnTo>
                  <a:lnTo>
                    <a:pt x="860" y="722"/>
                  </a:lnTo>
                  <a:lnTo>
                    <a:pt x="860" y="724"/>
                  </a:lnTo>
                  <a:lnTo>
                    <a:pt x="858" y="726"/>
                  </a:lnTo>
                  <a:lnTo>
                    <a:pt x="854" y="728"/>
                  </a:lnTo>
                  <a:lnTo>
                    <a:pt x="852" y="730"/>
                  </a:lnTo>
                  <a:lnTo>
                    <a:pt x="850" y="732"/>
                  </a:lnTo>
                  <a:lnTo>
                    <a:pt x="848" y="732"/>
                  </a:lnTo>
                  <a:lnTo>
                    <a:pt x="846" y="734"/>
                  </a:lnTo>
                  <a:lnTo>
                    <a:pt x="846" y="734"/>
                  </a:lnTo>
                  <a:lnTo>
                    <a:pt x="844" y="734"/>
                  </a:lnTo>
                  <a:lnTo>
                    <a:pt x="842" y="736"/>
                  </a:lnTo>
                  <a:lnTo>
                    <a:pt x="842" y="736"/>
                  </a:lnTo>
                  <a:lnTo>
                    <a:pt x="842" y="738"/>
                  </a:lnTo>
                  <a:lnTo>
                    <a:pt x="840" y="740"/>
                  </a:lnTo>
                  <a:lnTo>
                    <a:pt x="840" y="740"/>
                  </a:lnTo>
                  <a:lnTo>
                    <a:pt x="840" y="742"/>
                  </a:lnTo>
                  <a:lnTo>
                    <a:pt x="838" y="744"/>
                  </a:lnTo>
                  <a:lnTo>
                    <a:pt x="838" y="748"/>
                  </a:lnTo>
                  <a:lnTo>
                    <a:pt x="836" y="752"/>
                  </a:lnTo>
                  <a:lnTo>
                    <a:pt x="836" y="754"/>
                  </a:lnTo>
                  <a:lnTo>
                    <a:pt x="834" y="756"/>
                  </a:lnTo>
                  <a:lnTo>
                    <a:pt x="832" y="758"/>
                  </a:lnTo>
                  <a:lnTo>
                    <a:pt x="832" y="760"/>
                  </a:lnTo>
                  <a:lnTo>
                    <a:pt x="832" y="760"/>
                  </a:lnTo>
                  <a:lnTo>
                    <a:pt x="830" y="760"/>
                  </a:lnTo>
                  <a:lnTo>
                    <a:pt x="830" y="764"/>
                  </a:lnTo>
                  <a:lnTo>
                    <a:pt x="830" y="764"/>
                  </a:lnTo>
                  <a:lnTo>
                    <a:pt x="830" y="764"/>
                  </a:lnTo>
                  <a:lnTo>
                    <a:pt x="828" y="768"/>
                  </a:lnTo>
                  <a:lnTo>
                    <a:pt x="828" y="768"/>
                  </a:lnTo>
                  <a:lnTo>
                    <a:pt x="828" y="768"/>
                  </a:lnTo>
                  <a:lnTo>
                    <a:pt x="828" y="772"/>
                  </a:lnTo>
                  <a:lnTo>
                    <a:pt x="830" y="776"/>
                  </a:lnTo>
                  <a:lnTo>
                    <a:pt x="830" y="780"/>
                  </a:lnTo>
                  <a:lnTo>
                    <a:pt x="832" y="784"/>
                  </a:lnTo>
                  <a:lnTo>
                    <a:pt x="834" y="786"/>
                  </a:lnTo>
                  <a:lnTo>
                    <a:pt x="834" y="788"/>
                  </a:lnTo>
                  <a:lnTo>
                    <a:pt x="834" y="792"/>
                  </a:lnTo>
                  <a:lnTo>
                    <a:pt x="834" y="796"/>
                  </a:lnTo>
                  <a:lnTo>
                    <a:pt x="834" y="800"/>
                  </a:lnTo>
                  <a:lnTo>
                    <a:pt x="834" y="802"/>
                  </a:lnTo>
                  <a:lnTo>
                    <a:pt x="834" y="804"/>
                  </a:lnTo>
                  <a:lnTo>
                    <a:pt x="832" y="804"/>
                  </a:lnTo>
                  <a:lnTo>
                    <a:pt x="832" y="804"/>
                  </a:lnTo>
                  <a:lnTo>
                    <a:pt x="830" y="806"/>
                  </a:lnTo>
                  <a:lnTo>
                    <a:pt x="830" y="806"/>
                  </a:lnTo>
                  <a:lnTo>
                    <a:pt x="830" y="806"/>
                  </a:lnTo>
                  <a:lnTo>
                    <a:pt x="830" y="806"/>
                  </a:lnTo>
                  <a:lnTo>
                    <a:pt x="830" y="806"/>
                  </a:lnTo>
                  <a:lnTo>
                    <a:pt x="830" y="810"/>
                  </a:lnTo>
                  <a:lnTo>
                    <a:pt x="830" y="810"/>
                  </a:lnTo>
                  <a:lnTo>
                    <a:pt x="830" y="810"/>
                  </a:lnTo>
                  <a:lnTo>
                    <a:pt x="832" y="812"/>
                  </a:lnTo>
                  <a:lnTo>
                    <a:pt x="832" y="812"/>
                  </a:lnTo>
                  <a:lnTo>
                    <a:pt x="834" y="814"/>
                  </a:lnTo>
                  <a:lnTo>
                    <a:pt x="836" y="814"/>
                  </a:lnTo>
                  <a:lnTo>
                    <a:pt x="838" y="816"/>
                  </a:lnTo>
                  <a:lnTo>
                    <a:pt x="838" y="818"/>
                  </a:lnTo>
                  <a:lnTo>
                    <a:pt x="840" y="818"/>
                  </a:lnTo>
                  <a:lnTo>
                    <a:pt x="840" y="820"/>
                  </a:lnTo>
                  <a:lnTo>
                    <a:pt x="840" y="820"/>
                  </a:lnTo>
                  <a:lnTo>
                    <a:pt x="840" y="820"/>
                  </a:lnTo>
                  <a:lnTo>
                    <a:pt x="838" y="822"/>
                  </a:lnTo>
                  <a:lnTo>
                    <a:pt x="838" y="822"/>
                  </a:lnTo>
                  <a:lnTo>
                    <a:pt x="838" y="824"/>
                  </a:lnTo>
                  <a:lnTo>
                    <a:pt x="836" y="828"/>
                  </a:lnTo>
                  <a:lnTo>
                    <a:pt x="836" y="832"/>
                  </a:lnTo>
                  <a:lnTo>
                    <a:pt x="834" y="834"/>
                  </a:lnTo>
                  <a:lnTo>
                    <a:pt x="832" y="838"/>
                  </a:lnTo>
                  <a:lnTo>
                    <a:pt x="830" y="840"/>
                  </a:lnTo>
                  <a:lnTo>
                    <a:pt x="828" y="842"/>
                  </a:lnTo>
                  <a:lnTo>
                    <a:pt x="826" y="844"/>
                  </a:lnTo>
                  <a:lnTo>
                    <a:pt x="828" y="840"/>
                  </a:lnTo>
                  <a:lnTo>
                    <a:pt x="830" y="838"/>
                  </a:lnTo>
                  <a:lnTo>
                    <a:pt x="832" y="836"/>
                  </a:lnTo>
                  <a:lnTo>
                    <a:pt x="834" y="834"/>
                  </a:lnTo>
                  <a:lnTo>
                    <a:pt x="834" y="834"/>
                  </a:lnTo>
                  <a:lnTo>
                    <a:pt x="834" y="834"/>
                  </a:lnTo>
                  <a:lnTo>
                    <a:pt x="834" y="832"/>
                  </a:lnTo>
                  <a:lnTo>
                    <a:pt x="834" y="832"/>
                  </a:lnTo>
                  <a:lnTo>
                    <a:pt x="834" y="832"/>
                  </a:lnTo>
                  <a:lnTo>
                    <a:pt x="834" y="830"/>
                  </a:lnTo>
                  <a:lnTo>
                    <a:pt x="834" y="830"/>
                  </a:lnTo>
                  <a:lnTo>
                    <a:pt x="834" y="828"/>
                  </a:lnTo>
                  <a:lnTo>
                    <a:pt x="832" y="828"/>
                  </a:lnTo>
                  <a:lnTo>
                    <a:pt x="832" y="826"/>
                  </a:lnTo>
                  <a:lnTo>
                    <a:pt x="832" y="826"/>
                  </a:lnTo>
                  <a:lnTo>
                    <a:pt x="832" y="826"/>
                  </a:lnTo>
                  <a:lnTo>
                    <a:pt x="830" y="824"/>
                  </a:lnTo>
                  <a:lnTo>
                    <a:pt x="830" y="824"/>
                  </a:lnTo>
                  <a:lnTo>
                    <a:pt x="830" y="824"/>
                  </a:lnTo>
                  <a:lnTo>
                    <a:pt x="828" y="820"/>
                  </a:lnTo>
                  <a:lnTo>
                    <a:pt x="826" y="818"/>
                  </a:lnTo>
                  <a:lnTo>
                    <a:pt x="822" y="812"/>
                  </a:lnTo>
                  <a:lnTo>
                    <a:pt x="820" y="808"/>
                  </a:lnTo>
                  <a:lnTo>
                    <a:pt x="818" y="806"/>
                  </a:lnTo>
                  <a:lnTo>
                    <a:pt x="816" y="800"/>
                  </a:lnTo>
                  <a:lnTo>
                    <a:pt x="816" y="794"/>
                  </a:lnTo>
                  <a:lnTo>
                    <a:pt x="814" y="786"/>
                  </a:lnTo>
                  <a:lnTo>
                    <a:pt x="816" y="780"/>
                  </a:lnTo>
                  <a:lnTo>
                    <a:pt x="816" y="774"/>
                  </a:lnTo>
                  <a:lnTo>
                    <a:pt x="816" y="770"/>
                  </a:lnTo>
                  <a:lnTo>
                    <a:pt x="818" y="760"/>
                  </a:lnTo>
                  <a:lnTo>
                    <a:pt x="822" y="750"/>
                  </a:lnTo>
                  <a:lnTo>
                    <a:pt x="822" y="744"/>
                  </a:lnTo>
                  <a:lnTo>
                    <a:pt x="824" y="740"/>
                  </a:lnTo>
                  <a:lnTo>
                    <a:pt x="826" y="736"/>
                  </a:lnTo>
                  <a:lnTo>
                    <a:pt x="828" y="734"/>
                  </a:lnTo>
                  <a:lnTo>
                    <a:pt x="832" y="728"/>
                  </a:lnTo>
                  <a:lnTo>
                    <a:pt x="836" y="724"/>
                  </a:lnTo>
                  <a:lnTo>
                    <a:pt x="838" y="722"/>
                  </a:lnTo>
                  <a:lnTo>
                    <a:pt x="838" y="718"/>
                  </a:lnTo>
                  <a:lnTo>
                    <a:pt x="836" y="718"/>
                  </a:lnTo>
                  <a:lnTo>
                    <a:pt x="836" y="718"/>
                  </a:lnTo>
                  <a:lnTo>
                    <a:pt x="836" y="718"/>
                  </a:lnTo>
                  <a:lnTo>
                    <a:pt x="836" y="718"/>
                  </a:lnTo>
                  <a:lnTo>
                    <a:pt x="834" y="716"/>
                  </a:lnTo>
                  <a:lnTo>
                    <a:pt x="834" y="716"/>
                  </a:lnTo>
                  <a:lnTo>
                    <a:pt x="830" y="716"/>
                  </a:lnTo>
                  <a:lnTo>
                    <a:pt x="832" y="712"/>
                  </a:lnTo>
                  <a:lnTo>
                    <a:pt x="830" y="712"/>
                  </a:lnTo>
                  <a:lnTo>
                    <a:pt x="830" y="712"/>
                  </a:lnTo>
                  <a:lnTo>
                    <a:pt x="826" y="710"/>
                  </a:lnTo>
                  <a:lnTo>
                    <a:pt x="824" y="708"/>
                  </a:lnTo>
                  <a:lnTo>
                    <a:pt x="820" y="706"/>
                  </a:lnTo>
                  <a:lnTo>
                    <a:pt x="820" y="706"/>
                  </a:lnTo>
                  <a:lnTo>
                    <a:pt x="820" y="706"/>
                  </a:lnTo>
                  <a:lnTo>
                    <a:pt x="818" y="706"/>
                  </a:lnTo>
                  <a:lnTo>
                    <a:pt x="818" y="706"/>
                  </a:lnTo>
                  <a:lnTo>
                    <a:pt x="818" y="706"/>
                  </a:lnTo>
                  <a:lnTo>
                    <a:pt x="816" y="706"/>
                  </a:lnTo>
                  <a:lnTo>
                    <a:pt x="816" y="706"/>
                  </a:lnTo>
                  <a:lnTo>
                    <a:pt x="814" y="706"/>
                  </a:lnTo>
                  <a:lnTo>
                    <a:pt x="812" y="706"/>
                  </a:lnTo>
                  <a:lnTo>
                    <a:pt x="810" y="708"/>
                  </a:lnTo>
                  <a:lnTo>
                    <a:pt x="806" y="710"/>
                  </a:lnTo>
                  <a:lnTo>
                    <a:pt x="800" y="714"/>
                  </a:lnTo>
                  <a:lnTo>
                    <a:pt x="796" y="718"/>
                  </a:lnTo>
                  <a:lnTo>
                    <a:pt x="792" y="720"/>
                  </a:lnTo>
                  <a:lnTo>
                    <a:pt x="790" y="722"/>
                  </a:lnTo>
                  <a:lnTo>
                    <a:pt x="784" y="726"/>
                  </a:lnTo>
                  <a:lnTo>
                    <a:pt x="780" y="732"/>
                  </a:lnTo>
                  <a:lnTo>
                    <a:pt x="778" y="734"/>
                  </a:lnTo>
                  <a:lnTo>
                    <a:pt x="776" y="738"/>
                  </a:lnTo>
                  <a:lnTo>
                    <a:pt x="776" y="738"/>
                  </a:lnTo>
                  <a:lnTo>
                    <a:pt x="774" y="738"/>
                  </a:lnTo>
                  <a:lnTo>
                    <a:pt x="774" y="740"/>
                  </a:lnTo>
                  <a:lnTo>
                    <a:pt x="774" y="742"/>
                  </a:lnTo>
                  <a:lnTo>
                    <a:pt x="770" y="746"/>
                  </a:lnTo>
                  <a:lnTo>
                    <a:pt x="768" y="750"/>
                  </a:lnTo>
                  <a:lnTo>
                    <a:pt x="766" y="756"/>
                  </a:lnTo>
                  <a:lnTo>
                    <a:pt x="766" y="756"/>
                  </a:lnTo>
                  <a:lnTo>
                    <a:pt x="766" y="756"/>
                  </a:lnTo>
                  <a:lnTo>
                    <a:pt x="766" y="760"/>
                  </a:lnTo>
                  <a:lnTo>
                    <a:pt x="764" y="764"/>
                  </a:lnTo>
                  <a:lnTo>
                    <a:pt x="764" y="768"/>
                  </a:lnTo>
                  <a:lnTo>
                    <a:pt x="764" y="770"/>
                  </a:lnTo>
                  <a:lnTo>
                    <a:pt x="764" y="772"/>
                  </a:lnTo>
                  <a:lnTo>
                    <a:pt x="762" y="774"/>
                  </a:lnTo>
                  <a:lnTo>
                    <a:pt x="762" y="776"/>
                  </a:lnTo>
                  <a:lnTo>
                    <a:pt x="760" y="778"/>
                  </a:lnTo>
                  <a:lnTo>
                    <a:pt x="760" y="778"/>
                  </a:lnTo>
                  <a:lnTo>
                    <a:pt x="760" y="780"/>
                  </a:lnTo>
                  <a:lnTo>
                    <a:pt x="758" y="786"/>
                  </a:lnTo>
                  <a:lnTo>
                    <a:pt x="758" y="794"/>
                  </a:lnTo>
                  <a:lnTo>
                    <a:pt x="756" y="806"/>
                  </a:lnTo>
                  <a:lnTo>
                    <a:pt x="756" y="814"/>
                  </a:lnTo>
                  <a:lnTo>
                    <a:pt x="756" y="820"/>
                  </a:lnTo>
                  <a:lnTo>
                    <a:pt x="758" y="828"/>
                  </a:lnTo>
                  <a:lnTo>
                    <a:pt x="760" y="834"/>
                  </a:lnTo>
                  <a:lnTo>
                    <a:pt x="760" y="838"/>
                  </a:lnTo>
                  <a:lnTo>
                    <a:pt x="760" y="840"/>
                  </a:lnTo>
                  <a:lnTo>
                    <a:pt x="762" y="842"/>
                  </a:lnTo>
                  <a:lnTo>
                    <a:pt x="762" y="842"/>
                  </a:lnTo>
                  <a:lnTo>
                    <a:pt x="762" y="842"/>
                  </a:lnTo>
                  <a:lnTo>
                    <a:pt x="762" y="844"/>
                  </a:lnTo>
                  <a:lnTo>
                    <a:pt x="764" y="846"/>
                  </a:lnTo>
                  <a:lnTo>
                    <a:pt x="764" y="848"/>
                  </a:lnTo>
                  <a:lnTo>
                    <a:pt x="764" y="848"/>
                  </a:lnTo>
                  <a:lnTo>
                    <a:pt x="766" y="850"/>
                  </a:lnTo>
                  <a:lnTo>
                    <a:pt x="766" y="854"/>
                  </a:lnTo>
                  <a:lnTo>
                    <a:pt x="768" y="856"/>
                  </a:lnTo>
                  <a:lnTo>
                    <a:pt x="768" y="858"/>
                  </a:lnTo>
                  <a:lnTo>
                    <a:pt x="768" y="858"/>
                  </a:lnTo>
                  <a:lnTo>
                    <a:pt x="770" y="862"/>
                  </a:lnTo>
                  <a:lnTo>
                    <a:pt x="770" y="862"/>
                  </a:lnTo>
                  <a:lnTo>
                    <a:pt x="772" y="864"/>
                  </a:lnTo>
                  <a:lnTo>
                    <a:pt x="772" y="866"/>
                  </a:lnTo>
                  <a:lnTo>
                    <a:pt x="772" y="868"/>
                  </a:lnTo>
                  <a:lnTo>
                    <a:pt x="772" y="870"/>
                  </a:lnTo>
                  <a:lnTo>
                    <a:pt x="772" y="872"/>
                  </a:lnTo>
                  <a:lnTo>
                    <a:pt x="772" y="876"/>
                  </a:lnTo>
                  <a:lnTo>
                    <a:pt x="774" y="880"/>
                  </a:lnTo>
                  <a:lnTo>
                    <a:pt x="774" y="880"/>
                  </a:lnTo>
                  <a:lnTo>
                    <a:pt x="774" y="882"/>
                  </a:lnTo>
                  <a:lnTo>
                    <a:pt x="776" y="884"/>
                  </a:lnTo>
                  <a:lnTo>
                    <a:pt x="778" y="882"/>
                  </a:lnTo>
                  <a:lnTo>
                    <a:pt x="780" y="882"/>
                  </a:lnTo>
                  <a:lnTo>
                    <a:pt x="784" y="882"/>
                  </a:lnTo>
                  <a:lnTo>
                    <a:pt x="790" y="882"/>
                  </a:lnTo>
                  <a:lnTo>
                    <a:pt x="796" y="880"/>
                  </a:lnTo>
                  <a:lnTo>
                    <a:pt x="800" y="880"/>
                  </a:lnTo>
                  <a:lnTo>
                    <a:pt x="804" y="880"/>
                  </a:lnTo>
                  <a:lnTo>
                    <a:pt x="804" y="880"/>
                  </a:lnTo>
                  <a:lnTo>
                    <a:pt x="806" y="882"/>
                  </a:lnTo>
                  <a:lnTo>
                    <a:pt x="806" y="882"/>
                  </a:lnTo>
                  <a:lnTo>
                    <a:pt x="806" y="884"/>
                  </a:lnTo>
                  <a:lnTo>
                    <a:pt x="804" y="886"/>
                  </a:lnTo>
                  <a:lnTo>
                    <a:pt x="804" y="886"/>
                  </a:lnTo>
                  <a:lnTo>
                    <a:pt x="804" y="886"/>
                  </a:lnTo>
                  <a:lnTo>
                    <a:pt x="804" y="888"/>
                  </a:lnTo>
                  <a:lnTo>
                    <a:pt x="804" y="888"/>
                  </a:lnTo>
                  <a:lnTo>
                    <a:pt x="802" y="890"/>
                  </a:lnTo>
                  <a:lnTo>
                    <a:pt x="804" y="892"/>
                  </a:lnTo>
                  <a:lnTo>
                    <a:pt x="804" y="892"/>
                  </a:lnTo>
                  <a:lnTo>
                    <a:pt x="804" y="894"/>
                  </a:lnTo>
                  <a:lnTo>
                    <a:pt x="804" y="894"/>
                  </a:lnTo>
                  <a:lnTo>
                    <a:pt x="804" y="894"/>
                  </a:lnTo>
                  <a:lnTo>
                    <a:pt x="806" y="896"/>
                  </a:lnTo>
                  <a:lnTo>
                    <a:pt x="806" y="896"/>
                  </a:lnTo>
                  <a:lnTo>
                    <a:pt x="806" y="896"/>
                  </a:lnTo>
                  <a:lnTo>
                    <a:pt x="808" y="896"/>
                  </a:lnTo>
                  <a:lnTo>
                    <a:pt x="810" y="896"/>
                  </a:lnTo>
                  <a:lnTo>
                    <a:pt x="810" y="896"/>
                  </a:lnTo>
                  <a:lnTo>
                    <a:pt x="812" y="896"/>
                  </a:lnTo>
                  <a:lnTo>
                    <a:pt x="818" y="896"/>
                  </a:lnTo>
                  <a:lnTo>
                    <a:pt x="824" y="896"/>
                  </a:lnTo>
                  <a:lnTo>
                    <a:pt x="830" y="894"/>
                  </a:lnTo>
                  <a:lnTo>
                    <a:pt x="834" y="894"/>
                  </a:lnTo>
                  <a:lnTo>
                    <a:pt x="832" y="896"/>
                  </a:lnTo>
                  <a:lnTo>
                    <a:pt x="832" y="896"/>
                  </a:lnTo>
                  <a:lnTo>
                    <a:pt x="830" y="896"/>
                  </a:lnTo>
                  <a:lnTo>
                    <a:pt x="830" y="898"/>
                  </a:lnTo>
                  <a:lnTo>
                    <a:pt x="830" y="898"/>
                  </a:lnTo>
                  <a:lnTo>
                    <a:pt x="828" y="900"/>
                  </a:lnTo>
                  <a:lnTo>
                    <a:pt x="828" y="902"/>
                  </a:lnTo>
                  <a:lnTo>
                    <a:pt x="828" y="902"/>
                  </a:lnTo>
                  <a:lnTo>
                    <a:pt x="828" y="904"/>
                  </a:lnTo>
                  <a:lnTo>
                    <a:pt x="828" y="908"/>
                  </a:lnTo>
                  <a:lnTo>
                    <a:pt x="828" y="912"/>
                  </a:lnTo>
                  <a:lnTo>
                    <a:pt x="830" y="918"/>
                  </a:lnTo>
                  <a:lnTo>
                    <a:pt x="830" y="922"/>
                  </a:lnTo>
                  <a:lnTo>
                    <a:pt x="830" y="926"/>
                  </a:lnTo>
                  <a:lnTo>
                    <a:pt x="830" y="930"/>
                  </a:lnTo>
                  <a:lnTo>
                    <a:pt x="830" y="934"/>
                  </a:lnTo>
                  <a:lnTo>
                    <a:pt x="828" y="938"/>
                  </a:lnTo>
                  <a:lnTo>
                    <a:pt x="824" y="946"/>
                  </a:lnTo>
                  <a:lnTo>
                    <a:pt x="822" y="954"/>
                  </a:lnTo>
                  <a:lnTo>
                    <a:pt x="820" y="958"/>
                  </a:lnTo>
                  <a:lnTo>
                    <a:pt x="818" y="962"/>
                  </a:lnTo>
                  <a:lnTo>
                    <a:pt x="816" y="970"/>
                  </a:lnTo>
                  <a:lnTo>
                    <a:pt x="814" y="978"/>
                  </a:lnTo>
                  <a:lnTo>
                    <a:pt x="812" y="986"/>
                  </a:lnTo>
                  <a:lnTo>
                    <a:pt x="810" y="988"/>
                  </a:lnTo>
                  <a:lnTo>
                    <a:pt x="810" y="992"/>
                  </a:lnTo>
                  <a:lnTo>
                    <a:pt x="808" y="994"/>
                  </a:lnTo>
                  <a:lnTo>
                    <a:pt x="806" y="998"/>
                  </a:lnTo>
                  <a:lnTo>
                    <a:pt x="804" y="1000"/>
                  </a:lnTo>
                  <a:lnTo>
                    <a:pt x="802" y="1004"/>
                  </a:lnTo>
                  <a:lnTo>
                    <a:pt x="800" y="1004"/>
                  </a:lnTo>
                  <a:lnTo>
                    <a:pt x="798" y="1006"/>
                  </a:lnTo>
                  <a:lnTo>
                    <a:pt x="796" y="1006"/>
                  </a:lnTo>
                  <a:lnTo>
                    <a:pt x="796" y="1006"/>
                  </a:lnTo>
                  <a:lnTo>
                    <a:pt x="796" y="1006"/>
                  </a:lnTo>
                  <a:lnTo>
                    <a:pt x="794" y="1002"/>
                  </a:lnTo>
                  <a:lnTo>
                    <a:pt x="794" y="1000"/>
                  </a:lnTo>
                  <a:lnTo>
                    <a:pt x="792" y="996"/>
                  </a:lnTo>
                  <a:lnTo>
                    <a:pt x="790" y="986"/>
                  </a:lnTo>
                  <a:lnTo>
                    <a:pt x="790" y="982"/>
                  </a:lnTo>
                  <a:lnTo>
                    <a:pt x="790" y="978"/>
                  </a:lnTo>
                  <a:lnTo>
                    <a:pt x="790" y="974"/>
                  </a:lnTo>
                  <a:lnTo>
                    <a:pt x="790" y="974"/>
                  </a:lnTo>
                  <a:lnTo>
                    <a:pt x="790" y="972"/>
                  </a:lnTo>
                  <a:lnTo>
                    <a:pt x="790" y="968"/>
                  </a:lnTo>
                  <a:lnTo>
                    <a:pt x="792" y="964"/>
                  </a:lnTo>
                  <a:lnTo>
                    <a:pt x="794" y="962"/>
                  </a:lnTo>
                  <a:lnTo>
                    <a:pt x="794" y="958"/>
                  </a:lnTo>
                  <a:lnTo>
                    <a:pt x="794" y="958"/>
                  </a:lnTo>
                  <a:lnTo>
                    <a:pt x="794" y="958"/>
                  </a:lnTo>
                  <a:lnTo>
                    <a:pt x="796" y="954"/>
                  </a:lnTo>
                  <a:lnTo>
                    <a:pt x="796" y="954"/>
                  </a:lnTo>
                  <a:lnTo>
                    <a:pt x="796" y="954"/>
                  </a:lnTo>
                  <a:lnTo>
                    <a:pt x="796" y="950"/>
                  </a:lnTo>
                  <a:lnTo>
                    <a:pt x="796" y="950"/>
                  </a:lnTo>
                  <a:lnTo>
                    <a:pt x="794" y="950"/>
                  </a:lnTo>
                  <a:lnTo>
                    <a:pt x="794" y="946"/>
                  </a:lnTo>
                  <a:lnTo>
                    <a:pt x="792" y="942"/>
                  </a:lnTo>
                  <a:lnTo>
                    <a:pt x="790" y="938"/>
                  </a:lnTo>
                  <a:lnTo>
                    <a:pt x="788" y="934"/>
                  </a:lnTo>
                  <a:lnTo>
                    <a:pt x="786" y="930"/>
                  </a:lnTo>
                  <a:lnTo>
                    <a:pt x="782" y="926"/>
                  </a:lnTo>
                  <a:lnTo>
                    <a:pt x="782" y="926"/>
                  </a:lnTo>
                  <a:lnTo>
                    <a:pt x="782" y="926"/>
                  </a:lnTo>
                  <a:lnTo>
                    <a:pt x="780" y="924"/>
                  </a:lnTo>
                  <a:lnTo>
                    <a:pt x="780" y="924"/>
                  </a:lnTo>
                  <a:lnTo>
                    <a:pt x="780" y="924"/>
                  </a:lnTo>
                  <a:lnTo>
                    <a:pt x="778" y="922"/>
                  </a:lnTo>
                  <a:lnTo>
                    <a:pt x="778" y="922"/>
                  </a:lnTo>
                  <a:lnTo>
                    <a:pt x="778" y="922"/>
                  </a:lnTo>
                  <a:lnTo>
                    <a:pt x="776" y="922"/>
                  </a:lnTo>
                  <a:lnTo>
                    <a:pt x="776" y="922"/>
                  </a:lnTo>
                  <a:lnTo>
                    <a:pt x="776" y="922"/>
                  </a:lnTo>
                  <a:lnTo>
                    <a:pt x="774" y="922"/>
                  </a:lnTo>
                  <a:lnTo>
                    <a:pt x="774" y="922"/>
                  </a:lnTo>
                  <a:lnTo>
                    <a:pt x="774" y="922"/>
                  </a:lnTo>
                  <a:lnTo>
                    <a:pt x="772" y="924"/>
                  </a:lnTo>
                  <a:lnTo>
                    <a:pt x="772" y="924"/>
                  </a:lnTo>
                  <a:lnTo>
                    <a:pt x="772" y="924"/>
                  </a:lnTo>
                  <a:lnTo>
                    <a:pt x="772" y="926"/>
                  </a:lnTo>
                  <a:lnTo>
                    <a:pt x="770" y="926"/>
                  </a:lnTo>
                  <a:lnTo>
                    <a:pt x="768" y="930"/>
                  </a:lnTo>
                  <a:lnTo>
                    <a:pt x="766" y="936"/>
                  </a:lnTo>
                  <a:lnTo>
                    <a:pt x="764" y="940"/>
                  </a:lnTo>
                  <a:lnTo>
                    <a:pt x="762" y="944"/>
                  </a:lnTo>
                  <a:lnTo>
                    <a:pt x="760" y="948"/>
                  </a:lnTo>
                  <a:lnTo>
                    <a:pt x="760" y="950"/>
                  </a:lnTo>
                  <a:lnTo>
                    <a:pt x="758" y="952"/>
                  </a:lnTo>
                  <a:lnTo>
                    <a:pt x="756" y="958"/>
                  </a:lnTo>
                  <a:lnTo>
                    <a:pt x="754" y="960"/>
                  </a:lnTo>
                  <a:lnTo>
                    <a:pt x="754" y="956"/>
                  </a:lnTo>
                  <a:lnTo>
                    <a:pt x="754" y="952"/>
                  </a:lnTo>
                  <a:lnTo>
                    <a:pt x="752" y="946"/>
                  </a:lnTo>
                  <a:lnTo>
                    <a:pt x="752" y="940"/>
                  </a:lnTo>
                  <a:lnTo>
                    <a:pt x="750" y="936"/>
                  </a:lnTo>
                  <a:lnTo>
                    <a:pt x="748" y="932"/>
                  </a:lnTo>
                  <a:lnTo>
                    <a:pt x="748" y="932"/>
                  </a:lnTo>
                  <a:lnTo>
                    <a:pt x="748" y="932"/>
                  </a:lnTo>
                  <a:lnTo>
                    <a:pt x="746" y="928"/>
                  </a:lnTo>
                  <a:lnTo>
                    <a:pt x="746" y="928"/>
                  </a:lnTo>
                  <a:lnTo>
                    <a:pt x="746" y="928"/>
                  </a:lnTo>
                  <a:lnTo>
                    <a:pt x="744" y="926"/>
                  </a:lnTo>
                  <a:lnTo>
                    <a:pt x="744" y="926"/>
                  </a:lnTo>
                  <a:lnTo>
                    <a:pt x="744" y="924"/>
                  </a:lnTo>
                  <a:lnTo>
                    <a:pt x="738" y="920"/>
                  </a:lnTo>
                  <a:lnTo>
                    <a:pt x="732" y="916"/>
                  </a:lnTo>
                  <a:lnTo>
                    <a:pt x="728" y="914"/>
                  </a:lnTo>
                  <a:lnTo>
                    <a:pt x="728" y="912"/>
                  </a:lnTo>
                  <a:lnTo>
                    <a:pt x="726" y="912"/>
                  </a:lnTo>
                  <a:lnTo>
                    <a:pt x="722" y="910"/>
                  </a:lnTo>
                  <a:lnTo>
                    <a:pt x="720" y="908"/>
                  </a:lnTo>
                  <a:lnTo>
                    <a:pt x="718" y="906"/>
                  </a:lnTo>
                  <a:lnTo>
                    <a:pt x="718" y="906"/>
                  </a:lnTo>
                  <a:lnTo>
                    <a:pt x="718" y="904"/>
                  </a:lnTo>
                  <a:lnTo>
                    <a:pt x="718" y="904"/>
                  </a:lnTo>
                  <a:lnTo>
                    <a:pt x="718" y="900"/>
                  </a:lnTo>
                  <a:lnTo>
                    <a:pt x="718" y="896"/>
                  </a:lnTo>
                  <a:lnTo>
                    <a:pt x="720" y="892"/>
                  </a:lnTo>
                  <a:lnTo>
                    <a:pt x="722" y="886"/>
                  </a:lnTo>
                  <a:lnTo>
                    <a:pt x="724" y="882"/>
                  </a:lnTo>
                  <a:lnTo>
                    <a:pt x="726" y="876"/>
                  </a:lnTo>
                  <a:lnTo>
                    <a:pt x="728" y="872"/>
                  </a:lnTo>
                  <a:lnTo>
                    <a:pt x="728" y="866"/>
                  </a:lnTo>
                  <a:lnTo>
                    <a:pt x="728" y="858"/>
                  </a:lnTo>
                  <a:lnTo>
                    <a:pt x="728" y="854"/>
                  </a:lnTo>
                  <a:lnTo>
                    <a:pt x="728" y="850"/>
                  </a:lnTo>
                  <a:lnTo>
                    <a:pt x="728" y="846"/>
                  </a:lnTo>
                  <a:lnTo>
                    <a:pt x="726" y="842"/>
                  </a:lnTo>
                  <a:lnTo>
                    <a:pt x="726" y="842"/>
                  </a:lnTo>
                  <a:lnTo>
                    <a:pt x="726" y="842"/>
                  </a:lnTo>
                  <a:lnTo>
                    <a:pt x="724" y="838"/>
                  </a:lnTo>
                  <a:lnTo>
                    <a:pt x="724" y="838"/>
                  </a:lnTo>
                  <a:lnTo>
                    <a:pt x="724" y="838"/>
                  </a:lnTo>
                  <a:lnTo>
                    <a:pt x="722" y="836"/>
                  </a:lnTo>
                  <a:lnTo>
                    <a:pt x="718" y="832"/>
                  </a:lnTo>
                  <a:lnTo>
                    <a:pt x="714" y="828"/>
                  </a:lnTo>
                  <a:lnTo>
                    <a:pt x="708" y="824"/>
                  </a:lnTo>
                  <a:lnTo>
                    <a:pt x="704" y="820"/>
                  </a:lnTo>
                  <a:lnTo>
                    <a:pt x="698" y="816"/>
                  </a:lnTo>
                  <a:lnTo>
                    <a:pt x="692" y="812"/>
                  </a:lnTo>
                  <a:lnTo>
                    <a:pt x="688" y="810"/>
                  </a:lnTo>
                  <a:lnTo>
                    <a:pt x="688" y="810"/>
                  </a:lnTo>
                  <a:lnTo>
                    <a:pt x="688" y="810"/>
                  </a:lnTo>
                  <a:lnTo>
                    <a:pt x="684" y="810"/>
                  </a:lnTo>
                  <a:lnTo>
                    <a:pt x="684" y="810"/>
                  </a:lnTo>
                  <a:lnTo>
                    <a:pt x="684" y="810"/>
                  </a:lnTo>
                  <a:lnTo>
                    <a:pt x="680" y="810"/>
                  </a:lnTo>
                  <a:lnTo>
                    <a:pt x="680" y="810"/>
                  </a:lnTo>
                  <a:lnTo>
                    <a:pt x="680" y="810"/>
                  </a:lnTo>
                  <a:lnTo>
                    <a:pt x="676" y="810"/>
                  </a:lnTo>
                  <a:lnTo>
                    <a:pt x="676" y="810"/>
                  </a:lnTo>
                  <a:lnTo>
                    <a:pt x="676" y="810"/>
                  </a:lnTo>
                  <a:lnTo>
                    <a:pt x="674" y="812"/>
                  </a:lnTo>
                  <a:lnTo>
                    <a:pt x="674" y="812"/>
                  </a:lnTo>
                  <a:lnTo>
                    <a:pt x="674" y="812"/>
                  </a:lnTo>
                  <a:lnTo>
                    <a:pt x="672" y="814"/>
                  </a:lnTo>
                  <a:lnTo>
                    <a:pt x="672" y="814"/>
                  </a:lnTo>
                  <a:lnTo>
                    <a:pt x="672" y="816"/>
                  </a:lnTo>
                  <a:lnTo>
                    <a:pt x="670" y="818"/>
                  </a:lnTo>
                  <a:lnTo>
                    <a:pt x="668" y="820"/>
                  </a:lnTo>
                  <a:lnTo>
                    <a:pt x="666" y="828"/>
                  </a:lnTo>
                  <a:lnTo>
                    <a:pt x="664" y="830"/>
                  </a:lnTo>
                  <a:lnTo>
                    <a:pt x="664" y="834"/>
                  </a:lnTo>
                  <a:lnTo>
                    <a:pt x="662" y="844"/>
                  </a:lnTo>
                  <a:lnTo>
                    <a:pt x="662" y="852"/>
                  </a:lnTo>
                  <a:lnTo>
                    <a:pt x="662" y="856"/>
                  </a:lnTo>
                  <a:lnTo>
                    <a:pt x="662" y="860"/>
                  </a:lnTo>
                  <a:lnTo>
                    <a:pt x="662" y="868"/>
                  </a:lnTo>
                  <a:lnTo>
                    <a:pt x="662" y="876"/>
                  </a:lnTo>
                  <a:lnTo>
                    <a:pt x="664" y="884"/>
                  </a:lnTo>
                  <a:lnTo>
                    <a:pt x="664" y="886"/>
                  </a:lnTo>
                  <a:lnTo>
                    <a:pt x="666" y="890"/>
                  </a:lnTo>
                  <a:lnTo>
                    <a:pt x="666" y="890"/>
                  </a:lnTo>
                  <a:lnTo>
                    <a:pt x="666" y="890"/>
                  </a:lnTo>
                  <a:lnTo>
                    <a:pt x="668" y="892"/>
                  </a:lnTo>
                  <a:lnTo>
                    <a:pt x="668" y="892"/>
                  </a:lnTo>
                  <a:lnTo>
                    <a:pt x="668" y="894"/>
                  </a:lnTo>
                  <a:lnTo>
                    <a:pt x="670" y="894"/>
                  </a:lnTo>
                  <a:lnTo>
                    <a:pt x="670" y="894"/>
                  </a:lnTo>
                  <a:lnTo>
                    <a:pt x="670" y="896"/>
                  </a:lnTo>
                  <a:lnTo>
                    <a:pt x="674" y="898"/>
                  </a:lnTo>
                  <a:lnTo>
                    <a:pt x="680" y="902"/>
                  </a:lnTo>
                  <a:lnTo>
                    <a:pt x="684" y="906"/>
                  </a:lnTo>
                  <a:lnTo>
                    <a:pt x="688" y="908"/>
                  </a:lnTo>
                  <a:lnTo>
                    <a:pt x="692" y="910"/>
                  </a:lnTo>
                  <a:lnTo>
                    <a:pt x="698" y="914"/>
                  </a:lnTo>
                  <a:lnTo>
                    <a:pt x="702" y="916"/>
                  </a:lnTo>
                  <a:lnTo>
                    <a:pt x="704" y="918"/>
                  </a:lnTo>
                  <a:lnTo>
                    <a:pt x="706" y="920"/>
                  </a:lnTo>
                  <a:lnTo>
                    <a:pt x="708" y="922"/>
                  </a:lnTo>
                  <a:lnTo>
                    <a:pt x="708" y="926"/>
                  </a:lnTo>
                  <a:lnTo>
                    <a:pt x="708" y="928"/>
                  </a:lnTo>
                  <a:lnTo>
                    <a:pt x="708" y="932"/>
                  </a:lnTo>
                  <a:lnTo>
                    <a:pt x="708" y="936"/>
                  </a:lnTo>
                  <a:lnTo>
                    <a:pt x="708" y="942"/>
                  </a:lnTo>
                  <a:lnTo>
                    <a:pt x="706" y="946"/>
                  </a:lnTo>
                  <a:lnTo>
                    <a:pt x="704" y="948"/>
                  </a:lnTo>
                  <a:lnTo>
                    <a:pt x="702" y="952"/>
                  </a:lnTo>
                  <a:lnTo>
                    <a:pt x="700" y="954"/>
                  </a:lnTo>
                  <a:lnTo>
                    <a:pt x="698" y="958"/>
                  </a:lnTo>
                  <a:lnTo>
                    <a:pt x="694" y="960"/>
                  </a:lnTo>
                  <a:lnTo>
                    <a:pt x="690" y="964"/>
                  </a:lnTo>
                  <a:lnTo>
                    <a:pt x="688" y="966"/>
                  </a:lnTo>
                  <a:lnTo>
                    <a:pt x="684" y="970"/>
                  </a:lnTo>
                  <a:lnTo>
                    <a:pt x="682" y="972"/>
                  </a:lnTo>
                  <a:lnTo>
                    <a:pt x="680" y="974"/>
                  </a:lnTo>
                  <a:lnTo>
                    <a:pt x="680" y="976"/>
                  </a:lnTo>
                  <a:lnTo>
                    <a:pt x="680" y="976"/>
                  </a:lnTo>
                  <a:lnTo>
                    <a:pt x="678" y="976"/>
                  </a:lnTo>
                  <a:lnTo>
                    <a:pt x="678" y="978"/>
                  </a:lnTo>
                  <a:lnTo>
                    <a:pt x="678" y="978"/>
                  </a:lnTo>
                  <a:lnTo>
                    <a:pt x="678" y="978"/>
                  </a:lnTo>
                  <a:lnTo>
                    <a:pt x="678" y="980"/>
                  </a:lnTo>
                  <a:lnTo>
                    <a:pt x="678" y="980"/>
                  </a:lnTo>
                  <a:lnTo>
                    <a:pt x="678" y="980"/>
                  </a:lnTo>
                  <a:lnTo>
                    <a:pt x="678" y="982"/>
                  </a:lnTo>
                  <a:lnTo>
                    <a:pt x="678" y="984"/>
                  </a:lnTo>
                  <a:lnTo>
                    <a:pt x="678" y="986"/>
                  </a:lnTo>
                  <a:lnTo>
                    <a:pt x="678" y="988"/>
                  </a:lnTo>
                  <a:lnTo>
                    <a:pt x="678" y="990"/>
                  </a:lnTo>
                  <a:lnTo>
                    <a:pt x="678" y="996"/>
                  </a:lnTo>
                  <a:lnTo>
                    <a:pt x="678" y="998"/>
                  </a:lnTo>
                  <a:lnTo>
                    <a:pt x="678" y="1000"/>
                  </a:lnTo>
                  <a:lnTo>
                    <a:pt x="678" y="1002"/>
                  </a:lnTo>
                  <a:lnTo>
                    <a:pt x="678" y="1002"/>
                  </a:lnTo>
                  <a:lnTo>
                    <a:pt x="678" y="1002"/>
                  </a:lnTo>
                  <a:lnTo>
                    <a:pt x="676" y="1002"/>
                  </a:lnTo>
                  <a:lnTo>
                    <a:pt x="674" y="1000"/>
                  </a:lnTo>
                  <a:lnTo>
                    <a:pt x="672" y="1000"/>
                  </a:lnTo>
                  <a:lnTo>
                    <a:pt x="670" y="1000"/>
                  </a:lnTo>
                  <a:lnTo>
                    <a:pt x="670" y="998"/>
                  </a:lnTo>
                  <a:lnTo>
                    <a:pt x="668" y="998"/>
                  </a:lnTo>
                  <a:lnTo>
                    <a:pt x="668" y="996"/>
                  </a:lnTo>
                  <a:lnTo>
                    <a:pt x="668" y="994"/>
                  </a:lnTo>
                  <a:lnTo>
                    <a:pt x="670" y="992"/>
                  </a:lnTo>
                  <a:lnTo>
                    <a:pt x="670" y="988"/>
                  </a:lnTo>
                  <a:lnTo>
                    <a:pt x="670" y="984"/>
                  </a:lnTo>
                  <a:lnTo>
                    <a:pt x="670" y="980"/>
                  </a:lnTo>
                  <a:lnTo>
                    <a:pt x="670" y="978"/>
                  </a:lnTo>
                  <a:lnTo>
                    <a:pt x="670" y="978"/>
                  </a:lnTo>
                  <a:lnTo>
                    <a:pt x="670" y="976"/>
                  </a:lnTo>
                  <a:lnTo>
                    <a:pt x="670" y="974"/>
                  </a:lnTo>
                  <a:lnTo>
                    <a:pt x="670" y="974"/>
                  </a:lnTo>
                  <a:lnTo>
                    <a:pt x="668" y="974"/>
                  </a:lnTo>
                  <a:lnTo>
                    <a:pt x="668" y="970"/>
                  </a:lnTo>
                  <a:lnTo>
                    <a:pt x="666" y="968"/>
                  </a:lnTo>
                  <a:lnTo>
                    <a:pt x="662" y="964"/>
                  </a:lnTo>
                  <a:lnTo>
                    <a:pt x="660" y="960"/>
                  </a:lnTo>
                  <a:lnTo>
                    <a:pt x="658" y="958"/>
                  </a:lnTo>
                  <a:lnTo>
                    <a:pt x="654" y="956"/>
                  </a:lnTo>
                  <a:lnTo>
                    <a:pt x="652" y="954"/>
                  </a:lnTo>
                  <a:lnTo>
                    <a:pt x="648" y="952"/>
                  </a:lnTo>
                  <a:lnTo>
                    <a:pt x="648" y="952"/>
                  </a:lnTo>
                  <a:lnTo>
                    <a:pt x="648" y="952"/>
                  </a:lnTo>
                  <a:lnTo>
                    <a:pt x="644" y="950"/>
                  </a:lnTo>
                  <a:lnTo>
                    <a:pt x="644" y="950"/>
                  </a:lnTo>
                  <a:lnTo>
                    <a:pt x="642" y="950"/>
                  </a:lnTo>
                  <a:lnTo>
                    <a:pt x="640" y="950"/>
                  </a:lnTo>
                  <a:lnTo>
                    <a:pt x="638" y="948"/>
                  </a:lnTo>
                  <a:lnTo>
                    <a:pt x="638" y="948"/>
                  </a:lnTo>
                  <a:lnTo>
                    <a:pt x="636" y="950"/>
                  </a:lnTo>
                  <a:lnTo>
                    <a:pt x="634" y="950"/>
                  </a:lnTo>
                  <a:lnTo>
                    <a:pt x="634" y="950"/>
                  </a:lnTo>
                  <a:lnTo>
                    <a:pt x="634" y="950"/>
                  </a:lnTo>
                  <a:lnTo>
                    <a:pt x="632" y="950"/>
                  </a:lnTo>
                  <a:lnTo>
                    <a:pt x="632" y="950"/>
                  </a:lnTo>
                  <a:lnTo>
                    <a:pt x="632" y="950"/>
                  </a:lnTo>
                  <a:lnTo>
                    <a:pt x="630" y="952"/>
                  </a:lnTo>
                  <a:lnTo>
                    <a:pt x="630" y="952"/>
                  </a:lnTo>
                  <a:lnTo>
                    <a:pt x="628" y="952"/>
                  </a:lnTo>
                  <a:lnTo>
                    <a:pt x="628" y="954"/>
                  </a:lnTo>
                  <a:lnTo>
                    <a:pt x="628" y="954"/>
                  </a:lnTo>
                  <a:lnTo>
                    <a:pt x="628" y="956"/>
                  </a:lnTo>
                  <a:lnTo>
                    <a:pt x="628" y="958"/>
                  </a:lnTo>
                  <a:lnTo>
                    <a:pt x="628" y="958"/>
                  </a:lnTo>
                  <a:lnTo>
                    <a:pt x="628" y="958"/>
                  </a:lnTo>
                  <a:lnTo>
                    <a:pt x="628" y="962"/>
                  </a:lnTo>
                  <a:lnTo>
                    <a:pt x="630" y="966"/>
                  </a:lnTo>
                  <a:lnTo>
                    <a:pt x="630" y="970"/>
                  </a:lnTo>
                  <a:lnTo>
                    <a:pt x="632" y="974"/>
                  </a:lnTo>
                  <a:lnTo>
                    <a:pt x="632" y="978"/>
                  </a:lnTo>
                  <a:lnTo>
                    <a:pt x="632" y="980"/>
                  </a:lnTo>
                  <a:lnTo>
                    <a:pt x="632" y="982"/>
                  </a:lnTo>
                  <a:lnTo>
                    <a:pt x="632" y="982"/>
                  </a:lnTo>
                  <a:lnTo>
                    <a:pt x="630" y="982"/>
                  </a:lnTo>
                  <a:lnTo>
                    <a:pt x="628" y="982"/>
                  </a:lnTo>
                  <a:lnTo>
                    <a:pt x="630" y="982"/>
                  </a:lnTo>
                  <a:lnTo>
                    <a:pt x="624" y="984"/>
                  </a:lnTo>
                  <a:lnTo>
                    <a:pt x="620" y="984"/>
                  </a:lnTo>
                  <a:lnTo>
                    <a:pt x="614" y="984"/>
                  </a:lnTo>
                  <a:lnTo>
                    <a:pt x="608" y="984"/>
                  </a:lnTo>
                  <a:lnTo>
                    <a:pt x="602" y="984"/>
                  </a:lnTo>
                  <a:lnTo>
                    <a:pt x="596" y="984"/>
                  </a:lnTo>
                  <a:lnTo>
                    <a:pt x="590" y="982"/>
                  </a:lnTo>
                  <a:lnTo>
                    <a:pt x="582" y="982"/>
                  </a:lnTo>
                  <a:lnTo>
                    <a:pt x="574" y="982"/>
                  </a:lnTo>
                  <a:lnTo>
                    <a:pt x="568" y="980"/>
                  </a:lnTo>
                  <a:lnTo>
                    <a:pt x="562" y="978"/>
                  </a:lnTo>
                  <a:lnTo>
                    <a:pt x="560" y="976"/>
                  </a:lnTo>
                  <a:lnTo>
                    <a:pt x="558" y="974"/>
                  </a:lnTo>
                  <a:lnTo>
                    <a:pt x="554" y="970"/>
                  </a:lnTo>
                  <a:lnTo>
                    <a:pt x="550" y="964"/>
                  </a:lnTo>
                  <a:lnTo>
                    <a:pt x="548" y="962"/>
                  </a:lnTo>
                  <a:lnTo>
                    <a:pt x="546" y="960"/>
                  </a:lnTo>
                  <a:lnTo>
                    <a:pt x="542" y="958"/>
                  </a:lnTo>
                  <a:lnTo>
                    <a:pt x="542" y="958"/>
                  </a:lnTo>
                  <a:lnTo>
                    <a:pt x="542" y="958"/>
                  </a:lnTo>
                  <a:lnTo>
                    <a:pt x="538" y="956"/>
                  </a:lnTo>
                  <a:lnTo>
                    <a:pt x="538" y="956"/>
                  </a:lnTo>
                  <a:lnTo>
                    <a:pt x="538" y="956"/>
                  </a:lnTo>
                  <a:lnTo>
                    <a:pt x="534" y="956"/>
                  </a:lnTo>
                  <a:lnTo>
                    <a:pt x="534" y="956"/>
                  </a:lnTo>
                  <a:lnTo>
                    <a:pt x="534" y="956"/>
                  </a:lnTo>
                  <a:lnTo>
                    <a:pt x="530" y="956"/>
                  </a:lnTo>
                  <a:lnTo>
                    <a:pt x="528" y="956"/>
                  </a:lnTo>
                  <a:lnTo>
                    <a:pt x="524" y="956"/>
                  </a:lnTo>
                  <a:lnTo>
                    <a:pt x="520" y="956"/>
                  </a:lnTo>
                  <a:lnTo>
                    <a:pt x="516" y="958"/>
                  </a:lnTo>
                  <a:lnTo>
                    <a:pt x="510" y="958"/>
                  </a:lnTo>
                  <a:lnTo>
                    <a:pt x="506" y="960"/>
                  </a:lnTo>
                  <a:lnTo>
                    <a:pt x="502" y="962"/>
                  </a:lnTo>
                  <a:lnTo>
                    <a:pt x="502" y="962"/>
                  </a:lnTo>
                  <a:lnTo>
                    <a:pt x="500" y="962"/>
                  </a:lnTo>
                  <a:lnTo>
                    <a:pt x="498" y="966"/>
                  </a:lnTo>
                  <a:lnTo>
                    <a:pt x="498" y="966"/>
                  </a:lnTo>
                  <a:lnTo>
                    <a:pt x="496" y="966"/>
                  </a:lnTo>
                  <a:lnTo>
                    <a:pt x="494" y="970"/>
                  </a:lnTo>
                  <a:lnTo>
                    <a:pt x="494" y="970"/>
                  </a:lnTo>
                  <a:lnTo>
                    <a:pt x="494" y="970"/>
                  </a:lnTo>
                  <a:lnTo>
                    <a:pt x="494" y="972"/>
                  </a:lnTo>
                  <a:lnTo>
                    <a:pt x="494" y="972"/>
                  </a:lnTo>
                  <a:lnTo>
                    <a:pt x="494" y="972"/>
                  </a:lnTo>
                  <a:lnTo>
                    <a:pt x="494" y="976"/>
                  </a:lnTo>
                  <a:lnTo>
                    <a:pt x="494" y="982"/>
                  </a:lnTo>
                  <a:lnTo>
                    <a:pt x="496" y="988"/>
                  </a:lnTo>
                  <a:lnTo>
                    <a:pt x="498" y="994"/>
                  </a:lnTo>
                  <a:lnTo>
                    <a:pt x="500" y="1002"/>
                  </a:lnTo>
                  <a:lnTo>
                    <a:pt x="502" y="1008"/>
                  </a:lnTo>
                  <a:lnTo>
                    <a:pt x="502" y="1014"/>
                  </a:lnTo>
                  <a:lnTo>
                    <a:pt x="504" y="1018"/>
                  </a:lnTo>
                  <a:lnTo>
                    <a:pt x="504" y="1026"/>
                  </a:lnTo>
                  <a:lnTo>
                    <a:pt x="504" y="1030"/>
                  </a:lnTo>
                  <a:lnTo>
                    <a:pt x="504" y="1034"/>
                  </a:lnTo>
                  <a:lnTo>
                    <a:pt x="504" y="1036"/>
                  </a:lnTo>
                  <a:lnTo>
                    <a:pt x="504" y="1034"/>
                  </a:lnTo>
                  <a:lnTo>
                    <a:pt x="502" y="1032"/>
                  </a:lnTo>
                  <a:lnTo>
                    <a:pt x="500" y="1030"/>
                  </a:lnTo>
                  <a:lnTo>
                    <a:pt x="498" y="1024"/>
                  </a:lnTo>
                  <a:lnTo>
                    <a:pt x="494" y="1018"/>
                  </a:lnTo>
                  <a:lnTo>
                    <a:pt x="488" y="1012"/>
                  </a:lnTo>
                  <a:lnTo>
                    <a:pt x="484" y="1006"/>
                  </a:lnTo>
                  <a:lnTo>
                    <a:pt x="484" y="1002"/>
                  </a:lnTo>
                  <a:lnTo>
                    <a:pt x="482" y="1000"/>
                  </a:lnTo>
                  <a:lnTo>
                    <a:pt x="480" y="998"/>
                  </a:lnTo>
                  <a:lnTo>
                    <a:pt x="478" y="996"/>
                  </a:lnTo>
                  <a:lnTo>
                    <a:pt x="476" y="994"/>
                  </a:lnTo>
                  <a:lnTo>
                    <a:pt x="476" y="990"/>
                  </a:lnTo>
                  <a:lnTo>
                    <a:pt x="474" y="990"/>
                  </a:lnTo>
                  <a:lnTo>
                    <a:pt x="472" y="988"/>
                  </a:lnTo>
                  <a:lnTo>
                    <a:pt x="472" y="988"/>
                  </a:lnTo>
                  <a:lnTo>
                    <a:pt x="472" y="988"/>
                  </a:lnTo>
                  <a:lnTo>
                    <a:pt x="470" y="986"/>
                  </a:lnTo>
                  <a:lnTo>
                    <a:pt x="470" y="986"/>
                  </a:lnTo>
                  <a:lnTo>
                    <a:pt x="470" y="986"/>
                  </a:lnTo>
                  <a:lnTo>
                    <a:pt x="468" y="984"/>
                  </a:lnTo>
                  <a:lnTo>
                    <a:pt x="466" y="984"/>
                  </a:lnTo>
                  <a:lnTo>
                    <a:pt x="462" y="982"/>
                  </a:lnTo>
                  <a:lnTo>
                    <a:pt x="456" y="982"/>
                  </a:lnTo>
                  <a:lnTo>
                    <a:pt x="450" y="982"/>
                  </a:lnTo>
                  <a:lnTo>
                    <a:pt x="444" y="980"/>
                  </a:lnTo>
                  <a:lnTo>
                    <a:pt x="440" y="982"/>
                  </a:lnTo>
                  <a:lnTo>
                    <a:pt x="438" y="982"/>
                  </a:lnTo>
                  <a:lnTo>
                    <a:pt x="430" y="984"/>
                  </a:lnTo>
                  <a:lnTo>
                    <a:pt x="426" y="986"/>
                  </a:lnTo>
                  <a:lnTo>
                    <a:pt x="422" y="986"/>
                  </a:lnTo>
                  <a:lnTo>
                    <a:pt x="418" y="988"/>
                  </a:lnTo>
                  <a:lnTo>
                    <a:pt x="418" y="986"/>
                  </a:lnTo>
                  <a:lnTo>
                    <a:pt x="414" y="986"/>
                  </a:lnTo>
                  <a:lnTo>
                    <a:pt x="410" y="986"/>
                  </a:lnTo>
                  <a:lnTo>
                    <a:pt x="404" y="986"/>
                  </a:lnTo>
                  <a:lnTo>
                    <a:pt x="400" y="984"/>
                  </a:lnTo>
                  <a:lnTo>
                    <a:pt x="394" y="984"/>
                  </a:lnTo>
                  <a:lnTo>
                    <a:pt x="388" y="982"/>
                  </a:lnTo>
                  <a:lnTo>
                    <a:pt x="384" y="980"/>
                  </a:lnTo>
                  <a:lnTo>
                    <a:pt x="382" y="980"/>
                  </a:lnTo>
                  <a:lnTo>
                    <a:pt x="380" y="980"/>
                  </a:lnTo>
                  <a:lnTo>
                    <a:pt x="380" y="978"/>
                  </a:lnTo>
                  <a:lnTo>
                    <a:pt x="380" y="978"/>
                  </a:lnTo>
                  <a:lnTo>
                    <a:pt x="380" y="978"/>
                  </a:lnTo>
                  <a:lnTo>
                    <a:pt x="380" y="976"/>
                  </a:lnTo>
                  <a:lnTo>
                    <a:pt x="382" y="974"/>
                  </a:lnTo>
                  <a:lnTo>
                    <a:pt x="384" y="972"/>
                  </a:lnTo>
                  <a:lnTo>
                    <a:pt x="386" y="970"/>
                  </a:lnTo>
                  <a:lnTo>
                    <a:pt x="390" y="966"/>
                  </a:lnTo>
                  <a:lnTo>
                    <a:pt x="392" y="964"/>
                  </a:lnTo>
                  <a:lnTo>
                    <a:pt x="396" y="962"/>
                  </a:lnTo>
                  <a:lnTo>
                    <a:pt x="398" y="960"/>
                  </a:lnTo>
                  <a:lnTo>
                    <a:pt x="398" y="960"/>
                  </a:lnTo>
                  <a:lnTo>
                    <a:pt x="400" y="960"/>
                  </a:lnTo>
                  <a:lnTo>
                    <a:pt x="404" y="958"/>
                  </a:lnTo>
                  <a:lnTo>
                    <a:pt x="406" y="958"/>
                  </a:lnTo>
                  <a:lnTo>
                    <a:pt x="406" y="958"/>
                  </a:lnTo>
                  <a:lnTo>
                    <a:pt x="406" y="958"/>
                  </a:lnTo>
                  <a:lnTo>
                    <a:pt x="406" y="958"/>
                  </a:lnTo>
                  <a:lnTo>
                    <a:pt x="404" y="960"/>
                  </a:lnTo>
                  <a:lnTo>
                    <a:pt x="402" y="960"/>
                  </a:lnTo>
                  <a:lnTo>
                    <a:pt x="400" y="962"/>
                  </a:lnTo>
                  <a:lnTo>
                    <a:pt x="400" y="962"/>
                  </a:lnTo>
                  <a:lnTo>
                    <a:pt x="398" y="964"/>
                  </a:lnTo>
                  <a:lnTo>
                    <a:pt x="398" y="966"/>
                  </a:lnTo>
                  <a:lnTo>
                    <a:pt x="398" y="966"/>
                  </a:lnTo>
                  <a:lnTo>
                    <a:pt x="398" y="968"/>
                  </a:lnTo>
                  <a:lnTo>
                    <a:pt x="400" y="970"/>
                  </a:lnTo>
                  <a:lnTo>
                    <a:pt x="400" y="970"/>
                  </a:lnTo>
                  <a:lnTo>
                    <a:pt x="402" y="970"/>
                  </a:lnTo>
                  <a:lnTo>
                    <a:pt x="402" y="970"/>
                  </a:lnTo>
                  <a:lnTo>
                    <a:pt x="402" y="970"/>
                  </a:lnTo>
                  <a:lnTo>
                    <a:pt x="404" y="970"/>
                  </a:lnTo>
                  <a:lnTo>
                    <a:pt x="404" y="970"/>
                  </a:lnTo>
                  <a:lnTo>
                    <a:pt x="406" y="968"/>
                  </a:lnTo>
                  <a:lnTo>
                    <a:pt x="408" y="970"/>
                  </a:lnTo>
                  <a:lnTo>
                    <a:pt x="410" y="972"/>
                  </a:lnTo>
                  <a:lnTo>
                    <a:pt x="414" y="974"/>
                  </a:lnTo>
                  <a:lnTo>
                    <a:pt x="414" y="976"/>
                  </a:lnTo>
                  <a:lnTo>
                    <a:pt x="416" y="976"/>
                  </a:lnTo>
                  <a:lnTo>
                    <a:pt x="416" y="976"/>
                  </a:lnTo>
                  <a:lnTo>
                    <a:pt x="416" y="976"/>
                  </a:lnTo>
                  <a:lnTo>
                    <a:pt x="416" y="976"/>
                  </a:lnTo>
                  <a:lnTo>
                    <a:pt x="418" y="978"/>
                  </a:lnTo>
                  <a:lnTo>
                    <a:pt x="418" y="978"/>
                  </a:lnTo>
                  <a:lnTo>
                    <a:pt x="418" y="978"/>
                  </a:lnTo>
                  <a:lnTo>
                    <a:pt x="420" y="978"/>
                  </a:lnTo>
                  <a:lnTo>
                    <a:pt x="420" y="978"/>
                  </a:lnTo>
                  <a:lnTo>
                    <a:pt x="422" y="976"/>
                  </a:lnTo>
                  <a:lnTo>
                    <a:pt x="422" y="976"/>
                  </a:lnTo>
                  <a:lnTo>
                    <a:pt x="422" y="974"/>
                  </a:lnTo>
                  <a:lnTo>
                    <a:pt x="424" y="974"/>
                  </a:lnTo>
                  <a:lnTo>
                    <a:pt x="424" y="972"/>
                  </a:lnTo>
                  <a:lnTo>
                    <a:pt x="424" y="972"/>
                  </a:lnTo>
                  <a:lnTo>
                    <a:pt x="424" y="972"/>
                  </a:lnTo>
                  <a:lnTo>
                    <a:pt x="426" y="972"/>
                  </a:lnTo>
                  <a:lnTo>
                    <a:pt x="426" y="972"/>
                  </a:lnTo>
                  <a:lnTo>
                    <a:pt x="426" y="970"/>
                  </a:lnTo>
                  <a:lnTo>
                    <a:pt x="426" y="968"/>
                  </a:lnTo>
                  <a:lnTo>
                    <a:pt x="426" y="968"/>
                  </a:lnTo>
                  <a:lnTo>
                    <a:pt x="424" y="968"/>
                  </a:lnTo>
                  <a:lnTo>
                    <a:pt x="424" y="968"/>
                  </a:lnTo>
                  <a:lnTo>
                    <a:pt x="424" y="966"/>
                  </a:lnTo>
                  <a:lnTo>
                    <a:pt x="426" y="966"/>
                  </a:lnTo>
                  <a:lnTo>
                    <a:pt x="430" y="968"/>
                  </a:lnTo>
                  <a:lnTo>
                    <a:pt x="430" y="968"/>
                  </a:lnTo>
                  <a:lnTo>
                    <a:pt x="430" y="968"/>
                  </a:lnTo>
                  <a:lnTo>
                    <a:pt x="432" y="968"/>
                  </a:lnTo>
                  <a:lnTo>
                    <a:pt x="432" y="968"/>
                  </a:lnTo>
                  <a:lnTo>
                    <a:pt x="432" y="970"/>
                  </a:lnTo>
                  <a:lnTo>
                    <a:pt x="434" y="970"/>
                  </a:lnTo>
                  <a:lnTo>
                    <a:pt x="438" y="970"/>
                  </a:lnTo>
                  <a:lnTo>
                    <a:pt x="442" y="968"/>
                  </a:lnTo>
                  <a:lnTo>
                    <a:pt x="442" y="968"/>
                  </a:lnTo>
                  <a:lnTo>
                    <a:pt x="442" y="968"/>
                  </a:lnTo>
                  <a:lnTo>
                    <a:pt x="444" y="968"/>
                  </a:lnTo>
                  <a:lnTo>
                    <a:pt x="446" y="968"/>
                  </a:lnTo>
                  <a:lnTo>
                    <a:pt x="446" y="966"/>
                  </a:lnTo>
                  <a:lnTo>
                    <a:pt x="446" y="966"/>
                  </a:lnTo>
                  <a:lnTo>
                    <a:pt x="448" y="966"/>
                  </a:lnTo>
                  <a:lnTo>
                    <a:pt x="448" y="964"/>
                  </a:lnTo>
                  <a:lnTo>
                    <a:pt x="450" y="964"/>
                  </a:lnTo>
                  <a:lnTo>
                    <a:pt x="450" y="962"/>
                  </a:lnTo>
                  <a:lnTo>
                    <a:pt x="452" y="962"/>
                  </a:lnTo>
                  <a:lnTo>
                    <a:pt x="454" y="962"/>
                  </a:lnTo>
                  <a:lnTo>
                    <a:pt x="454" y="962"/>
                  </a:lnTo>
                  <a:lnTo>
                    <a:pt x="456" y="960"/>
                  </a:lnTo>
                  <a:lnTo>
                    <a:pt x="460" y="960"/>
                  </a:lnTo>
                  <a:lnTo>
                    <a:pt x="460" y="960"/>
                  </a:lnTo>
                  <a:lnTo>
                    <a:pt x="460" y="960"/>
                  </a:lnTo>
                  <a:lnTo>
                    <a:pt x="462" y="960"/>
                  </a:lnTo>
                  <a:lnTo>
                    <a:pt x="462" y="960"/>
                  </a:lnTo>
                  <a:lnTo>
                    <a:pt x="464" y="960"/>
                  </a:lnTo>
                  <a:lnTo>
                    <a:pt x="464" y="958"/>
                  </a:lnTo>
                  <a:lnTo>
                    <a:pt x="468" y="958"/>
                  </a:lnTo>
                  <a:lnTo>
                    <a:pt x="472" y="956"/>
                  </a:lnTo>
                  <a:lnTo>
                    <a:pt x="476" y="956"/>
                  </a:lnTo>
                  <a:lnTo>
                    <a:pt x="480" y="954"/>
                  </a:lnTo>
                  <a:lnTo>
                    <a:pt x="480" y="954"/>
                  </a:lnTo>
                  <a:lnTo>
                    <a:pt x="482" y="954"/>
                  </a:lnTo>
                  <a:lnTo>
                    <a:pt x="484" y="950"/>
                  </a:lnTo>
                  <a:lnTo>
                    <a:pt x="486" y="946"/>
                  </a:lnTo>
                  <a:lnTo>
                    <a:pt x="488" y="944"/>
                  </a:lnTo>
                  <a:lnTo>
                    <a:pt x="490" y="944"/>
                  </a:lnTo>
                  <a:lnTo>
                    <a:pt x="492" y="942"/>
                  </a:lnTo>
                  <a:lnTo>
                    <a:pt x="496" y="942"/>
                  </a:lnTo>
                  <a:lnTo>
                    <a:pt x="500" y="942"/>
                  </a:lnTo>
                  <a:lnTo>
                    <a:pt x="504" y="942"/>
                  </a:lnTo>
                  <a:lnTo>
                    <a:pt x="506" y="942"/>
                  </a:lnTo>
                  <a:lnTo>
                    <a:pt x="506" y="942"/>
                  </a:lnTo>
                  <a:lnTo>
                    <a:pt x="508" y="940"/>
                  </a:lnTo>
                  <a:lnTo>
                    <a:pt x="510" y="938"/>
                  </a:lnTo>
                  <a:lnTo>
                    <a:pt x="510" y="936"/>
                  </a:lnTo>
                  <a:lnTo>
                    <a:pt x="510" y="936"/>
                  </a:lnTo>
                  <a:lnTo>
                    <a:pt x="510" y="936"/>
                  </a:lnTo>
                  <a:lnTo>
                    <a:pt x="512" y="932"/>
                  </a:lnTo>
                  <a:lnTo>
                    <a:pt x="512" y="928"/>
                  </a:lnTo>
                  <a:lnTo>
                    <a:pt x="512" y="926"/>
                  </a:lnTo>
                  <a:lnTo>
                    <a:pt x="512" y="926"/>
                  </a:lnTo>
                  <a:lnTo>
                    <a:pt x="512" y="924"/>
                  </a:lnTo>
                  <a:lnTo>
                    <a:pt x="514" y="924"/>
                  </a:lnTo>
                  <a:lnTo>
                    <a:pt x="514" y="924"/>
                  </a:lnTo>
                  <a:lnTo>
                    <a:pt x="516" y="924"/>
                  </a:lnTo>
                  <a:lnTo>
                    <a:pt x="518" y="924"/>
                  </a:lnTo>
                  <a:lnTo>
                    <a:pt x="520" y="926"/>
                  </a:lnTo>
                  <a:lnTo>
                    <a:pt x="522" y="928"/>
                  </a:lnTo>
                  <a:lnTo>
                    <a:pt x="526" y="932"/>
                  </a:lnTo>
                  <a:lnTo>
                    <a:pt x="530" y="934"/>
                  </a:lnTo>
                  <a:lnTo>
                    <a:pt x="530" y="934"/>
                  </a:lnTo>
                  <a:lnTo>
                    <a:pt x="530" y="934"/>
                  </a:lnTo>
                  <a:lnTo>
                    <a:pt x="532" y="936"/>
                  </a:lnTo>
                  <a:lnTo>
                    <a:pt x="532" y="936"/>
                  </a:lnTo>
                  <a:lnTo>
                    <a:pt x="532" y="936"/>
                  </a:lnTo>
                  <a:lnTo>
                    <a:pt x="534" y="936"/>
                  </a:lnTo>
                  <a:lnTo>
                    <a:pt x="538" y="938"/>
                  </a:lnTo>
                  <a:lnTo>
                    <a:pt x="538" y="938"/>
                  </a:lnTo>
                  <a:lnTo>
                    <a:pt x="538" y="938"/>
                  </a:lnTo>
                  <a:lnTo>
                    <a:pt x="542" y="940"/>
                  </a:lnTo>
                  <a:lnTo>
                    <a:pt x="542" y="940"/>
                  </a:lnTo>
                  <a:lnTo>
                    <a:pt x="542" y="940"/>
                  </a:lnTo>
                  <a:lnTo>
                    <a:pt x="546" y="942"/>
                  </a:lnTo>
                  <a:lnTo>
                    <a:pt x="550" y="942"/>
                  </a:lnTo>
                  <a:lnTo>
                    <a:pt x="550" y="942"/>
                  </a:lnTo>
                  <a:lnTo>
                    <a:pt x="560" y="942"/>
                  </a:lnTo>
                  <a:lnTo>
                    <a:pt x="568" y="944"/>
                  </a:lnTo>
                  <a:lnTo>
                    <a:pt x="576" y="942"/>
                  </a:lnTo>
                  <a:lnTo>
                    <a:pt x="580" y="942"/>
                  </a:lnTo>
                  <a:lnTo>
                    <a:pt x="584" y="942"/>
                  </a:lnTo>
                  <a:lnTo>
                    <a:pt x="584" y="942"/>
                  </a:lnTo>
                  <a:lnTo>
                    <a:pt x="586" y="942"/>
                  </a:lnTo>
                  <a:lnTo>
                    <a:pt x="586" y="940"/>
                  </a:lnTo>
                  <a:lnTo>
                    <a:pt x="586" y="940"/>
                  </a:lnTo>
                  <a:lnTo>
                    <a:pt x="588" y="940"/>
                  </a:lnTo>
                  <a:lnTo>
                    <a:pt x="588" y="938"/>
                  </a:lnTo>
                  <a:lnTo>
                    <a:pt x="588" y="938"/>
                  </a:lnTo>
                  <a:lnTo>
                    <a:pt x="588" y="938"/>
                  </a:lnTo>
                  <a:lnTo>
                    <a:pt x="588" y="934"/>
                  </a:lnTo>
                  <a:lnTo>
                    <a:pt x="588" y="932"/>
                  </a:lnTo>
                  <a:lnTo>
                    <a:pt x="588" y="932"/>
                  </a:lnTo>
                  <a:lnTo>
                    <a:pt x="590" y="932"/>
                  </a:lnTo>
                  <a:lnTo>
                    <a:pt x="590" y="932"/>
                  </a:lnTo>
                  <a:lnTo>
                    <a:pt x="592" y="932"/>
                  </a:lnTo>
                  <a:lnTo>
                    <a:pt x="594" y="932"/>
                  </a:lnTo>
                  <a:lnTo>
                    <a:pt x="594" y="932"/>
                  </a:lnTo>
                  <a:lnTo>
                    <a:pt x="594" y="930"/>
                  </a:lnTo>
                  <a:lnTo>
                    <a:pt x="596" y="930"/>
                  </a:lnTo>
                  <a:lnTo>
                    <a:pt x="596" y="930"/>
                  </a:lnTo>
                  <a:lnTo>
                    <a:pt x="596" y="928"/>
                  </a:lnTo>
                  <a:lnTo>
                    <a:pt x="598" y="928"/>
                  </a:lnTo>
                  <a:lnTo>
                    <a:pt x="598" y="928"/>
                  </a:lnTo>
                  <a:lnTo>
                    <a:pt x="598" y="926"/>
                  </a:lnTo>
                  <a:lnTo>
                    <a:pt x="598" y="924"/>
                  </a:lnTo>
                  <a:lnTo>
                    <a:pt x="600" y="920"/>
                  </a:lnTo>
                  <a:lnTo>
                    <a:pt x="600" y="918"/>
                  </a:lnTo>
                  <a:lnTo>
                    <a:pt x="602" y="916"/>
                  </a:lnTo>
                  <a:lnTo>
                    <a:pt x="602" y="916"/>
                  </a:lnTo>
                  <a:lnTo>
                    <a:pt x="602" y="916"/>
                  </a:lnTo>
                  <a:lnTo>
                    <a:pt x="604" y="908"/>
                  </a:lnTo>
                  <a:lnTo>
                    <a:pt x="604" y="904"/>
                  </a:lnTo>
                  <a:lnTo>
                    <a:pt x="606" y="898"/>
                  </a:lnTo>
                  <a:lnTo>
                    <a:pt x="608" y="894"/>
                  </a:lnTo>
                  <a:lnTo>
                    <a:pt x="608" y="894"/>
                  </a:lnTo>
                  <a:lnTo>
                    <a:pt x="608" y="894"/>
                  </a:lnTo>
                  <a:lnTo>
                    <a:pt x="608" y="892"/>
                  </a:lnTo>
                  <a:lnTo>
                    <a:pt x="608" y="892"/>
                  </a:lnTo>
                  <a:lnTo>
                    <a:pt x="608" y="892"/>
                  </a:lnTo>
                  <a:lnTo>
                    <a:pt x="608" y="890"/>
                  </a:lnTo>
                  <a:lnTo>
                    <a:pt x="608" y="890"/>
                  </a:lnTo>
                  <a:lnTo>
                    <a:pt x="606" y="888"/>
                  </a:lnTo>
                  <a:lnTo>
                    <a:pt x="606" y="888"/>
                  </a:lnTo>
                  <a:lnTo>
                    <a:pt x="606" y="888"/>
                  </a:lnTo>
                  <a:lnTo>
                    <a:pt x="606" y="886"/>
                  </a:lnTo>
                  <a:lnTo>
                    <a:pt x="604" y="886"/>
                  </a:lnTo>
                  <a:lnTo>
                    <a:pt x="604" y="886"/>
                  </a:lnTo>
                  <a:lnTo>
                    <a:pt x="604" y="884"/>
                  </a:lnTo>
                  <a:lnTo>
                    <a:pt x="602" y="884"/>
                  </a:lnTo>
                  <a:lnTo>
                    <a:pt x="598" y="882"/>
                  </a:lnTo>
                  <a:lnTo>
                    <a:pt x="594" y="880"/>
                  </a:lnTo>
                  <a:lnTo>
                    <a:pt x="590" y="878"/>
                  </a:lnTo>
                  <a:lnTo>
                    <a:pt x="586" y="876"/>
                  </a:lnTo>
                  <a:lnTo>
                    <a:pt x="582" y="872"/>
                  </a:lnTo>
                  <a:lnTo>
                    <a:pt x="576" y="866"/>
                  </a:lnTo>
                  <a:lnTo>
                    <a:pt x="574" y="864"/>
                  </a:lnTo>
                  <a:lnTo>
                    <a:pt x="570" y="860"/>
                  </a:lnTo>
                  <a:lnTo>
                    <a:pt x="570" y="860"/>
                  </a:lnTo>
                  <a:lnTo>
                    <a:pt x="568" y="860"/>
                  </a:lnTo>
                  <a:lnTo>
                    <a:pt x="564" y="858"/>
                  </a:lnTo>
                  <a:lnTo>
                    <a:pt x="564" y="858"/>
                  </a:lnTo>
                  <a:lnTo>
                    <a:pt x="564" y="858"/>
                  </a:lnTo>
                  <a:lnTo>
                    <a:pt x="560" y="856"/>
                  </a:lnTo>
                  <a:lnTo>
                    <a:pt x="556" y="854"/>
                  </a:lnTo>
                  <a:lnTo>
                    <a:pt x="554" y="854"/>
                  </a:lnTo>
                  <a:lnTo>
                    <a:pt x="550" y="850"/>
                  </a:lnTo>
                  <a:lnTo>
                    <a:pt x="546" y="846"/>
                  </a:lnTo>
                  <a:lnTo>
                    <a:pt x="542" y="840"/>
                  </a:lnTo>
                  <a:lnTo>
                    <a:pt x="544" y="834"/>
                  </a:lnTo>
                  <a:lnTo>
                    <a:pt x="544" y="828"/>
                  </a:lnTo>
                  <a:lnTo>
                    <a:pt x="544" y="820"/>
                  </a:lnTo>
                  <a:lnTo>
                    <a:pt x="544" y="814"/>
                  </a:lnTo>
                  <a:lnTo>
                    <a:pt x="544" y="806"/>
                  </a:lnTo>
                  <a:lnTo>
                    <a:pt x="542" y="798"/>
                  </a:lnTo>
                  <a:lnTo>
                    <a:pt x="542" y="798"/>
                  </a:lnTo>
                  <a:lnTo>
                    <a:pt x="542" y="798"/>
                  </a:lnTo>
                  <a:lnTo>
                    <a:pt x="540" y="792"/>
                  </a:lnTo>
                  <a:lnTo>
                    <a:pt x="540" y="792"/>
                  </a:lnTo>
                  <a:lnTo>
                    <a:pt x="540" y="790"/>
                  </a:lnTo>
                  <a:lnTo>
                    <a:pt x="538" y="788"/>
                  </a:lnTo>
                  <a:lnTo>
                    <a:pt x="536" y="784"/>
                  </a:lnTo>
                  <a:lnTo>
                    <a:pt x="538" y="780"/>
                  </a:lnTo>
                  <a:lnTo>
                    <a:pt x="538" y="774"/>
                  </a:lnTo>
                  <a:lnTo>
                    <a:pt x="538" y="766"/>
                  </a:lnTo>
                  <a:lnTo>
                    <a:pt x="540" y="758"/>
                  </a:lnTo>
                  <a:lnTo>
                    <a:pt x="542" y="752"/>
                  </a:lnTo>
                  <a:lnTo>
                    <a:pt x="542" y="744"/>
                  </a:lnTo>
                  <a:lnTo>
                    <a:pt x="544" y="738"/>
                  </a:lnTo>
                  <a:lnTo>
                    <a:pt x="548" y="732"/>
                  </a:lnTo>
                  <a:lnTo>
                    <a:pt x="548" y="732"/>
                  </a:lnTo>
                  <a:lnTo>
                    <a:pt x="548" y="728"/>
                  </a:lnTo>
                  <a:lnTo>
                    <a:pt x="546" y="728"/>
                  </a:lnTo>
                  <a:lnTo>
                    <a:pt x="544" y="726"/>
                  </a:lnTo>
                  <a:lnTo>
                    <a:pt x="544" y="726"/>
                  </a:lnTo>
                  <a:lnTo>
                    <a:pt x="544" y="724"/>
                  </a:lnTo>
                  <a:lnTo>
                    <a:pt x="540" y="722"/>
                  </a:lnTo>
                  <a:lnTo>
                    <a:pt x="540" y="722"/>
                  </a:lnTo>
                  <a:lnTo>
                    <a:pt x="538" y="722"/>
                  </a:lnTo>
                  <a:lnTo>
                    <a:pt x="536" y="722"/>
                  </a:lnTo>
                  <a:lnTo>
                    <a:pt x="536" y="722"/>
                  </a:lnTo>
                  <a:lnTo>
                    <a:pt x="534" y="722"/>
                  </a:lnTo>
                  <a:lnTo>
                    <a:pt x="530" y="722"/>
                  </a:lnTo>
                  <a:lnTo>
                    <a:pt x="530" y="722"/>
                  </a:lnTo>
                  <a:lnTo>
                    <a:pt x="530" y="722"/>
                  </a:lnTo>
                  <a:lnTo>
                    <a:pt x="526" y="722"/>
                  </a:lnTo>
                  <a:lnTo>
                    <a:pt x="522" y="722"/>
                  </a:lnTo>
                  <a:lnTo>
                    <a:pt x="512" y="724"/>
                  </a:lnTo>
                  <a:lnTo>
                    <a:pt x="512" y="724"/>
                  </a:lnTo>
                  <a:lnTo>
                    <a:pt x="512" y="724"/>
                  </a:lnTo>
                  <a:lnTo>
                    <a:pt x="508" y="726"/>
                  </a:lnTo>
                  <a:lnTo>
                    <a:pt x="508" y="726"/>
                  </a:lnTo>
                  <a:lnTo>
                    <a:pt x="508" y="728"/>
                  </a:lnTo>
                  <a:lnTo>
                    <a:pt x="506" y="730"/>
                  </a:lnTo>
                  <a:lnTo>
                    <a:pt x="506" y="730"/>
                  </a:lnTo>
                  <a:lnTo>
                    <a:pt x="506" y="730"/>
                  </a:lnTo>
                  <a:lnTo>
                    <a:pt x="506" y="732"/>
                  </a:lnTo>
                  <a:lnTo>
                    <a:pt x="506" y="732"/>
                  </a:lnTo>
                  <a:lnTo>
                    <a:pt x="506" y="734"/>
                  </a:lnTo>
                  <a:lnTo>
                    <a:pt x="506" y="736"/>
                  </a:lnTo>
                  <a:lnTo>
                    <a:pt x="506" y="736"/>
                  </a:lnTo>
                  <a:lnTo>
                    <a:pt x="506" y="736"/>
                  </a:lnTo>
                  <a:lnTo>
                    <a:pt x="506" y="738"/>
                  </a:lnTo>
                  <a:lnTo>
                    <a:pt x="502" y="732"/>
                  </a:lnTo>
                  <a:lnTo>
                    <a:pt x="502" y="732"/>
                  </a:lnTo>
                  <a:lnTo>
                    <a:pt x="502" y="732"/>
                  </a:lnTo>
                  <a:lnTo>
                    <a:pt x="500" y="730"/>
                  </a:lnTo>
                  <a:lnTo>
                    <a:pt x="500" y="730"/>
                  </a:lnTo>
                  <a:lnTo>
                    <a:pt x="500" y="730"/>
                  </a:lnTo>
                  <a:lnTo>
                    <a:pt x="496" y="728"/>
                  </a:lnTo>
                  <a:lnTo>
                    <a:pt x="496" y="728"/>
                  </a:lnTo>
                  <a:lnTo>
                    <a:pt x="494" y="728"/>
                  </a:lnTo>
                  <a:lnTo>
                    <a:pt x="494" y="728"/>
                  </a:lnTo>
                  <a:lnTo>
                    <a:pt x="492" y="730"/>
                  </a:lnTo>
                  <a:lnTo>
                    <a:pt x="490" y="732"/>
                  </a:lnTo>
                  <a:lnTo>
                    <a:pt x="490" y="732"/>
                  </a:lnTo>
                  <a:lnTo>
                    <a:pt x="490" y="734"/>
                  </a:lnTo>
                  <a:lnTo>
                    <a:pt x="490" y="738"/>
                  </a:lnTo>
                  <a:lnTo>
                    <a:pt x="488" y="742"/>
                  </a:lnTo>
                  <a:lnTo>
                    <a:pt x="488" y="746"/>
                  </a:lnTo>
                  <a:lnTo>
                    <a:pt x="488" y="758"/>
                  </a:lnTo>
                  <a:lnTo>
                    <a:pt x="488" y="770"/>
                  </a:lnTo>
                  <a:lnTo>
                    <a:pt x="490" y="782"/>
                  </a:lnTo>
                  <a:lnTo>
                    <a:pt x="492" y="786"/>
                  </a:lnTo>
                  <a:lnTo>
                    <a:pt x="494" y="792"/>
                  </a:lnTo>
                  <a:lnTo>
                    <a:pt x="496" y="798"/>
                  </a:lnTo>
                  <a:lnTo>
                    <a:pt x="498" y="802"/>
                  </a:lnTo>
                  <a:lnTo>
                    <a:pt x="500" y="806"/>
                  </a:lnTo>
                  <a:lnTo>
                    <a:pt x="502" y="808"/>
                  </a:lnTo>
                  <a:lnTo>
                    <a:pt x="502" y="810"/>
                  </a:lnTo>
                  <a:lnTo>
                    <a:pt x="502" y="810"/>
                  </a:lnTo>
                  <a:lnTo>
                    <a:pt x="500" y="812"/>
                  </a:lnTo>
                  <a:lnTo>
                    <a:pt x="500" y="812"/>
                  </a:lnTo>
                  <a:lnTo>
                    <a:pt x="498" y="812"/>
                  </a:lnTo>
                  <a:lnTo>
                    <a:pt x="498" y="814"/>
                  </a:lnTo>
                  <a:lnTo>
                    <a:pt x="498" y="814"/>
                  </a:lnTo>
                  <a:lnTo>
                    <a:pt x="496" y="814"/>
                  </a:lnTo>
                  <a:lnTo>
                    <a:pt x="496" y="816"/>
                  </a:lnTo>
                  <a:lnTo>
                    <a:pt x="496" y="816"/>
                  </a:lnTo>
                  <a:lnTo>
                    <a:pt x="496" y="816"/>
                  </a:lnTo>
                  <a:lnTo>
                    <a:pt x="494" y="814"/>
                  </a:lnTo>
                  <a:lnTo>
                    <a:pt x="494" y="814"/>
                  </a:lnTo>
                  <a:lnTo>
                    <a:pt x="494" y="812"/>
                  </a:lnTo>
                  <a:lnTo>
                    <a:pt x="494" y="812"/>
                  </a:lnTo>
                  <a:lnTo>
                    <a:pt x="494" y="806"/>
                  </a:lnTo>
                  <a:lnTo>
                    <a:pt x="492" y="798"/>
                  </a:lnTo>
                  <a:lnTo>
                    <a:pt x="490" y="790"/>
                  </a:lnTo>
                  <a:lnTo>
                    <a:pt x="486" y="782"/>
                  </a:lnTo>
                  <a:lnTo>
                    <a:pt x="484" y="776"/>
                  </a:lnTo>
                  <a:lnTo>
                    <a:pt x="480" y="770"/>
                  </a:lnTo>
                  <a:lnTo>
                    <a:pt x="474" y="762"/>
                  </a:lnTo>
                  <a:lnTo>
                    <a:pt x="470" y="758"/>
                  </a:lnTo>
                  <a:lnTo>
                    <a:pt x="470" y="758"/>
                  </a:lnTo>
                  <a:lnTo>
                    <a:pt x="468" y="756"/>
                  </a:lnTo>
                  <a:lnTo>
                    <a:pt x="468" y="756"/>
                  </a:lnTo>
                  <a:lnTo>
                    <a:pt x="466" y="758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2" y="766"/>
                  </a:lnTo>
                  <a:lnTo>
                    <a:pt x="460" y="774"/>
                  </a:lnTo>
                  <a:lnTo>
                    <a:pt x="460" y="778"/>
                  </a:lnTo>
                  <a:lnTo>
                    <a:pt x="458" y="782"/>
                  </a:lnTo>
                  <a:lnTo>
                    <a:pt x="456" y="784"/>
                  </a:lnTo>
                  <a:lnTo>
                    <a:pt x="456" y="784"/>
                  </a:lnTo>
                  <a:lnTo>
                    <a:pt x="456" y="784"/>
                  </a:lnTo>
                  <a:lnTo>
                    <a:pt x="452" y="786"/>
                  </a:lnTo>
                  <a:lnTo>
                    <a:pt x="450" y="786"/>
                  </a:lnTo>
                  <a:lnTo>
                    <a:pt x="446" y="786"/>
                  </a:lnTo>
                  <a:lnTo>
                    <a:pt x="440" y="786"/>
                  </a:lnTo>
                  <a:lnTo>
                    <a:pt x="438" y="786"/>
                  </a:lnTo>
                  <a:lnTo>
                    <a:pt x="438" y="784"/>
                  </a:lnTo>
                  <a:lnTo>
                    <a:pt x="438" y="782"/>
                  </a:lnTo>
                  <a:lnTo>
                    <a:pt x="438" y="778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2"/>
                  </a:lnTo>
                  <a:lnTo>
                    <a:pt x="438" y="770"/>
                  </a:lnTo>
                  <a:lnTo>
                    <a:pt x="438" y="768"/>
                  </a:lnTo>
                  <a:lnTo>
                    <a:pt x="438" y="768"/>
                  </a:lnTo>
                  <a:lnTo>
                    <a:pt x="436" y="768"/>
                  </a:lnTo>
                  <a:lnTo>
                    <a:pt x="434" y="764"/>
                  </a:lnTo>
                  <a:lnTo>
                    <a:pt x="434" y="764"/>
                  </a:lnTo>
                  <a:lnTo>
                    <a:pt x="434" y="762"/>
                  </a:lnTo>
                  <a:lnTo>
                    <a:pt x="430" y="760"/>
                  </a:lnTo>
                  <a:lnTo>
                    <a:pt x="430" y="760"/>
                  </a:lnTo>
                  <a:lnTo>
                    <a:pt x="430" y="760"/>
                  </a:lnTo>
                  <a:lnTo>
                    <a:pt x="426" y="758"/>
                  </a:lnTo>
                  <a:lnTo>
                    <a:pt x="424" y="758"/>
                  </a:lnTo>
                  <a:lnTo>
                    <a:pt x="424" y="758"/>
                  </a:lnTo>
                  <a:lnTo>
                    <a:pt x="422" y="758"/>
                  </a:lnTo>
                  <a:lnTo>
                    <a:pt x="420" y="758"/>
                  </a:lnTo>
                  <a:lnTo>
                    <a:pt x="416" y="758"/>
                  </a:lnTo>
                  <a:lnTo>
                    <a:pt x="412" y="758"/>
                  </a:lnTo>
                  <a:lnTo>
                    <a:pt x="412" y="758"/>
                  </a:lnTo>
                  <a:lnTo>
                    <a:pt x="410" y="758"/>
                  </a:lnTo>
                  <a:lnTo>
                    <a:pt x="410" y="760"/>
                  </a:lnTo>
                  <a:lnTo>
                    <a:pt x="410" y="760"/>
                  </a:lnTo>
                  <a:lnTo>
                    <a:pt x="408" y="760"/>
                  </a:lnTo>
                  <a:lnTo>
                    <a:pt x="408" y="762"/>
                  </a:lnTo>
                  <a:lnTo>
                    <a:pt x="406" y="766"/>
                  </a:lnTo>
                  <a:lnTo>
                    <a:pt x="404" y="768"/>
                  </a:lnTo>
                  <a:lnTo>
                    <a:pt x="402" y="770"/>
                  </a:lnTo>
                  <a:lnTo>
                    <a:pt x="402" y="770"/>
                  </a:lnTo>
                  <a:lnTo>
                    <a:pt x="402" y="772"/>
                  </a:lnTo>
                  <a:lnTo>
                    <a:pt x="402" y="772"/>
                  </a:lnTo>
                  <a:lnTo>
                    <a:pt x="402" y="772"/>
                  </a:lnTo>
                  <a:lnTo>
                    <a:pt x="402" y="774"/>
                  </a:lnTo>
                  <a:lnTo>
                    <a:pt x="402" y="774"/>
                  </a:lnTo>
                  <a:lnTo>
                    <a:pt x="402" y="774"/>
                  </a:lnTo>
                  <a:lnTo>
                    <a:pt x="402" y="774"/>
                  </a:lnTo>
                  <a:lnTo>
                    <a:pt x="400" y="774"/>
                  </a:lnTo>
                  <a:lnTo>
                    <a:pt x="400" y="774"/>
                  </a:lnTo>
                  <a:lnTo>
                    <a:pt x="398" y="772"/>
                  </a:lnTo>
                  <a:lnTo>
                    <a:pt x="398" y="770"/>
                  </a:lnTo>
                  <a:lnTo>
                    <a:pt x="398" y="770"/>
                  </a:lnTo>
                  <a:lnTo>
                    <a:pt x="398" y="766"/>
                  </a:lnTo>
                  <a:lnTo>
                    <a:pt x="398" y="760"/>
                  </a:lnTo>
                  <a:lnTo>
                    <a:pt x="398" y="756"/>
                  </a:lnTo>
                  <a:lnTo>
                    <a:pt x="400" y="750"/>
                  </a:lnTo>
                  <a:lnTo>
                    <a:pt x="398" y="744"/>
                  </a:lnTo>
                  <a:lnTo>
                    <a:pt x="398" y="744"/>
                  </a:lnTo>
                  <a:lnTo>
                    <a:pt x="398" y="742"/>
                  </a:lnTo>
                  <a:lnTo>
                    <a:pt x="398" y="742"/>
                  </a:lnTo>
                  <a:lnTo>
                    <a:pt x="396" y="742"/>
                  </a:lnTo>
                  <a:lnTo>
                    <a:pt x="394" y="742"/>
                  </a:lnTo>
                  <a:lnTo>
                    <a:pt x="392" y="742"/>
                  </a:lnTo>
                  <a:lnTo>
                    <a:pt x="390" y="744"/>
                  </a:lnTo>
                  <a:lnTo>
                    <a:pt x="388" y="744"/>
                  </a:lnTo>
                  <a:lnTo>
                    <a:pt x="386" y="746"/>
                  </a:lnTo>
                  <a:lnTo>
                    <a:pt x="386" y="746"/>
                  </a:lnTo>
                  <a:lnTo>
                    <a:pt x="384" y="746"/>
                  </a:lnTo>
                  <a:lnTo>
                    <a:pt x="384" y="748"/>
                  </a:lnTo>
                  <a:lnTo>
                    <a:pt x="384" y="748"/>
                  </a:lnTo>
                  <a:lnTo>
                    <a:pt x="384" y="748"/>
                  </a:lnTo>
                  <a:lnTo>
                    <a:pt x="380" y="750"/>
                  </a:lnTo>
                  <a:lnTo>
                    <a:pt x="374" y="752"/>
                  </a:lnTo>
                  <a:lnTo>
                    <a:pt x="366" y="754"/>
                  </a:lnTo>
                  <a:lnTo>
                    <a:pt x="364" y="754"/>
                  </a:lnTo>
                  <a:lnTo>
                    <a:pt x="364" y="754"/>
                  </a:lnTo>
                  <a:lnTo>
                    <a:pt x="366" y="752"/>
                  </a:lnTo>
                  <a:lnTo>
                    <a:pt x="366" y="750"/>
                  </a:lnTo>
                  <a:lnTo>
                    <a:pt x="368" y="750"/>
                  </a:lnTo>
                  <a:lnTo>
                    <a:pt x="370" y="748"/>
                  </a:lnTo>
                  <a:lnTo>
                    <a:pt x="370" y="746"/>
                  </a:lnTo>
                  <a:lnTo>
                    <a:pt x="372" y="746"/>
                  </a:lnTo>
                  <a:lnTo>
                    <a:pt x="374" y="744"/>
                  </a:lnTo>
                  <a:lnTo>
                    <a:pt x="374" y="744"/>
                  </a:lnTo>
                  <a:lnTo>
                    <a:pt x="376" y="744"/>
                  </a:lnTo>
                  <a:lnTo>
                    <a:pt x="378" y="744"/>
                  </a:lnTo>
                  <a:lnTo>
                    <a:pt x="382" y="742"/>
                  </a:lnTo>
                  <a:lnTo>
                    <a:pt x="384" y="742"/>
                  </a:lnTo>
                  <a:lnTo>
                    <a:pt x="384" y="742"/>
                  </a:lnTo>
                  <a:lnTo>
                    <a:pt x="386" y="742"/>
                  </a:lnTo>
                  <a:lnTo>
                    <a:pt x="388" y="740"/>
                  </a:lnTo>
                  <a:lnTo>
                    <a:pt x="386" y="736"/>
                  </a:lnTo>
                  <a:lnTo>
                    <a:pt x="386" y="732"/>
                  </a:lnTo>
                  <a:lnTo>
                    <a:pt x="384" y="726"/>
                  </a:lnTo>
                  <a:lnTo>
                    <a:pt x="384" y="726"/>
                  </a:lnTo>
                  <a:lnTo>
                    <a:pt x="384" y="724"/>
                  </a:lnTo>
                  <a:lnTo>
                    <a:pt x="382" y="720"/>
                  </a:lnTo>
                  <a:lnTo>
                    <a:pt x="380" y="716"/>
                  </a:lnTo>
                  <a:lnTo>
                    <a:pt x="378" y="714"/>
                  </a:lnTo>
                  <a:lnTo>
                    <a:pt x="378" y="712"/>
                  </a:lnTo>
                  <a:lnTo>
                    <a:pt x="378" y="710"/>
                  </a:lnTo>
                  <a:lnTo>
                    <a:pt x="378" y="710"/>
                  </a:lnTo>
                  <a:lnTo>
                    <a:pt x="376" y="710"/>
                  </a:lnTo>
                  <a:lnTo>
                    <a:pt x="376" y="706"/>
                  </a:lnTo>
                  <a:lnTo>
                    <a:pt x="376" y="706"/>
                  </a:lnTo>
                  <a:lnTo>
                    <a:pt x="374" y="706"/>
                  </a:lnTo>
                  <a:lnTo>
                    <a:pt x="372" y="704"/>
                  </a:lnTo>
                  <a:lnTo>
                    <a:pt x="370" y="702"/>
                  </a:lnTo>
                  <a:lnTo>
                    <a:pt x="368" y="702"/>
                  </a:lnTo>
                  <a:lnTo>
                    <a:pt x="366" y="698"/>
                  </a:lnTo>
                  <a:lnTo>
                    <a:pt x="362" y="696"/>
                  </a:lnTo>
                  <a:lnTo>
                    <a:pt x="360" y="692"/>
                  </a:lnTo>
                  <a:lnTo>
                    <a:pt x="356" y="690"/>
                  </a:lnTo>
                  <a:lnTo>
                    <a:pt x="356" y="690"/>
                  </a:lnTo>
                  <a:lnTo>
                    <a:pt x="354" y="688"/>
                  </a:lnTo>
                  <a:lnTo>
                    <a:pt x="350" y="690"/>
                  </a:lnTo>
                  <a:lnTo>
                    <a:pt x="348" y="690"/>
                  </a:lnTo>
                  <a:lnTo>
                    <a:pt x="342" y="690"/>
                  </a:lnTo>
                  <a:lnTo>
                    <a:pt x="338" y="690"/>
                  </a:lnTo>
                  <a:lnTo>
                    <a:pt x="338" y="690"/>
                  </a:lnTo>
                  <a:lnTo>
                    <a:pt x="338" y="690"/>
                  </a:lnTo>
                  <a:lnTo>
                    <a:pt x="336" y="692"/>
                  </a:lnTo>
                  <a:lnTo>
                    <a:pt x="336" y="692"/>
                  </a:lnTo>
                  <a:lnTo>
                    <a:pt x="334" y="692"/>
                  </a:lnTo>
                  <a:lnTo>
                    <a:pt x="332" y="694"/>
                  </a:lnTo>
                  <a:lnTo>
                    <a:pt x="332" y="694"/>
                  </a:lnTo>
                  <a:lnTo>
                    <a:pt x="332" y="694"/>
                  </a:lnTo>
                  <a:lnTo>
                    <a:pt x="330" y="696"/>
                  </a:lnTo>
                  <a:lnTo>
                    <a:pt x="330" y="696"/>
                  </a:lnTo>
                  <a:lnTo>
                    <a:pt x="328" y="696"/>
                  </a:lnTo>
                  <a:lnTo>
                    <a:pt x="326" y="700"/>
                  </a:lnTo>
                  <a:lnTo>
                    <a:pt x="326" y="702"/>
                  </a:lnTo>
                  <a:lnTo>
                    <a:pt x="324" y="702"/>
                  </a:lnTo>
                  <a:lnTo>
                    <a:pt x="322" y="698"/>
                  </a:lnTo>
                  <a:lnTo>
                    <a:pt x="318" y="696"/>
                  </a:lnTo>
                  <a:lnTo>
                    <a:pt x="316" y="692"/>
                  </a:lnTo>
                  <a:lnTo>
                    <a:pt x="312" y="688"/>
                  </a:lnTo>
                  <a:lnTo>
                    <a:pt x="308" y="686"/>
                  </a:lnTo>
                  <a:lnTo>
                    <a:pt x="308" y="686"/>
                  </a:lnTo>
                  <a:lnTo>
                    <a:pt x="308" y="686"/>
                  </a:lnTo>
                  <a:lnTo>
                    <a:pt x="304" y="684"/>
                  </a:lnTo>
                  <a:lnTo>
                    <a:pt x="304" y="684"/>
                  </a:lnTo>
                  <a:lnTo>
                    <a:pt x="304" y="682"/>
                  </a:lnTo>
                  <a:lnTo>
                    <a:pt x="300" y="682"/>
                  </a:lnTo>
                  <a:lnTo>
                    <a:pt x="300" y="680"/>
                  </a:lnTo>
                  <a:lnTo>
                    <a:pt x="300" y="678"/>
                  </a:lnTo>
                  <a:lnTo>
                    <a:pt x="298" y="676"/>
                  </a:lnTo>
                  <a:lnTo>
                    <a:pt x="298" y="676"/>
                  </a:lnTo>
                  <a:lnTo>
                    <a:pt x="298" y="676"/>
                  </a:lnTo>
                  <a:lnTo>
                    <a:pt x="298" y="674"/>
                  </a:lnTo>
                  <a:lnTo>
                    <a:pt x="298" y="674"/>
                  </a:lnTo>
                  <a:lnTo>
                    <a:pt x="298" y="674"/>
                  </a:lnTo>
                  <a:lnTo>
                    <a:pt x="298" y="674"/>
                  </a:lnTo>
                  <a:lnTo>
                    <a:pt x="298" y="674"/>
                  </a:lnTo>
                  <a:lnTo>
                    <a:pt x="296" y="672"/>
                  </a:lnTo>
                  <a:lnTo>
                    <a:pt x="296" y="672"/>
                  </a:lnTo>
                  <a:lnTo>
                    <a:pt x="296" y="672"/>
                  </a:lnTo>
                  <a:lnTo>
                    <a:pt x="294" y="672"/>
                  </a:lnTo>
                  <a:lnTo>
                    <a:pt x="292" y="674"/>
                  </a:lnTo>
                  <a:lnTo>
                    <a:pt x="292" y="674"/>
                  </a:lnTo>
                  <a:lnTo>
                    <a:pt x="292" y="674"/>
                  </a:lnTo>
                  <a:lnTo>
                    <a:pt x="290" y="674"/>
                  </a:lnTo>
                  <a:lnTo>
                    <a:pt x="288" y="678"/>
                  </a:lnTo>
                  <a:lnTo>
                    <a:pt x="286" y="678"/>
                  </a:lnTo>
                  <a:lnTo>
                    <a:pt x="284" y="680"/>
                  </a:lnTo>
                  <a:lnTo>
                    <a:pt x="282" y="678"/>
                  </a:lnTo>
                  <a:lnTo>
                    <a:pt x="278" y="678"/>
                  </a:lnTo>
                  <a:lnTo>
                    <a:pt x="274" y="676"/>
                  </a:lnTo>
                  <a:lnTo>
                    <a:pt x="270" y="676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62" y="680"/>
                  </a:lnTo>
                  <a:lnTo>
                    <a:pt x="256" y="682"/>
                  </a:lnTo>
                  <a:lnTo>
                    <a:pt x="252" y="684"/>
                  </a:lnTo>
                  <a:lnTo>
                    <a:pt x="248" y="686"/>
                  </a:lnTo>
                  <a:lnTo>
                    <a:pt x="246" y="686"/>
                  </a:lnTo>
                  <a:lnTo>
                    <a:pt x="246" y="686"/>
                  </a:lnTo>
                  <a:lnTo>
                    <a:pt x="244" y="688"/>
                  </a:lnTo>
                  <a:lnTo>
                    <a:pt x="244" y="688"/>
                  </a:lnTo>
                  <a:lnTo>
                    <a:pt x="244" y="690"/>
                  </a:lnTo>
                  <a:lnTo>
                    <a:pt x="244" y="692"/>
                  </a:lnTo>
                  <a:lnTo>
                    <a:pt x="244" y="696"/>
                  </a:lnTo>
                  <a:lnTo>
                    <a:pt x="244" y="700"/>
                  </a:lnTo>
                  <a:lnTo>
                    <a:pt x="246" y="704"/>
                  </a:lnTo>
                  <a:lnTo>
                    <a:pt x="246" y="704"/>
                  </a:lnTo>
                  <a:lnTo>
                    <a:pt x="246" y="704"/>
                  </a:lnTo>
                  <a:lnTo>
                    <a:pt x="246" y="706"/>
                  </a:lnTo>
                  <a:lnTo>
                    <a:pt x="246" y="706"/>
                  </a:lnTo>
                  <a:lnTo>
                    <a:pt x="248" y="706"/>
                  </a:lnTo>
                  <a:lnTo>
                    <a:pt x="250" y="708"/>
                  </a:lnTo>
                  <a:lnTo>
                    <a:pt x="250" y="708"/>
                  </a:lnTo>
                  <a:lnTo>
                    <a:pt x="250" y="708"/>
                  </a:lnTo>
                  <a:lnTo>
                    <a:pt x="252" y="710"/>
                  </a:lnTo>
                  <a:lnTo>
                    <a:pt x="252" y="710"/>
                  </a:lnTo>
                  <a:lnTo>
                    <a:pt x="252" y="710"/>
                  </a:lnTo>
                  <a:lnTo>
                    <a:pt x="252" y="710"/>
                  </a:lnTo>
                  <a:lnTo>
                    <a:pt x="252" y="710"/>
                  </a:lnTo>
                  <a:lnTo>
                    <a:pt x="254" y="712"/>
                  </a:lnTo>
                  <a:lnTo>
                    <a:pt x="254" y="714"/>
                  </a:lnTo>
                  <a:lnTo>
                    <a:pt x="254" y="718"/>
                  </a:lnTo>
                  <a:lnTo>
                    <a:pt x="254" y="724"/>
                  </a:lnTo>
                  <a:lnTo>
                    <a:pt x="252" y="730"/>
                  </a:lnTo>
                  <a:lnTo>
                    <a:pt x="250" y="738"/>
                  </a:lnTo>
                  <a:lnTo>
                    <a:pt x="248" y="744"/>
                  </a:lnTo>
                  <a:lnTo>
                    <a:pt x="248" y="746"/>
                  </a:lnTo>
                  <a:lnTo>
                    <a:pt x="246" y="748"/>
                  </a:lnTo>
                  <a:lnTo>
                    <a:pt x="244" y="750"/>
                  </a:lnTo>
                  <a:lnTo>
                    <a:pt x="244" y="750"/>
                  </a:lnTo>
                  <a:lnTo>
                    <a:pt x="244" y="750"/>
                  </a:lnTo>
                  <a:lnTo>
                    <a:pt x="242" y="754"/>
                  </a:lnTo>
                  <a:lnTo>
                    <a:pt x="242" y="758"/>
                  </a:lnTo>
                  <a:lnTo>
                    <a:pt x="244" y="760"/>
                  </a:lnTo>
                  <a:lnTo>
                    <a:pt x="244" y="762"/>
                  </a:lnTo>
                  <a:lnTo>
                    <a:pt x="242" y="764"/>
                  </a:lnTo>
                  <a:lnTo>
                    <a:pt x="242" y="766"/>
                  </a:lnTo>
                  <a:lnTo>
                    <a:pt x="242" y="768"/>
                  </a:lnTo>
                  <a:lnTo>
                    <a:pt x="240" y="772"/>
                  </a:lnTo>
                  <a:lnTo>
                    <a:pt x="238" y="776"/>
                  </a:lnTo>
                  <a:lnTo>
                    <a:pt x="238" y="776"/>
                  </a:lnTo>
                  <a:lnTo>
                    <a:pt x="238" y="776"/>
                  </a:lnTo>
                  <a:lnTo>
                    <a:pt x="236" y="778"/>
                  </a:lnTo>
                  <a:lnTo>
                    <a:pt x="236" y="780"/>
                  </a:lnTo>
                  <a:lnTo>
                    <a:pt x="234" y="784"/>
                  </a:lnTo>
                  <a:lnTo>
                    <a:pt x="232" y="786"/>
                  </a:lnTo>
                  <a:lnTo>
                    <a:pt x="230" y="788"/>
                  </a:lnTo>
                  <a:lnTo>
                    <a:pt x="228" y="792"/>
                  </a:lnTo>
                  <a:lnTo>
                    <a:pt x="226" y="794"/>
                  </a:lnTo>
                  <a:lnTo>
                    <a:pt x="226" y="794"/>
                  </a:lnTo>
                  <a:lnTo>
                    <a:pt x="226" y="794"/>
                  </a:lnTo>
                  <a:lnTo>
                    <a:pt x="224" y="796"/>
                  </a:lnTo>
                  <a:lnTo>
                    <a:pt x="224" y="798"/>
                  </a:lnTo>
                  <a:lnTo>
                    <a:pt x="224" y="798"/>
                  </a:lnTo>
                  <a:lnTo>
                    <a:pt x="224" y="798"/>
                  </a:lnTo>
                  <a:lnTo>
                    <a:pt x="222" y="800"/>
                  </a:lnTo>
                  <a:lnTo>
                    <a:pt x="222" y="800"/>
                  </a:lnTo>
                  <a:lnTo>
                    <a:pt x="222" y="800"/>
                  </a:lnTo>
                  <a:lnTo>
                    <a:pt x="222" y="804"/>
                  </a:lnTo>
                  <a:lnTo>
                    <a:pt x="222" y="804"/>
                  </a:lnTo>
                  <a:lnTo>
                    <a:pt x="222" y="804"/>
                  </a:lnTo>
                  <a:lnTo>
                    <a:pt x="222" y="806"/>
                  </a:lnTo>
                  <a:lnTo>
                    <a:pt x="222" y="806"/>
                  </a:lnTo>
                  <a:lnTo>
                    <a:pt x="222" y="808"/>
                  </a:lnTo>
                  <a:lnTo>
                    <a:pt x="224" y="810"/>
                  </a:lnTo>
                  <a:lnTo>
                    <a:pt x="230" y="810"/>
                  </a:lnTo>
                  <a:lnTo>
                    <a:pt x="234" y="810"/>
                  </a:lnTo>
                  <a:lnTo>
                    <a:pt x="240" y="810"/>
                  </a:lnTo>
                  <a:lnTo>
                    <a:pt x="244" y="812"/>
                  </a:lnTo>
                  <a:lnTo>
                    <a:pt x="244" y="812"/>
                  </a:lnTo>
                  <a:lnTo>
                    <a:pt x="246" y="812"/>
                  </a:lnTo>
                  <a:lnTo>
                    <a:pt x="246" y="814"/>
                  </a:lnTo>
                  <a:lnTo>
                    <a:pt x="248" y="816"/>
                  </a:lnTo>
                  <a:lnTo>
                    <a:pt x="248" y="818"/>
                  </a:lnTo>
                  <a:lnTo>
                    <a:pt x="248" y="818"/>
                  </a:lnTo>
                  <a:lnTo>
                    <a:pt x="250" y="818"/>
                  </a:lnTo>
                  <a:lnTo>
                    <a:pt x="252" y="820"/>
                  </a:lnTo>
                  <a:lnTo>
                    <a:pt x="252" y="820"/>
                  </a:lnTo>
                  <a:lnTo>
                    <a:pt x="252" y="822"/>
                  </a:lnTo>
                  <a:lnTo>
                    <a:pt x="254" y="822"/>
                  </a:lnTo>
                  <a:lnTo>
                    <a:pt x="254" y="822"/>
                  </a:lnTo>
                  <a:lnTo>
                    <a:pt x="256" y="822"/>
                  </a:lnTo>
                  <a:lnTo>
                    <a:pt x="258" y="824"/>
                  </a:lnTo>
                  <a:lnTo>
                    <a:pt x="258" y="824"/>
                  </a:lnTo>
                  <a:lnTo>
                    <a:pt x="260" y="826"/>
                  </a:lnTo>
                  <a:lnTo>
                    <a:pt x="260" y="830"/>
                  </a:lnTo>
                  <a:lnTo>
                    <a:pt x="262" y="836"/>
                  </a:lnTo>
                  <a:lnTo>
                    <a:pt x="264" y="840"/>
                  </a:lnTo>
                  <a:lnTo>
                    <a:pt x="266" y="844"/>
                  </a:lnTo>
                  <a:lnTo>
                    <a:pt x="266" y="844"/>
                  </a:lnTo>
                  <a:lnTo>
                    <a:pt x="266" y="844"/>
                  </a:lnTo>
                  <a:lnTo>
                    <a:pt x="268" y="846"/>
                  </a:lnTo>
                  <a:lnTo>
                    <a:pt x="268" y="846"/>
                  </a:lnTo>
                  <a:lnTo>
                    <a:pt x="268" y="846"/>
                  </a:lnTo>
                  <a:lnTo>
                    <a:pt x="270" y="848"/>
                  </a:lnTo>
                  <a:lnTo>
                    <a:pt x="270" y="848"/>
                  </a:lnTo>
                  <a:lnTo>
                    <a:pt x="272" y="850"/>
                  </a:lnTo>
                  <a:lnTo>
                    <a:pt x="276" y="848"/>
                  </a:lnTo>
                  <a:lnTo>
                    <a:pt x="278" y="848"/>
                  </a:lnTo>
                  <a:lnTo>
                    <a:pt x="282" y="846"/>
                  </a:lnTo>
                  <a:lnTo>
                    <a:pt x="282" y="846"/>
                  </a:lnTo>
                  <a:lnTo>
                    <a:pt x="282" y="846"/>
                  </a:lnTo>
                  <a:lnTo>
                    <a:pt x="284" y="846"/>
                  </a:lnTo>
                  <a:lnTo>
                    <a:pt x="286" y="842"/>
                  </a:lnTo>
                  <a:lnTo>
                    <a:pt x="286" y="842"/>
                  </a:lnTo>
                  <a:lnTo>
                    <a:pt x="286" y="842"/>
                  </a:lnTo>
                  <a:lnTo>
                    <a:pt x="288" y="840"/>
                  </a:lnTo>
                  <a:lnTo>
                    <a:pt x="290" y="838"/>
                  </a:lnTo>
                  <a:lnTo>
                    <a:pt x="294" y="836"/>
                  </a:lnTo>
                  <a:lnTo>
                    <a:pt x="294" y="834"/>
                  </a:lnTo>
                  <a:lnTo>
                    <a:pt x="298" y="834"/>
                  </a:lnTo>
                  <a:lnTo>
                    <a:pt x="300" y="834"/>
                  </a:lnTo>
                  <a:lnTo>
                    <a:pt x="302" y="832"/>
                  </a:lnTo>
                  <a:lnTo>
                    <a:pt x="302" y="832"/>
                  </a:lnTo>
                  <a:lnTo>
                    <a:pt x="304" y="832"/>
                  </a:lnTo>
                  <a:lnTo>
                    <a:pt x="306" y="830"/>
                  </a:lnTo>
                  <a:lnTo>
                    <a:pt x="306" y="830"/>
                  </a:lnTo>
                  <a:lnTo>
                    <a:pt x="308" y="828"/>
                  </a:lnTo>
                  <a:lnTo>
                    <a:pt x="308" y="826"/>
                  </a:lnTo>
                  <a:lnTo>
                    <a:pt x="308" y="826"/>
                  </a:lnTo>
                  <a:lnTo>
                    <a:pt x="310" y="826"/>
                  </a:lnTo>
                  <a:lnTo>
                    <a:pt x="310" y="824"/>
                  </a:lnTo>
                  <a:lnTo>
                    <a:pt x="312" y="820"/>
                  </a:lnTo>
                  <a:lnTo>
                    <a:pt x="312" y="820"/>
                  </a:lnTo>
                  <a:lnTo>
                    <a:pt x="312" y="820"/>
                  </a:lnTo>
                  <a:lnTo>
                    <a:pt x="312" y="814"/>
                  </a:lnTo>
                  <a:lnTo>
                    <a:pt x="312" y="810"/>
                  </a:lnTo>
                  <a:lnTo>
                    <a:pt x="312" y="808"/>
                  </a:lnTo>
                  <a:lnTo>
                    <a:pt x="312" y="808"/>
                  </a:lnTo>
                  <a:lnTo>
                    <a:pt x="312" y="806"/>
                  </a:lnTo>
                  <a:lnTo>
                    <a:pt x="314" y="806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20" y="804"/>
                  </a:lnTo>
                  <a:lnTo>
                    <a:pt x="324" y="802"/>
                  </a:lnTo>
                  <a:lnTo>
                    <a:pt x="324" y="802"/>
                  </a:lnTo>
                  <a:lnTo>
                    <a:pt x="326" y="802"/>
                  </a:lnTo>
                  <a:lnTo>
                    <a:pt x="326" y="800"/>
                  </a:lnTo>
                  <a:lnTo>
                    <a:pt x="326" y="798"/>
                  </a:lnTo>
                  <a:lnTo>
                    <a:pt x="326" y="794"/>
                  </a:lnTo>
                  <a:lnTo>
                    <a:pt x="328" y="788"/>
                  </a:lnTo>
                  <a:lnTo>
                    <a:pt x="328" y="786"/>
                  </a:lnTo>
                  <a:lnTo>
                    <a:pt x="328" y="782"/>
                  </a:lnTo>
                  <a:lnTo>
                    <a:pt x="330" y="780"/>
                  </a:lnTo>
                  <a:lnTo>
                    <a:pt x="330" y="778"/>
                  </a:lnTo>
                  <a:lnTo>
                    <a:pt x="330" y="778"/>
                  </a:lnTo>
                  <a:lnTo>
                    <a:pt x="332" y="776"/>
                  </a:lnTo>
                  <a:lnTo>
                    <a:pt x="334" y="776"/>
                  </a:lnTo>
                  <a:lnTo>
                    <a:pt x="338" y="774"/>
                  </a:lnTo>
                  <a:lnTo>
                    <a:pt x="342" y="770"/>
                  </a:lnTo>
                  <a:lnTo>
                    <a:pt x="344" y="770"/>
                  </a:lnTo>
                  <a:lnTo>
                    <a:pt x="346" y="768"/>
                  </a:lnTo>
                  <a:lnTo>
                    <a:pt x="346" y="768"/>
                  </a:lnTo>
                  <a:lnTo>
                    <a:pt x="348" y="768"/>
                  </a:lnTo>
                  <a:lnTo>
                    <a:pt x="348" y="766"/>
                  </a:lnTo>
                  <a:lnTo>
                    <a:pt x="348" y="768"/>
                  </a:lnTo>
                  <a:lnTo>
                    <a:pt x="346" y="772"/>
                  </a:lnTo>
                  <a:lnTo>
                    <a:pt x="346" y="774"/>
                  </a:lnTo>
                  <a:lnTo>
                    <a:pt x="344" y="776"/>
                  </a:lnTo>
                  <a:lnTo>
                    <a:pt x="342" y="776"/>
                  </a:lnTo>
                  <a:lnTo>
                    <a:pt x="342" y="776"/>
                  </a:lnTo>
                  <a:lnTo>
                    <a:pt x="340" y="778"/>
                  </a:lnTo>
                  <a:lnTo>
                    <a:pt x="340" y="778"/>
                  </a:lnTo>
                  <a:lnTo>
                    <a:pt x="340" y="778"/>
                  </a:lnTo>
                  <a:lnTo>
                    <a:pt x="338" y="780"/>
                  </a:lnTo>
                  <a:lnTo>
                    <a:pt x="338" y="780"/>
                  </a:lnTo>
                  <a:lnTo>
                    <a:pt x="336" y="782"/>
                  </a:lnTo>
                  <a:lnTo>
                    <a:pt x="336" y="782"/>
                  </a:lnTo>
                  <a:lnTo>
                    <a:pt x="336" y="782"/>
                  </a:lnTo>
                  <a:lnTo>
                    <a:pt x="334" y="784"/>
                  </a:lnTo>
                  <a:lnTo>
                    <a:pt x="334" y="784"/>
                  </a:lnTo>
                  <a:lnTo>
                    <a:pt x="334" y="786"/>
                  </a:lnTo>
                  <a:lnTo>
                    <a:pt x="334" y="786"/>
                  </a:lnTo>
                  <a:lnTo>
                    <a:pt x="334" y="786"/>
                  </a:lnTo>
                  <a:lnTo>
                    <a:pt x="336" y="788"/>
                  </a:lnTo>
                  <a:lnTo>
                    <a:pt x="336" y="790"/>
                  </a:lnTo>
                  <a:lnTo>
                    <a:pt x="336" y="790"/>
                  </a:lnTo>
                  <a:lnTo>
                    <a:pt x="336" y="790"/>
                  </a:lnTo>
                  <a:lnTo>
                    <a:pt x="338" y="792"/>
                  </a:lnTo>
                  <a:lnTo>
                    <a:pt x="338" y="792"/>
                  </a:lnTo>
                  <a:lnTo>
                    <a:pt x="338" y="792"/>
                  </a:lnTo>
                  <a:lnTo>
                    <a:pt x="340" y="794"/>
                  </a:lnTo>
                  <a:lnTo>
                    <a:pt x="340" y="794"/>
                  </a:lnTo>
                  <a:lnTo>
                    <a:pt x="340" y="794"/>
                  </a:lnTo>
                  <a:lnTo>
                    <a:pt x="340" y="794"/>
                  </a:lnTo>
                  <a:lnTo>
                    <a:pt x="336" y="796"/>
                  </a:lnTo>
                  <a:lnTo>
                    <a:pt x="334" y="800"/>
                  </a:lnTo>
                  <a:lnTo>
                    <a:pt x="330" y="802"/>
                  </a:lnTo>
                  <a:lnTo>
                    <a:pt x="330" y="802"/>
                  </a:lnTo>
                  <a:lnTo>
                    <a:pt x="330" y="804"/>
                  </a:lnTo>
                  <a:lnTo>
                    <a:pt x="330" y="806"/>
                  </a:lnTo>
                  <a:lnTo>
                    <a:pt x="330" y="808"/>
                  </a:lnTo>
                  <a:lnTo>
                    <a:pt x="328" y="812"/>
                  </a:lnTo>
                  <a:lnTo>
                    <a:pt x="326" y="816"/>
                  </a:lnTo>
                  <a:lnTo>
                    <a:pt x="324" y="818"/>
                  </a:lnTo>
                  <a:lnTo>
                    <a:pt x="324" y="820"/>
                  </a:lnTo>
                  <a:lnTo>
                    <a:pt x="324" y="820"/>
                  </a:lnTo>
                  <a:lnTo>
                    <a:pt x="324" y="822"/>
                  </a:lnTo>
                  <a:lnTo>
                    <a:pt x="324" y="824"/>
                  </a:lnTo>
                  <a:lnTo>
                    <a:pt x="326" y="826"/>
                  </a:lnTo>
                  <a:lnTo>
                    <a:pt x="328" y="826"/>
                  </a:lnTo>
                  <a:lnTo>
                    <a:pt x="330" y="828"/>
                  </a:lnTo>
                  <a:lnTo>
                    <a:pt x="332" y="828"/>
                  </a:lnTo>
                  <a:lnTo>
                    <a:pt x="332" y="828"/>
                  </a:lnTo>
                  <a:lnTo>
                    <a:pt x="332" y="828"/>
                  </a:lnTo>
                  <a:lnTo>
                    <a:pt x="334" y="830"/>
                  </a:lnTo>
                  <a:lnTo>
                    <a:pt x="334" y="830"/>
                  </a:lnTo>
                  <a:lnTo>
                    <a:pt x="336" y="830"/>
                  </a:lnTo>
                  <a:lnTo>
                    <a:pt x="338" y="828"/>
                  </a:lnTo>
                  <a:lnTo>
                    <a:pt x="340" y="828"/>
                  </a:lnTo>
                  <a:lnTo>
                    <a:pt x="342" y="828"/>
                  </a:lnTo>
                  <a:lnTo>
                    <a:pt x="344" y="828"/>
                  </a:lnTo>
                  <a:lnTo>
                    <a:pt x="348" y="828"/>
                  </a:lnTo>
                  <a:lnTo>
                    <a:pt x="352" y="828"/>
                  </a:lnTo>
                  <a:lnTo>
                    <a:pt x="356" y="828"/>
                  </a:lnTo>
                  <a:lnTo>
                    <a:pt x="364" y="828"/>
                  </a:lnTo>
                  <a:lnTo>
                    <a:pt x="370" y="828"/>
                  </a:lnTo>
                  <a:lnTo>
                    <a:pt x="374" y="828"/>
                  </a:lnTo>
                  <a:lnTo>
                    <a:pt x="376" y="828"/>
                  </a:lnTo>
                  <a:lnTo>
                    <a:pt x="380" y="830"/>
                  </a:lnTo>
                  <a:lnTo>
                    <a:pt x="380" y="830"/>
                  </a:lnTo>
                  <a:lnTo>
                    <a:pt x="376" y="830"/>
                  </a:lnTo>
                  <a:lnTo>
                    <a:pt x="372" y="834"/>
                  </a:lnTo>
                  <a:lnTo>
                    <a:pt x="368" y="836"/>
                  </a:lnTo>
                  <a:lnTo>
                    <a:pt x="362" y="838"/>
                  </a:lnTo>
                  <a:lnTo>
                    <a:pt x="358" y="840"/>
                  </a:lnTo>
                  <a:lnTo>
                    <a:pt x="356" y="840"/>
                  </a:lnTo>
                  <a:lnTo>
                    <a:pt x="352" y="842"/>
                  </a:lnTo>
                  <a:lnTo>
                    <a:pt x="348" y="842"/>
                  </a:lnTo>
                  <a:lnTo>
                    <a:pt x="344" y="842"/>
                  </a:lnTo>
                  <a:lnTo>
                    <a:pt x="344" y="842"/>
                  </a:lnTo>
                  <a:lnTo>
                    <a:pt x="342" y="844"/>
                  </a:lnTo>
                  <a:lnTo>
                    <a:pt x="340" y="844"/>
                  </a:lnTo>
                  <a:lnTo>
                    <a:pt x="340" y="844"/>
                  </a:lnTo>
                  <a:lnTo>
                    <a:pt x="340" y="844"/>
                  </a:lnTo>
                  <a:lnTo>
                    <a:pt x="338" y="846"/>
                  </a:lnTo>
                  <a:lnTo>
                    <a:pt x="338" y="846"/>
                  </a:lnTo>
                  <a:lnTo>
                    <a:pt x="336" y="846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4" y="850"/>
                  </a:lnTo>
                  <a:lnTo>
                    <a:pt x="332" y="852"/>
                  </a:lnTo>
                  <a:lnTo>
                    <a:pt x="332" y="852"/>
                  </a:lnTo>
                  <a:lnTo>
                    <a:pt x="332" y="852"/>
                  </a:lnTo>
                  <a:lnTo>
                    <a:pt x="332" y="856"/>
                  </a:lnTo>
                  <a:lnTo>
                    <a:pt x="332" y="856"/>
                  </a:lnTo>
                  <a:lnTo>
                    <a:pt x="330" y="856"/>
                  </a:lnTo>
                  <a:lnTo>
                    <a:pt x="330" y="860"/>
                  </a:lnTo>
                  <a:lnTo>
                    <a:pt x="330" y="860"/>
                  </a:lnTo>
                  <a:lnTo>
                    <a:pt x="332" y="860"/>
                  </a:lnTo>
                  <a:lnTo>
                    <a:pt x="332" y="862"/>
                  </a:lnTo>
                  <a:lnTo>
                    <a:pt x="332" y="862"/>
                  </a:lnTo>
                  <a:lnTo>
                    <a:pt x="332" y="862"/>
                  </a:lnTo>
                  <a:lnTo>
                    <a:pt x="332" y="864"/>
                  </a:lnTo>
                  <a:lnTo>
                    <a:pt x="332" y="864"/>
                  </a:lnTo>
                  <a:lnTo>
                    <a:pt x="334" y="864"/>
                  </a:lnTo>
                  <a:lnTo>
                    <a:pt x="334" y="864"/>
                  </a:lnTo>
                  <a:lnTo>
                    <a:pt x="334" y="864"/>
                  </a:lnTo>
                  <a:lnTo>
                    <a:pt x="336" y="866"/>
                  </a:lnTo>
                  <a:lnTo>
                    <a:pt x="336" y="866"/>
                  </a:lnTo>
                  <a:lnTo>
                    <a:pt x="340" y="866"/>
                  </a:lnTo>
                  <a:lnTo>
                    <a:pt x="344" y="868"/>
                  </a:lnTo>
                  <a:lnTo>
                    <a:pt x="352" y="868"/>
                  </a:lnTo>
                  <a:lnTo>
                    <a:pt x="358" y="868"/>
                  </a:lnTo>
                  <a:lnTo>
                    <a:pt x="364" y="868"/>
                  </a:lnTo>
                  <a:lnTo>
                    <a:pt x="364" y="868"/>
                  </a:lnTo>
                  <a:lnTo>
                    <a:pt x="370" y="868"/>
                  </a:lnTo>
                  <a:lnTo>
                    <a:pt x="374" y="870"/>
                  </a:lnTo>
                  <a:lnTo>
                    <a:pt x="378" y="870"/>
                  </a:lnTo>
                  <a:lnTo>
                    <a:pt x="384" y="872"/>
                  </a:lnTo>
                  <a:lnTo>
                    <a:pt x="384" y="872"/>
                  </a:lnTo>
                  <a:lnTo>
                    <a:pt x="384" y="872"/>
                  </a:lnTo>
                  <a:lnTo>
                    <a:pt x="388" y="872"/>
                  </a:lnTo>
                  <a:lnTo>
                    <a:pt x="392" y="872"/>
                  </a:lnTo>
                  <a:lnTo>
                    <a:pt x="398" y="872"/>
                  </a:lnTo>
                  <a:lnTo>
                    <a:pt x="402" y="870"/>
                  </a:lnTo>
                  <a:lnTo>
                    <a:pt x="406" y="870"/>
                  </a:lnTo>
                  <a:lnTo>
                    <a:pt x="412" y="870"/>
                  </a:lnTo>
                  <a:lnTo>
                    <a:pt x="416" y="870"/>
                  </a:lnTo>
                  <a:lnTo>
                    <a:pt x="420" y="870"/>
                  </a:lnTo>
                  <a:lnTo>
                    <a:pt x="424" y="870"/>
                  </a:lnTo>
                  <a:lnTo>
                    <a:pt x="428" y="870"/>
                  </a:lnTo>
                  <a:lnTo>
                    <a:pt x="430" y="870"/>
                  </a:lnTo>
                  <a:lnTo>
                    <a:pt x="432" y="872"/>
                  </a:lnTo>
                  <a:lnTo>
                    <a:pt x="432" y="872"/>
                  </a:lnTo>
                  <a:lnTo>
                    <a:pt x="432" y="874"/>
                  </a:lnTo>
                  <a:lnTo>
                    <a:pt x="434" y="876"/>
                  </a:lnTo>
                  <a:lnTo>
                    <a:pt x="434" y="876"/>
                  </a:lnTo>
                  <a:lnTo>
                    <a:pt x="434" y="876"/>
                  </a:lnTo>
                  <a:lnTo>
                    <a:pt x="438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80"/>
                  </a:lnTo>
                  <a:lnTo>
                    <a:pt x="436" y="882"/>
                  </a:lnTo>
                  <a:lnTo>
                    <a:pt x="436" y="882"/>
                  </a:lnTo>
                  <a:lnTo>
                    <a:pt x="434" y="884"/>
                  </a:lnTo>
                  <a:lnTo>
                    <a:pt x="432" y="884"/>
                  </a:lnTo>
                  <a:lnTo>
                    <a:pt x="428" y="884"/>
                  </a:lnTo>
                  <a:lnTo>
                    <a:pt x="428" y="884"/>
                  </a:lnTo>
                  <a:lnTo>
                    <a:pt x="424" y="884"/>
                  </a:lnTo>
                  <a:lnTo>
                    <a:pt x="418" y="882"/>
                  </a:lnTo>
                  <a:lnTo>
                    <a:pt x="412" y="880"/>
                  </a:lnTo>
                  <a:lnTo>
                    <a:pt x="408" y="880"/>
                  </a:lnTo>
                  <a:lnTo>
                    <a:pt x="404" y="878"/>
                  </a:lnTo>
                  <a:lnTo>
                    <a:pt x="400" y="878"/>
                  </a:lnTo>
                  <a:lnTo>
                    <a:pt x="394" y="878"/>
                  </a:lnTo>
                  <a:lnTo>
                    <a:pt x="390" y="878"/>
                  </a:lnTo>
                  <a:lnTo>
                    <a:pt x="386" y="878"/>
                  </a:lnTo>
                  <a:lnTo>
                    <a:pt x="382" y="878"/>
                  </a:lnTo>
                  <a:lnTo>
                    <a:pt x="378" y="878"/>
                  </a:lnTo>
                  <a:lnTo>
                    <a:pt x="378" y="878"/>
                  </a:lnTo>
                  <a:lnTo>
                    <a:pt x="376" y="878"/>
                  </a:lnTo>
                  <a:lnTo>
                    <a:pt x="372" y="880"/>
                  </a:lnTo>
                  <a:lnTo>
                    <a:pt x="368" y="884"/>
                  </a:lnTo>
                  <a:lnTo>
                    <a:pt x="364" y="886"/>
                  </a:lnTo>
                  <a:lnTo>
                    <a:pt x="362" y="886"/>
                  </a:lnTo>
                  <a:lnTo>
                    <a:pt x="360" y="886"/>
                  </a:lnTo>
                  <a:lnTo>
                    <a:pt x="360" y="886"/>
                  </a:lnTo>
                  <a:lnTo>
                    <a:pt x="358" y="888"/>
                  </a:lnTo>
                  <a:lnTo>
                    <a:pt x="356" y="888"/>
                  </a:lnTo>
                  <a:lnTo>
                    <a:pt x="354" y="890"/>
                  </a:lnTo>
                  <a:lnTo>
                    <a:pt x="354" y="890"/>
                  </a:lnTo>
                  <a:lnTo>
                    <a:pt x="354" y="890"/>
                  </a:lnTo>
                  <a:lnTo>
                    <a:pt x="352" y="894"/>
                  </a:lnTo>
                  <a:lnTo>
                    <a:pt x="352" y="894"/>
                  </a:lnTo>
                  <a:lnTo>
                    <a:pt x="352" y="894"/>
                  </a:lnTo>
                  <a:lnTo>
                    <a:pt x="352" y="896"/>
                  </a:lnTo>
                  <a:lnTo>
                    <a:pt x="352" y="896"/>
                  </a:lnTo>
                  <a:lnTo>
                    <a:pt x="352" y="898"/>
                  </a:lnTo>
                  <a:lnTo>
                    <a:pt x="352" y="900"/>
                  </a:lnTo>
                  <a:lnTo>
                    <a:pt x="352" y="900"/>
                  </a:lnTo>
                  <a:lnTo>
                    <a:pt x="352" y="900"/>
                  </a:lnTo>
                  <a:lnTo>
                    <a:pt x="354" y="904"/>
                  </a:lnTo>
                  <a:lnTo>
                    <a:pt x="356" y="906"/>
                  </a:lnTo>
                  <a:lnTo>
                    <a:pt x="358" y="908"/>
                  </a:lnTo>
                  <a:lnTo>
                    <a:pt x="360" y="912"/>
                  </a:lnTo>
                  <a:lnTo>
                    <a:pt x="360" y="912"/>
                  </a:lnTo>
                  <a:lnTo>
                    <a:pt x="362" y="914"/>
                  </a:lnTo>
                  <a:lnTo>
                    <a:pt x="364" y="912"/>
                  </a:lnTo>
                  <a:lnTo>
                    <a:pt x="366" y="912"/>
                  </a:lnTo>
                  <a:lnTo>
                    <a:pt x="366" y="912"/>
                  </a:lnTo>
                  <a:lnTo>
                    <a:pt x="366" y="912"/>
                  </a:lnTo>
                  <a:lnTo>
                    <a:pt x="366" y="916"/>
                  </a:lnTo>
                  <a:lnTo>
                    <a:pt x="366" y="916"/>
                  </a:lnTo>
                  <a:lnTo>
                    <a:pt x="366" y="916"/>
                  </a:lnTo>
                  <a:lnTo>
                    <a:pt x="366" y="918"/>
                  </a:lnTo>
                  <a:lnTo>
                    <a:pt x="366" y="918"/>
                  </a:lnTo>
                  <a:lnTo>
                    <a:pt x="368" y="918"/>
                  </a:lnTo>
                  <a:lnTo>
                    <a:pt x="370" y="920"/>
                  </a:lnTo>
                  <a:lnTo>
                    <a:pt x="370" y="920"/>
                  </a:lnTo>
                  <a:lnTo>
                    <a:pt x="370" y="920"/>
                  </a:lnTo>
                  <a:lnTo>
                    <a:pt x="374" y="922"/>
                  </a:lnTo>
                  <a:lnTo>
                    <a:pt x="374" y="922"/>
                  </a:lnTo>
                  <a:lnTo>
                    <a:pt x="374" y="922"/>
                  </a:lnTo>
                  <a:lnTo>
                    <a:pt x="378" y="924"/>
                  </a:lnTo>
                  <a:lnTo>
                    <a:pt x="384" y="924"/>
                  </a:lnTo>
                  <a:lnTo>
                    <a:pt x="388" y="924"/>
                  </a:lnTo>
                  <a:lnTo>
                    <a:pt x="394" y="926"/>
                  </a:lnTo>
                  <a:lnTo>
                    <a:pt x="398" y="926"/>
                  </a:lnTo>
                  <a:lnTo>
                    <a:pt x="404" y="926"/>
                  </a:lnTo>
                  <a:lnTo>
                    <a:pt x="406" y="926"/>
                  </a:lnTo>
                  <a:lnTo>
                    <a:pt x="408" y="928"/>
                  </a:lnTo>
                  <a:lnTo>
                    <a:pt x="408" y="930"/>
                  </a:lnTo>
                  <a:lnTo>
                    <a:pt x="410" y="932"/>
                  </a:lnTo>
                  <a:lnTo>
                    <a:pt x="410" y="932"/>
                  </a:lnTo>
                  <a:lnTo>
                    <a:pt x="408" y="934"/>
                  </a:lnTo>
                  <a:lnTo>
                    <a:pt x="408" y="936"/>
                  </a:lnTo>
                  <a:lnTo>
                    <a:pt x="408" y="938"/>
                  </a:lnTo>
                  <a:lnTo>
                    <a:pt x="406" y="940"/>
                  </a:lnTo>
                  <a:lnTo>
                    <a:pt x="406" y="940"/>
                  </a:lnTo>
                  <a:lnTo>
                    <a:pt x="406" y="942"/>
                  </a:lnTo>
                  <a:lnTo>
                    <a:pt x="406" y="942"/>
                  </a:lnTo>
                  <a:lnTo>
                    <a:pt x="404" y="942"/>
                  </a:lnTo>
                  <a:lnTo>
                    <a:pt x="396" y="940"/>
                  </a:lnTo>
                  <a:lnTo>
                    <a:pt x="390" y="938"/>
                  </a:lnTo>
                  <a:lnTo>
                    <a:pt x="384" y="936"/>
                  </a:lnTo>
                  <a:lnTo>
                    <a:pt x="378" y="936"/>
                  </a:lnTo>
                  <a:lnTo>
                    <a:pt x="372" y="934"/>
                  </a:lnTo>
                  <a:lnTo>
                    <a:pt x="362" y="932"/>
                  </a:lnTo>
                  <a:lnTo>
                    <a:pt x="354" y="930"/>
                  </a:lnTo>
                  <a:lnTo>
                    <a:pt x="346" y="928"/>
                  </a:lnTo>
                  <a:lnTo>
                    <a:pt x="340" y="926"/>
                  </a:lnTo>
                  <a:lnTo>
                    <a:pt x="336" y="926"/>
                  </a:lnTo>
                  <a:lnTo>
                    <a:pt x="332" y="924"/>
                  </a:lnTo>
                  <a:lnTo>
                    <a:pt x="326" y="920"/>
                  </a:lnTo>
                  <a:lnTo>
                    <a:pt x="312" y="916"/>
                  </a:lnTo>
                  <a:lnTo>
                    <a:pt x="306" y="914"/>
                  </a:lnTo>
                  <a:lnTo>
                    <a:pt x="300" y="910"/>
                  </a:lnTo>
                  <a:lnTo>
                    <a:pt x="296" y="908"/>
                  </a:lnTo>
                  <a:lnTo>
                    <a:pt x="292" y="906"/>
                  </a:lnTo>
                  <a:lnTo>
                    <a:pt x="288" y="904"/>
                  </a:lnTo>
                  <a:lnTo>
                    <a:pt x="286" y="902"/>
                  </a:lnTo>
                  <a:lnTo>
                    <a:pt x="284" y="902"/>
                  </a:lnTo>
                  <a:lnTo>
                    <a:pt x="284" y="900"/>
                  </a:lnTo>
                  <a:lnTo>
                    <a:pt x="282" y="898"/>
                  </a:lnTo>
                  <a:lnTo>
                    <a:pt x="282" y="898"/>
                  </a:lnTo>
                  <a:lnTo>
                    <a:pt x="282" y="898"/>
                  </a:lnTo>
                  <a:lnTo>
                    <a:pt x="280" y="898"/>
                  </a:lnTo>
                  <a:lnTo>
                    <a:pt x="280" y="898"/>
                  </a:lnTo>
                  <a:lnTo>
                    <a:pt x="280" y="896"/>
                  </a:lnTo>
                  <a:lnTo>
                    <a:pt x="278" y="896"/>
                  </a:lnTo>
                  <a:lnTo>
                    <a:pt x="278" y="896"/>
                  </a:lnTo>
                  <a:lnTo>
                    <a:pt x="276" y="896"/>
                  </a:lnTo>
                  <a:lnTo>
                    <a:pt x="276" y="898"/>
                  </a:lnTo>
                  <a:lnTo>
                    <a:pt x="276" y="898"/>
                  </a:lnTo>
                  <a:lnTo>
                    <a:pt x="274" y="898"/>
                  </a:lnTo>
                  <a:lnTo>
                    <a:pt x="272" y="900"/>
                  </a:lnTo>
                  <a:lnTo>
                    <a:pt x="272" y="900"/>
                  </a:lnTo>
                  <a:lnTo>
                    <a:pt x="272" y="900"/>
                  </a:lnTo>
                  <a:lnTo>
                    <a:pt x="272" y="902"/>
                  </a:lnTo>
                  <a:lnTo>
                    <a:pt x="272" y="902"/>
                  </a:lnTo>
                  <a:lnTo>
                    <a:pt x="270" y="902"/>
                  </a:lnTo>
                  <a:lnTo>
                    <a:pt x="270" y="906"/>
                  </a:lnTo>
                  <a:lnTo>
                    <a:pt x="268" y="908"/>
                  </a:lnTo>
                  <a:lnTo>
                    <a:pt x="268" y="912"/>
                  </a:lnTo>
                  <a:lnTo>
                    <a:pt x="266" y="914"/>
                  </a:lnTo>
                  <a:lnTo>
                    <a:pt x="266" y="916"/>
                  </a:lnTo>
                  <a:lnTo>
                    <a:pt x="264" y="916"/>
                  </a:lnTo>
                  <a:lnTo>
                    <a:pt x="264" y="918"/>
                  </a:lnTo>
                  <a:lnTo>
                    <a:pt x="260" y="918"/>
                  </a:lnTo>
                  <a:lnTo>
                    <a:pt x="258" y="918"/>
                  </a:lnTo>
                  <a:lnTo>
                    <a:pt x="256" y="918"/>
                  </a:lnTo>
                  <a:lnTo>
                    <a:pt x="254" y="918"/>
                  </a:lnTo>
                  <a:lnTo>
                    <a:pt x="252" y="916"/>
                  </a:lnTo>
                  <a:lnTo>
                    <a:pt x="252" y="916"/>
                  </a:lnTo>
                  <a:lnTo>
                    <a:pt x="252" y="916"/>
                  </a:lnTo>
                  <a:lnTo>
                    <a:pt x="250" y="914"/>
                  </a:lnTo>
                  <a:lnTo>
                    <a:pt x="252" y="910"/>
                  </a:lnTo>
                  <a:lnTo>
                    <a:pt x="252" y="906"/>
                  </a:lnTo>
                  <a:lnTo>
                    <a:pt x="254" y="900"/>
                  </a:lnTo>
                  <a:lnTo>
                    <a:pt x="256" y="896"/>
                  </a:lnTo>
                  <a:lnTo>
                    <a:pt x="256" y="890"/>
                  </a:lnTo>
                  <a:lnTo>
                    <a:pt x="258" y="886"/>
                  </a:lnTo>
                  <a:lnTo>
                    <a:pt x="258" y="884"/>
                  </a:lnTo>
                  <a:lnTo>
                    <a:pt x="258" y="884"/>
                  </a:lnTo>
                  <a:lnTo>
                    <a:pt x="258" y="882"/>
                  </a:lnTo>
                  <a:lnTo>
                    <a:pt x="258" y="880"/>
                  </a:lnTo>
                  <a:lnTo>
                    <a:pt x="258" y="880"/>
                  </a:lnTo>
                  <a:lnTo>
                    <a:pt x="258" y="880"/>
                  </a:lnTo>
                  <a:lnTo>
                    <a:pt x="256" y="878"/>
                  </a:lnTo>
                  <a:lnTo>
                    <a:pt x="256" y="878"/>
                  </a:lnTo>
                  <a:lnTo>
                    <a:pt x="256" y="878"/>
                  </a:lnTo>
                  <a:lnTo>
                    <a:pt x="254" y="876"/>
                  </a:lnTo>
                  <a:lnTo>
                    <a:pt x="254" y="876"/>
                  </a:lnTo>
                  <a:lnTo>
                    <a:pt x="254" y="876"/>
                  </a:lnTo>
                  <a:lnTo>
                    <a:pt x="252" y="876"/>
                  </a:lnTo>
                  <a:lnTo>
                    <a:pt x="252" y="876"/>
                  </a:lnTo>
                  <a:lnTo>
                    <a:pt x="252" y="876"/>
                  </a:lnTo>
                  <a:lnTo>
                    <a:pt x="248" y="876"/>
                  </a:lnTo>
                  <a:lnTo>
                    <a:pt x="248" y="876"/>
                  </a:lnTo>
                  <a:lnTo>
                    <a:pt x="248" y="876"/>
                  </a:lnTo>
                  <a:lnTo>
                    <a:pt x="244" y="878"/>
                  </a:lnTo>
                  <a:lnTo>
                    <a:pt x="242" y="878"/>
                  </a:lnTo>
                  <a:lnTo>
                    <a:pt x="240" y="878"/>
                  </a:lnTo>
                  <a:lnTo>
                    <a:pt x="236" y="880"/>
                  </a:lnTo>
                  <a:lnTo>
                    <a:pt x="236" y="880"/>
                  </a:lnTo>
                  <a:lnTo>
                    <a:pt x="236" y="880"/>
                  </a:lnTo>
                  <a:lnTo>
                    <a:pt x="232" y="884"/>
                  </a:lnTo>
                  <a:lnTo>
                    <a:pt x="232" y="884"/>
                  </a:lnTo>
                  <a:lnTo>
                    <a:pt x="232" y="884"/>
                  </a:lnTo>
                  <a:lnTo>
                    <a:pt x="230" y="886"/>
                  </a:lnTo>
                  <a:lnTo>
                    <a:pt x="230" y="886"/>
                  </a:lnTo>
                  <a:lnTo>
                    <a:pt x="230" y="886"/>
                  </a:lnTo>
                  <a:lnTo>
                    <a:pt x="228" y="888"/>
                  </a:lnTo>
                  <a:lnTo>
                    <a:pt x="228" y="888"/>
                  </a:lnTo>
                  <a:lnTo>
                    <a:pt x="228" y="890"/>
                  </a:lnTo>
                  <a:lnTo>
                    <a:pt x="226" y="892"/>
                  </a:lnTo>
                  <a:lnTo>
                    <a:pt x="226" y="892"/>
                  </a:lnTo>
                  <a:lnTo>
                    <a:pt x="226" y="892"/>
                  </a:lnTo>
                  <a:lnTo>
                    <a:pt x="226" y="896"/>
                  </a:lnTo>
                  <a:lnTo>
                    <a:pt x="226" y="900"/>
                  </a:lnTo>
                  <a:lnTo>
                    <a:pt x="226" y="904"/>
                  </a:lnTo>
                  <a:lnTo>
                    <a:pt x="226" y="908"/>
                  </a:lnTo>
                  <a:lnTo>
                    <a:pt x="226" y="912"/>
                  </a:lnTo>
                  <a:lnTo>
                    <a:pt x="226" y="912"/>
                  </a:lnTo>
                  <a:lnTo>
                    <a:pt x="226" y="912"/>
                  </a:lnTo>
                  <a:lnTo>
                    <a:pt x="226" y="912"/>
                  </a:lnTo>
                  <a:lnTo>
                    <a:pt x="222" y="910"/>
                  </a:lnTo>
                  <a:lnTo>
                    <a:pt x="220" y="906"/>
                  </a:lnTo>
                  <a:lnTo>
                    <a:pt x="218" y="904"/>
                  </a:lnTo>
                  <a:lnTo>
                    <a:pt x="214" y="900"/>
                  </a:lnTo>
                  <a:lnTo>
                    <a:pt x="212" y="896"/>
                  </a:lnTo>
                  <a:lnTo>
                    <a:pt x="210" y="894"/>
                  </a:lnTo>
                  <a:lnTo>
                    <a:pt x="208" y="890"/>
                  </a:lnTo>
                  <a:lnTo>
                    <a:pt x="206" y="886"/>
                  </a:lnTo>
                  <a:lnTo>
                    <a:pt x="204" y="882"/>
                  </a:lnTo>
                  <a:lnTo>
                    <a:pt x="202" y="878"/>
                  </a:lnTo>
                  <a:lnTo>
                    <a:pt x="202" y="874"/>
                  </a:lnTo>
                  <a:lnTo>
                    <a:pt x="200" y="872"/>
                  </a:lnTo>
                  <a:lnTo>
                    <a:pt x="198" y="870"/>
                  </a:lnTo>
                  <a:lnTo>
                    <a:pt x="198" y="868"/>
                  </a:lnTo>
                  <a:lnTo>
                    <a:pt x="198" y="868"/>
                  </a:lnTo>
                  <a:lnTo>
                    <a:pt x="198" y="868"/>
                  </a:lnTo>
                  <a:lnTo>
                    <a:pt x="198" y="866"/>
                  </a:lnTo>
                  <a:lnTo>
                    <a:pt x="198" y="866"/>
                  </a:lnTo>
                  <a:lnTo>
                    <a:pt x="196" y="866"/>
                  </a:lnTo>
                  <a:lnTo>
                    <a:pt x="194" y="866"/>
                  </a:lnTo>
                  <a:lnTo>
                    <a:pt x="194" y="866"/>
                  </a:lnTo>
                  <a:lnTo>
                    <a:pt x="192" y="868"/>
                  </a:lnTo>
                  <a:lnTo>
                    <a:pt x="192" y="868"/>
                  </a:lnTo>
                  <a:lnTo>
                    <a:pt x="192" y="868"/>
                  </a:lnTo>
                  <a:lnTo>
                    <a:pt x="192" y="870"/>
                  </a:lnTo>
                  <a:lnTo>
                    <a:pt x="192" y="872"/>
                  </a:lnTo>
                  <a:lnTo>
                    <a:pt x="192" y="874"/>
                  </a:lnTo>
                  <a:lnTo>
                    <a:pt x="192" y="878"/>
                  </a:lnTo>
                  <a:lnTo>
                    <a:pt x="194" y="882"/>
                  </a:lnTo>
                  <a:lnTo>
                    <a:pt x="194" y="884"/>
                  </a:lnTo>
                  <a:lnTo>
                    <a:pt x="194" y="888"/>
                  </a:lnTo>
                  <a:lnTo>
                    <a:pt x="194" y="890"/>
                  </a:lnTo>
                  <a:lnTo>
                    <a:pt x="194" y="890"/>
                  </a:lnTo>
                  <a:lnTo>
                    <a:pt x="194" y="892"/>
                  </a:lnTo>
                  <a:lnTo>
                    <a:pt x="192" y="894"/>
                  </a:lnTo>
                  <a:lnTo>
                    <a:pt x="188" y="898"/>
                  </a:lnTo>
                  <a:lnTo>
                    <a:pt x="188" y="898"/>
                  </a:lnTo>
                  <a:lnTo>
                    <a:pt x="188" y="898"/>
                  </a:lnTo>
                  <a:lnTo>
                    <a:pt x="188" y="898"/>
                  </a:lnTo>
                  <a:lnTo>
                    <a:pt x="186" y="896"/>
                  </a:lnTo>
                  <a:lnTo>
                    <a:pt x="184" y="894"/>
                  </a:lnTo>
                  <a:lnTo>
                    <a:pt x="184" y="894"/>
                  </a:lnTo>
                  <a:lnTo>
                    <a:pt x="184" y="894"/>
                  </a:lnTo>
                  <a:lnTo>
                    <a:pt x="182" y="892"/>
                  </a:lnTo>
                  <a:lnTo>
                    <a:pt x="182" y="892"/>
                  </a:lnTo>
                  <a:lnTo>
                    <a:pt x="182" y="892"/>
                  </a:lnTo>
                  <a:lnTo>
                    <a:pt x="180" y="892"/>
                  </a:lnTo>
                  <a:lnTo>
                    <a:pt x="180" y="892"/>
                  </a:lnTo>
                  <a:lnTo>
                    <a:pt x="180" y="892"/>
                  </a:lnTo>
                  <a:lnTo>
                    <a:pt x="176" y="892"/>
                  </a:lnTo>
                  <a:lnTo>
                    <a:pt x="174" y="892"/>
                  </a:lnTo>
                  <a:lnTo>
                    <a:pt x="168" y="894"/>
                  </a:lnTo>
                  <a:lnTo>
                    <a:pt x="164" y="894"/>
                  </a:lnTo>
                  <a:lnTo>
                    <a:pt x="162" y="896"/>
                  </a:lnTo>
                  <a:lnTo>
                    <a:pt x="158" y="898"/>
                  </a:lnTo>
                  <a:lnTo>
                    <a:pt x="158" y="898"/>
                  </a:lnTo>
                  <a:lnTo>
                    <a:pt x="158" y="898"/>
                  </a:lnTo>
                  <a:lnTo>
                    <a:pt x="156" y="898"/>
                  </a:lnTo>
                  <a:lnTo>
                    <a:pt x="156" y="898"/>
                  </a:lnTo>
                  <a:lnTo>
                    <a:pt x="156" y="900"/>
                  </a:lnTo>
                  <a:lnTo>
                    <a:pt x="154" y="900"/>
                  </a:lnTo>
                  <a:lnTo>
                    <a:pt x="154" y="900"/>
                  </a:lnTo>
                  <a:lnTo>
                    <a:pt x="154" y="902"/>
                  </a:lnTo>
                  <a:lnTo>
                    <a:pt x="154" y="904"/>
                  </a:lnTo>
                  <a:lnTo>
                    <a:pt x="154" y="904"/>
                  </a:lnTo>
                  <a:lnTo>
                    <a:pt x="154" y="904"/>
                  </a:lnTo>
                  <a:lnTo>
                    <a:pt x="152" y="908"/>
                  </a:lnTo>
                  <a:lnTo>
                    <a:pt x="152" y="908"/>
                  </a:lnTo>
                  <a:lnTo>
                    <a:pt x="152" y="910"/>
                  </a:lnTo>
                  <a:lnTo>
                    <a:pt x="152" y="914"/>
                  </a:lnTo>
                  <a:lnTo>
                    <a:pt x="152" y="918"/>
                  </a:lnTo>
                  <a:lnTo>
                    <a:pt x="152" y="920"/>
                  </a:lnTo>
                  <a:lnTo>
                    <a:pt x="152" y="922"/>
                  </a:lnTo>
                  <a:lnTo>
                    <a:pt x="154" y="926"/>
                  </a:lnTo>
                  <a:lnTo>
                    <a:pt x="154" y="926"/>
                  </a:lnTo>
                  <a:lnTo>
                    <a:pt x="154" y="926"/>
                  </a:lnTo>
                  <a:lnTo>
                    <a:pt x="152" y="926"/>
                  </a:lnTo>
                  <a:lnTo>
                    <a:pt x="148" y="924"/>
                  </a:lnTo>
                  <a:lnTo>
                    <a:pt x="144" y="922"/>
                  </a:lnTo>
                  <a:lnTo>
                    <a:pt x="140" y="922"/>
                  </a:lnTo>
                  <a:lnTo>
                    <a:pt x="138" y="920"/>
                  </a:lnTo>
                  <a:lnTo>
                    <a:pt x="134" y="918"/>
                  </a:lnTo>
                  <a:lnTo>
                    <a:pt x="134" y="918"/>
                  </a:lnTo>
                  <a:lnTo>
                    <a:pt x="132" y="918"/>
                  </a:lnTo>
                  <a:lnTo>
                    <a:pt x="130" y="920"/>
                  </a:lnTo>
                  <a:lnTo>
                    <a:pt x="130" y="920"/>
                  </a:lnTo>
                  <a:lnTo>
                    <a:pt x="128" y="920"/>
                  </a:lnTo>
                  <a:lnTo>
                    <a:pt x="128" y="922"/>
                  </a:lnTo>
                  <a:lnTo>
                    <a:pt x="128" y="922"/>
                  </a:lnTo>
                  <a:lnTo>
                    <a:pt x="128" y="922"/>
                  </a:lnTo>
                  <a:lnTo>
                    <a:pt x="126" y="926"/>
                  </a:lnTo>
                  <a:lnTo>
                    <a:pt x="126" y="926"/>
                  </a:lnTo>
                  <a:lnTo>
                    <a:pt x="126" y="926"/>
                  </a:lnTo>
                  <a:lnTo>
                    <a:pt x="128" y="928"/>
                  </a:lnTo>
                  <a:lnTo>
                    <a:pt x="128" y="932"/>
                  </a:lnTo>
                  <a:lnTo>
                    <a:pt x="128" y="936"/>
                  </a:lnTo>
                  <a:lnTo>
                    <a:pt x="128" y="940"/>
                  </a:lnTo>
                  <a:lnTo>
                    <a:pt x="128" y="940"/>
                  </a:lnTo>
                  <a:lnTo>
                    <a:pt x="128" y="942"/>
                  </a:lnTo>
                  <a:lnTo>
                    <a:pt x="128" y="942"/>
                  </a:lnTo>
                  <a:lnTo>
                    <a:pt x="126" y="942"/>
                  </a:lnTo>
                  <a:lnTo>
                    <a:pt x="124" y="942"/>
                  </a:lnTo>
                  <a:lnTo>
                    <a:pt x="120" y="942"/>
                  </a:lnTo>
                  <a:lnTo>
                    <a:pt x="118" y="942"/>
                  </a:lnTo>
                  <a:lnTo>
                    <a:pt x="118" y="940"/>
                  </a:lnTo>
                  <a:lnTo>
                    <a:pt x="118" y="940"/>
                  </a:lnTo>
                  <a:lnTo>
                    <a:pt x="118" y="940"/>
                  </a:lnTo>
                  <a:lnTo>
                    <a:pt x="118" y="936"/>
                  </a:lnTo>
                  <a:lnTo>
                    <a:pt x="118" y="934"/>
                  </a:lnTo>
                  <a:lnTo>
                    <a:pt x="118" y="932"/>
                  </a:lnTo>
                  <a:lnTo>
                    <a:pt x="118" y="928"/>
                  </a:lnTo>
                  <a:lnTo>
                    <a:pt x="118" y="926"/>
                  </a:lnTo>
                  <a:lnTo>
                    <a:pt x="118" y="926"/>
                  </a:lnTo>
                  <a:lnTo>
                    <a:pt x="118" y="924"/>
                  </a:lnTo>
                  <a:lnTo>
                    <a:pt x="116" y="922"/>
                  </a:lnTo>
                  <a:lnTo>
                    <a:pt x="116" y="922"/>
                  </a:lnTo>
                  <a:lnTo>
                    <a:pt x="116" y="922"/>
                  </a:lnTo>
                  <a:lnTo>
                    <a:pt x="114" y="920"/>
                  </a:lnTo>
                  <a:lnTo>
                    <a:pt x="114" y="920"/>
                  </a:lnTo>
                  <a:lnTo>
                    <a:pt x="114" y="920"/>
                  </a:lnTo>
                  <a:lnTo>
                    <a:pt x="110" y="918"/>
                  </a:lnTo>
                  <a:lnTo>
                    <a:pt x="106" y="918"/>
                  </a:lnTo>
                  <a:lnTo>
                    <a:pt x="102" y="918"/>
                  </a:lnTo>
                  <a:lnTo>
                    <a:pt x="98" y="918"/>
                  </a:lnTo>
                  <a:lnTo>
                    <a:pt x="94" y="918"/>
                  </a:lnTo>
                  <a:lnTo>
                    <a:pt x="92" y="918"/>
                  </a:lnTo>
                  <a:lnTo>
                    <a:pt x="88" y="918"/>
                  </a:lnTo>
                  <a:lnTo>
                    <a:pt x="88" y="918"/>
                  </a:lnTo>
                  <a:lnTo>
                    <a:pt x="88" y="918"/>
                  </a:lnTo>
                  <a:lnTo>
                    <a:pt x="86" y="920"/>
                  </a:lnTo>
                  <a:lnTo>
                    <a:pt x="86" y="920"/>
                  </a:lnTo>
                  <a:lnTo>
                    <a:pt x="86" y="922"/>
                  </a:lnTo>
                  <a:lnTo>
                    <a:pt x="84" y="924"/>
                  </a:lnTo>
                  <a:lnTo>
                    <a:pt x="84" y="924"/>
                  </a:lnTo>
                  <a:lnTo>
                    <a:pt x="84" y="924"/>
                  </a:lnTo>
                  <a:lnTo>
                    <a:pt x="84" y="926"/>
                  </a:lnTo>
                  <a:lnTo>
                    <a:pt x="84" y="930"/>
                  </a:lnTo>
                  <a:lnTo>
                    <a:pt x="84" y="932"/>
                  </a:lnTo>
                  <a:lnTo>
                    <a:pt x="84" y="936"/>
                  </a:lnTo>
                  <a:lnTo>
                    <a:pt x="84" y="936"/>
                  </a:lnTo>
                  <a:lnTo>
                    <a:pt x="84" y="936"/>
                  </a:lnTo>
                  <a:lnTo>
                    <a:pt x="84" y="938"/>
                  </a:lnTo>
                  <a:lnTo>
                    <a:pt x="82" y="938"/>
                  </a:lnTo>
                  <a:lnTo>
                    <a:pt x="80" y="938"/>
                  </a:lnTo>
                  <a:lnTo>
                    <a:pt x="76" y="940"/>
                  </a:lnTo>
                  <a:lnTo>
                    <a:pt x="74" y="940"/>
                  </a:lnTo>
                  <a:lnTo>
                    <a:pt x="70" y="940"/>
                  </a:lnTo>
                  <a:lnTo>
                    <a:pt x="68" y="938"/>
                  </a:lnTo>
                  <a:lnTo>
                    <a:pt x="64" y="938"/>
                  </a:lnTo>
                  <a:lnTo>
                    <a:pt x="60" y="936"/>
                  </a:lnTo>
                  <a:lnTo>
                    <a:pt x="56" y="932"/>
                  </a:lnTo>
                  <a:lnTo>
                    <a:pt x="50" y="930"/>
                  </a:lnTo>
                  <a:lnTo>
                    <a:pt x="44" y="926"/>
                  </a:lnTo>
                  <a:lnTo>
                    <a:pt x="38" y="922"/>
                  </a:lnTo>
                  <a:lnTo>
                    <a:pt x="34" y="918"/>
                  </a:lnTo>
                  <a:lnTo>
                    <a:pt x="28" y="914"/>
                  </a:lnTo>
                  <a:lnTo>
                    <a:pt x="24" y="912"/>
                  </a:lnTo>
                  <a:lnTo>
                    <a:pt x="22" y="910"/>
                  </a:lnTo>
                  <a:lnTo>
                    <a:pt x="20" y="910"/>
                  </a:lnTo>
                  <a:lnTo>
                    <a:pt x="20" y="908"/>
                  </a:lnTo>
                  <a:lnTo>
                    <a:pt x="18" y="908"/>
                  </a:lnTo>
                  <a:lnTo>
                    <a:pt x="18" y="908"/>
                  </a:lnTo>
                  <a:lnTo>
                    <a:pt x="18" y="908"/>
                  </a:lnTo>
                  <a:lnTo>
                    <a:pt x="18" y="908"/>
                  </a:lnTo>
                  <a:lnTo>
                    <a:pt x="18" y="908"/>
                  </a:lnTo>
                  <a:lnTo>
                    <a:pt x="16" y="908"/>
                  </a:lnTo>
                  <a:lnTo>
                    <a:pt x="16" y="908"/>
                  </a:lnTo>
                  <a:lnTo>
                    <a:pt x="16" y="908"/>
                  </a:lnTo>
                  <a:lnTo>
                    <a:pt x="14" y="906"/>
                  </a:lnTo>
                  <a:lnTo>
                    <a:pt x="14" y="902"/>
                  </a:lnTo>
                  <a:lnTo>
                    <a:pt x="12" y="900"/>
                  </a:lnTo>
                  <a:lnTo>
                    <a:pt x="12" y="900"/>
                  </a:lnTo>
                  <a:lnTo>
                    <a:pt x="12" y="900"/>
                  </a:lnTo>
                  <a:lnTo>
                    <a:pt x="10" y="898"/>
                  </a:lnTo>
                  <a:lnTo>
                    <a:pt x="10" y="898"/>
                  </a:lnTo>
                  <a:lnTo>
                    <a:pt x="10" y="898"/>
                  </a:lnTo>
                  <a:lnTo>
                    <a:pt x="8" y="898"/>
                  </a:lnTo>
                  <a:lnTo>
                    <a:pt x="8" y="898"/>
                  </a:lnTo>
                  <a:lnTo>
                    <a:pt x="8" y="898"/>
                  </a:lnTo>
                  <a:lnTo>
                    <a:pt x="6" y="898"/>
                  </a:lnTo>
                  <a:lnTo>
                    <a:pt x="4" y="900"/>
                  </a:lnTo>
                  <a:lnTo>
                    <a:pt x="4" y="900"/>
                  </a:lnTo>
                  <a:lnTo>
                    <a:pt x="4" y="900"/>
                  </a:lnTo>
                  <a:lnTo>
                    <a:pt x="4" y="902"/>
                  </a:lnTo>
                  <a:lnTo>
                    <a:pt x="4" y="902"/>
                  </a:lnTo>
                  <a:lnTo>
                    <a:pt x="4" y="902"/>
                  </a:lnTo>
                  <a:lnTo>
                    <a:pt x="4" y="904"/>
                  </a:lnTo>
                  <a:lnTo>
                    <a:pt x="4" y="908"/>
                  </a:lnTo>
                  <a:lnTo>
                    <a:pt x="4" y="912"/>
                  </a:lnTo>
                  <a:lnTo>
                    <a:pt x="4" y="918"/>
                  </a:lnTo>
                  <a:lnTo>
                    <a:pt x="2" y="924"/>
                  </a:lnTo>
                  <a:lnTo>
                    <a:pt x="2" y="930"/>
                  </a:lnTo>
                  <a:lnTo>
                    <a:pt x="2" y="938"/>
                  </a:lnTo>
                  <a:lnTo>
                    <a:pt x="2" y="948"/>
                  </a:lnTo>
                  <a:lnTo>
                    <a:pt x="2" y="956"/>
                  </a:lnTo>
                  <a:lnTo>
                    <a:pt x="2" y="966"/>
                  </a:lnTo>
                  <a:lnTo>
                    <a:pt x="2" y="976"/>
                  </a:lnTo>
                  <a:lnTo>
                    <a:pt x="2" y="998"/>
                  </a:lnTo>
                  <a:lnTo>
                    <a:pt x="2" y="1020"/>
                  </a:lnTo>
                  <a:lnTo>
                    <a:pt x="2" y="1062"/>
                  </a:lnTo>
                  <a:lnTo>
                    <a:pt x="2" y="1074"/>
                  </a:lnTo>
                  <a:lnTo>
                    <a:pt x="2" y="1084"/>
                  </a:lnTo>
                  <a:lnTo>
                    <a:pt x="2" y="1096"/>
                  </a:lnTo>
                  <a:lnTo>
                    <a:pt x="2" y="1110"/>
                  </a:lnTo>
                  <a:lnTo>
                    <a:pt x="2" y="1134"/>
                  </a:lnTo>
                  <a:lnTo>
                    <a:pt x="0" y="1160"/>
                  </a:lnTo>
                  <a:lnTo>
                    <a:pt x="0" y="1174"/>
                  </a:lnTo>
                  <a:lnTo>
                    <a:pt x="0" y="1186"/>
                  </a:lnTo>
                  <a:lnTo>
                    <a:pt x="0" y="1196"/>
                  </a:lnTo>
                  <a:lnTo>
                    <a:pt x="0" y="1208"/>
                  </a:lnTo>
                  <a:lnTo>
                    <a:pt x="0" y="1218"/>
                  </a:lnTo>
                  <a:lnTo>
                    <a:pt x="0" y="1226"/>
                  </a:lnTo>
                  <a:lnTo>
                    <a:pt x="0" y="1234"/>
                  </a:lnTo>
                  <a:lnTo>
                    <a:pt x="0" y="1242"/>
                  </a:lnTo>
                  <a:lnTo>
                    <a:pt x="0" y="1248"/>
                  </a:lnTo>
                  <a:lnTo>
                    <a:pt x="0" y="1252"/>
                  </a:lnTo>
                  <a:lnTo>
                    <a:pt x="2" y="1254"/>
                  </a:lnTo>
                  <a:lnTo>
                    <a:pt x="2" y="1258"/>
                  </a:lnTo>
                  <a:lnTo>
                    <a:pt x="2" y="1260"/>
                  </a:lnTo>
                  <a:lnTo>
                    <a:pt x="2" y="1260"/>
                  </a:lnTo>
                  <a:lnTo>
                    <a:pt x="2" y="1260"/>
                  </a:lnTo>
                  <a:lnTo>
                    <a:pt x="2" y="1260"/>
                  </a:lnTo>
                  <a:lnTo>
                    <a:pt x="2" y="1260"/>
                  </a:lnTo>
                  <a:lnTo>
                    <a:pt x="4" y="1262"/>
                  </a:lnTo>
                  <a:lnTo>
                    <a:pt x="4" y="1262"/>
                  </a:lnTo>
                  <a:lnTo>
                    <a:pt x="4" y="1262"/>
                  </a:lnTo>
                  <a:lnTo>
                    <a:pt x="6" y="1262"/>
                  </a:lnTo>
                  <a:lnTo>
                    <a:pt x="6" y="1262"/>
                  </a:lnTo>
                  <a:lnTo>
                    <a:pt x="6" y="1262"/>
                  </a:lnTo>
                  <a:lnTo>
                    <a:pt x="8" y="1262"/>
                  </a:lnTo>
                  <a:lnTo>
                    <a:pt x="10" y="1260"/>
                  </a:lnTo>
                  <a:lnTo>
                    <a:pt x="12" y="1260"/>
                  </a:lnTo>
                  <a:lnTo>
                    <a:pt x="12" y="1260"/>
                  </a:lnTo>
                  <a:lnTo>
                    <a:pt x="14" y="1262"/>
                  </a:lnTo>
                  <a:lnTo>
                    <a:pt x="18" y="1266"/>
                  </a:lnTo>
                  <a:lnTo>
                    <a:pt x="22" y="1266"/>
                  </a:lnTo>
                  <a:lnTo>
                    <a:pt x="24" y="1268"/>
                  </a:lnTo>
                  <a:lnTo>
                    <a:pt x="28" y="1268"/>
                  </a:lnTo>
                  <a:lnTo>
                    <a:pt x="28" y="1268"/>
                  </a:lnTo>
                  <a:lnTo>
                    <a:pt x="28" y="1268"/>
                  </a:lnTo>
                  <a:lnTo>
                    <a:pt x="30" y="1270"/>
                  </a:lnTo>
                  <a:lnTo>
                    <a:pt x="30" y="1270"/>
                  </a:lnTo>
                  <a:lnTo>
                    <a:pt x="30" y="1270"/>
                  </a:lnTo>
                  <a:lnTo>
                    <a:pt x="34" y="1268"/>
                  </a:lnTo>
                  <a:lnTo>
                    <a:pt x="34" y="1268"/>
                  </a:lnTo>
                  <a:lnTo>
                    <a:pt x="34" y="1268"/>
                  </a:lnTo>
                  <a:lnTo>
                    <a:pt x="36" y="1268"/>
                  </a:lnTo>
                  <a:lnTo>
                    <a:pt x="36" y="1268"/>
                  </a:lnTo>
                  <a:lnTo>
                    <a:pt x="36" y="1266"/>
                  </a:lnTo>
                  <a:lnTo>
                    <a:pt x="38" y="1266"/>
                  </a:lnTo>
                  <a:lnTo>
                    <a:pt x="40" y="1264"/>
                  </a:lnTo>
                  <a:lnTo>
                    <a:pt x="42" y="1262"/>
                  </a:lnTo>
                  <a:lnTo>
                    <a:pt x="44" y="1260"/>
                  </a:lnTo>
                  <a:lnTo>
                    <a:pt x="46" y="1260"/>
                  </a:lnTo>
                  <a:lnTo>
                    <a:pt x="46" y="1260"/>
                  </a:lnTo>
                  <a:lnTo>
                    <a:pt x="48" y="1260"/>
                  </a:lnTo>
                  <a:lnTo>
                    <a:pt x="50" y="1260"/>
                  </a:lnTo>
                  <a:lnTo>
                    <a:pt x="52" y="1262"/>
                  </a:lnTo>
                  <a:lnTo>
                    <a:pt x="54" y="1266"/>
                  </a:lnTo>
                  <a:lnTo>
                    <a:pt x="60" y="1272"/>
                  </a:lnTo>
                  <a:lnTo>
                    <a:pt x="64" y="1278"/>
                  </a:lnTo>
                  <a:lnTo>
                    <a:pt x="66" y="1280"/>
                  </a:lnTo>
                  <a:lnTo>
                    <a:pt x="68" y="1284"/>
                  </a:lnTo>
                  <a:lnTo>
                    <a:pt x="72" y="1292"/>
                  </a:lnTo>
                  <a:lnTo>
                    <a:pt x="74" y="1300"/>
                  </a:lnTo>
                  <a:lnTo>
                    <a:pt x="76" y="1304"/>
                  </a:lnTo>
                  <a:lnTo>
                    <a:pt x="78" y="1306"/>
                  </a:lnTo>
                  <a:lnTo>
                    <a:pt x="84" y="1314"/>
                  </a:lnTo>
                  <a:lnTo>
                    <a:pt x="90" y="1320"/>
                  </a:lnTo>
                  <a:lnTo>
                    <a:pt x="94" y="1328"/>
                  </a:lnTo>
                  <a:lnTo>
                    <a:pt x="100" y="1334"/>
                  </a:lnTo>
                  <a:lnTo>
                    <a:pt x="104" y="1336"/>
                  </a:lnTo>
                  <a:lnTo>
                    <a:pt x="106" y="1338"/>
                  </a:lnTo>
                  <a:lnTo>
                    <a:pt x="112" y="1340"/>
                  </a:lnTo>
                  <a:lnTo>
                    <a:pt x="116" y="1342"/>
                  </a:lnTo>
                  <a:lnTo>
                    <a:pt x="118" y="1344"/>
                  </a:lnTo>
                  <a:lnTo>
                    <a:pt x="118" y="1344"/>
                  </a:lnTo>
                  <a:lnTo>
                    <a:pt x="120" y="1346"/>
                  </a:lnTo>
                  <a:lnTo>
                    <a:pt x="120" y="1346"/>
                  </a:lnTo>
                  <a:lnTo>
                    <a:pt x="120" y="1348"/>
                  </a:lnTo>
                  <a:lnTo>
                    <a:pt x="118" y="1352"/>
                  </a:lnTo>
                  <a:lnTo>
                    <a:pt x="118" y="1354"/>
                  </a:lnTo>
                  <a:lnTo>
                    <a:pt x="116" y="1360"/>
                  </a:lnTo>
                  <a:lnTo>
                    <a:pt x="114" y="1364"/>
                  </a:lnTo>
                  <a:lnTo>
                    <a:pt x="114" y="1364"/>
                  </a:lnTo>
                  <a:lnTo>
                    <a:pt x="114" y="1364"/>
                  </a:lnTo>
                  <a:lnTo>
                    <a:pt x="114" y="1366"/>
                  </a:lnTo>
                  <a:lnTo>
                    <a:pt x="114" y="1370"/>
                  </a:lnTo>
                  <a:lnTo>
                    <a:pt x="114" y="1374"/>
                  </a:lnTo>
                  <a:lnTo>
                    <a:pt x="116" y="1380"/>
                  </a:lnTo>
                  <a:lnTo>
                    <a:pt x="116" y="1382"/>
                  </a:lnTo>
                  <a:lnTo>
                    <a:pt x="118" y="1386"/>
                  </a:lnTo>
                  <a:lnTo>
                    <a:pt x="118" y="1386"/>
                  </a:lnTo>
                  <a:lnTo>
                    <a:pt x="118" y="1386"/>
                  </a:lnTo>
                  <a:lnTo>
                    <a:pt x="120" y="1388"/>
                  </a:lnTo>
                  <a:lnTo>
                    <a:pt x="120" y="1388"/>
                  </a:lnTo>
                  <a:lnTo>
                    <a:pt x="120" y="1388"/>
                  </a:lnTo>
                  <a:lnTo>
                    <a:pt x="122" y="1390"/>
                  </a:lnTo>
                  <a:lnTo>
                    <a:pt x="122" y="1390"/>
                  </a:lnTo>
                  <a:lnTo>
                    <a:pt x="122" y="1390"/>
                  </a:lnTo>
                  <a:lnTo>
                    <a:pt x="124" y="1392"/>
                  </a:lnTo>
                  <a:lnTo>
                    <a:pt x="124" y="1392"/>
                  </a:lnTo>
                  <a:lnTo>
                    <a:pt x="126" y="1392"/>
                  </a:lnTo>
                  <a:lnTo>
                    <a:pt x="128" y="1392"/>
                  </a:lnTo>
                  <a:lnTo>
                    <a:pt x="128" y="1392"/>
                  </a:lnTo>
                  <a:lnTo>
                    <a:pt x="128" y="1392"/>
                  </a:lnTo>
                  <a:lnTo>
                    <a:pt x="132" y="1390"/>
                  </a:lnTo>
                  <a:lnTo>
                    <a:pt x="136" y="1390"/>
                  </a:lnTo>
                  <a:lnTo>
                    <a:pt x="138" y="1388"/>
                  </a:lnTo>
                  <a:lnTo>
                    <a:pt x="142" y="1388"/>
                  </a:lnTo>
                  <a:lnTo>
                    <a:pt x="144" y="1388"/>
                  </a:lnTo>
                  <a:lnTo>
                    <a:pt x="144" y="1388"/>
                  </a:lnTo>
                  <a:lnTo>
                    <a:pt x="146" y="1390"/>
                  </a:lnTo>
                  <a:lnTo>
                    <a:pt x="148" y="1392"/>
                  </a:lnTo>
                  <a:lnTo>
                    <a:pt x="150" y="1394"/>
                  </a:lnTo>
                  <a:lnTo>
                    <a:pt x="152" y="1398"/>
                  </a:lnTo>
                  <a:lnTo>
                    <a:pt x="156" y="1404"/>
                  </a:lnTo>
                  <a:lnTo>
                    <a:pt x="158" y="1408"/>
                  </a:lnTo>
                  <a:lnTo>
                    <a:pt x="160" y="1412"/>
                  </a:lnTo>
                  <a:lnTo>
                    <a:pt x="164" y="1418"/>
                  </a:lnTo>
                  <a:lnTo>
                    <a:pt x="168" y="1422"/>
                  </a:lnTo>
                  <a:lnTo>
                    <a:pt x="172" y="1428"/>
                  </a:lnTo>
                  <a:lnTo>
                    <a:pt x="174" y="1432"/>
                  </a:lnTo>
                  <a:lnTo>
                    <a:pt x="176" y="1436"/>
                  </a:lnTo>
                  <a:lnTo>
                    <a:pt x="178" y="1440"/>
                  </a:lnTo>
                  <a:lnTo>
                    <a:pt x="182" y="1446"/>
                  </a:lnTo>
                  <a:lnTo>
                    <a:pt x="184" y="1450"/>
                  </a:lnTo>
                  <a:lnTo>
                    <a:pt x="186" y="1454"/>
                  </a:lnTo>
                  <a:lnTo>
                    <a:pt x="190" y="1458"/>
                  </a:lnTo>
                  <a:lnTo>
                    <a:pt x="192" y="1462"/>
                  </a:lnTo>
                  <a:lnTo>
                    <a:pt x="192" y="1462"/>
                  </a:lnTo>
                  <a:lnTo>
                    <a:pt x="192" y="1462"/>
                  </a:lnTo>
                  <a:lnTo>
                    <a:pt x="196" y="1464"/>
                  </a:lnTo>
                  <a:lnTo>
                    <a:pt x="196" y="1464"/>
                  </a:lnTo>
                  <a:lnTo>
                    <a:pt x="196" y="1464"/>
                  </a:lnTo>
                  <a:lnTo>
                    <a:pt x="198" y="1466"/>
                  </a:lnTo>
                  <a:lnTo>
                    <a:pt x="198" y="1466"/>
                  </a:lnTo>
                  <a:lnTo>
                    <a:pt x="200" y="1466"/>
                  </a:lnTo>
                  <a:lnTo>
                    <a:pt x="206" y="1468"/>
                  </a:lnTo>
                  <a:lnTo>
                    <a:pt x="212" y="1470"/>
                  </a:lnTo>
                  <a:lnTo>
                    <a:pt x="216" y="1470"/>
                  </a:lnTo>
                  <a:lnTo>
                    <a:pt x="218" y="1472"/>
                  </a:lnTo>
                  <a:lnTo>
                    <a:pt x="224" y="1474"/>
                  </a:lnTo>
                  <a:lnTo>
                    <a:pt x="230" y="1478"/>
                  </a:lnTo>
                  <a:lnTo>
                    <a:pt x="236" y="1480"/>
                  </a:lnTo>
                  <a:lnTo>
                    <a:pt x="240" y="1484"/>
                  </a:lnTo>
                  <a:lnTo>
                    <a:pt x="244" y="1486"/>
                  </a:lnTo>
                  <a:lnTo>
                    <a:pt x="248" y="1486"/>
                  </a:lnTo>
                  <a:lnTo>
                    <a:pt x="256" y="1488"/>
                  </a:lnTo>
                  <a:lnTo>
                    <a:pt x="260" y="1490"/>
                  </a:lnTo>
                  <a:lnTo>
                    <a:pt x="264" y="1490"/>
                  </a:lnTo>
                  <a:lnTo>
                    <a:pt x="266" y="1492"/>
                  </a:lnTo>
                  <a:lnTo>
                    <a:pt x="268" y="1494"/>
                  </a:lnTo>
                  <a:lnTo>
                    <a:pt x="268" y="1494"/>
                  </a:lnTo>
                  <a:lnTo>
                    <a:pt x="268" y="1496"/>
                  </a:lnTo>
                  <a:lnTo>
                    <a:pt x="270" y="1498"/>
                  </a:lnTo>
                  <a:lnTo>
                    <a:pt x="270" y="1500"/>
                  </a:lnTo>
                  <a:lnTo>
                    <a:pt x="270" y="1502"/>
                  </a:lnTo>
                  <a:lnTo>
                    <a:pt x="270" y="1506"/>
                  </a:lnTo>
                  <a:lnTo>
                    <a:pt x="270" y="1508"/>
                  </a:lnTo>
                  <a:lnTo>
                    <a:pt x="270" y="1508"/>
                  </a:lnTo>
                  <a:lnTo>
                    <a:pt x="272" y="1510"/>
                  </a:lnTo>
                  <a:lnTo>
                    <a:pt x="272" y="1512"/>
                  </a:lnTo>
                  <a:lnTo>
                    <a:pt x="274" y="1516"/>
                  </a:lnTo>
                  <a:lnTo>
                    <a:pt x="278" y="1520"/>
                  </a:lnTo>
                  <a:lnTo>
                    <a:pt x="284" y="1528"/>
                  </a:lnTo>
                  <a:lnTo>
                    <a:pt x="286" y="1530"/>
                  </a:lnTo>
                  <a:lnTo>
                    <a:pt x="290" y="1534"/>
                  </a:lnTo>
                  <a:lnTo>
                    <a:pt x="292" y="1538"/>
                  </a:lnTo>
                  <a:lnTo>
                    <a:pt x="294" y="1540"/>
                  </a:lnTo>
                  <a:lnTo>
                    <a:pt x="296" y="1538"/>
                  </a:lnTo>
                  <a:lnTo>
                    <a:pt x="370" y="1538"/>
                  </a:lnTo>
                  <a:lnTo>
                    <a:pt x="386" y="1538"/>
                  </a:lnTo>
                  <a:lnTo>
                    <a:pt x="432" y="1538"/>
                  </a:lnTo>
                  <a:lnTo>
                    <a:pt x="450" y="1538"/>
                  </a:lnTo>
                  <a:lnTo>
                    <a:pt x="484" y="1538"/>
                  </a:lnTo>
                  <a:lnTo>
                    <a:pt x="520" y="1538"/>
                  </a:lnTo>
                  <a:lnTo>
                    <a:pt x="556" y="1538"/>
                  </a:lnTo>
                  <a:lnTo>
                    <a:pt x="590" y="1538"/>
                  </a:lnTo>
                  <a:lnTo>
                    <a:pt x="608" y="1538"/>
                  </a:lnTo>
                  <a:lnTo>
                    <a:pt x="624" y="1538"/>
                  </a:lnTo>
                  <a:lnTo>
                    <a:pt x="640" y="1538"/>
                  </a:lnTo>
                  <a:lnTo>
                    <a:pt x="656" y="1536"/>
                  </a:lnTo>
                  <a:lnTo>
                    <a:pt x="670" y="1536"/>
                  </a:lnTo>
                  <a:lnTo>
                    <a:pt x="684" y="1536"/>
                  </a:lnTo>
                  <a:lnTo>
                    <a:pt x="698" y="1536"/>
                  </a:lnTo>
                  <a:lnTo>
                    <a:pt x="710" y="1536"/>
                  </a:lnTo>
                  <a:lnTo>
                    <a:pt x="722" y="1536"/>
                  </a:lnTo>
                  <a:lnTo>
                    <a:pt x="732" y="1536"/>
                  </a:lnTo>
                  <a:lnTo>
                    <a:pt x="742" y="1536"/>
                  </a:lnTo>
                  <a:lnTo>
                    <a:pt x="750" y="1536"/>
                  </a:lnTo>
                  <a:lnTo>
                    <a:pt x="758" y="1536"/>
                  </a:lnTo>
                  <a:lnTo>
                    <a:pt x="764" y="1536"/>
                  </a:lnTo>
                  <a:lnTo>
                    <a:pt x="770" y="1536"/>
                  </a:lnTo>
                  <a:lnTo>
                    <a:pt x="774" y="1536"/>
                  </a:lnTo>
                  <a:lnTo>
                    <a:pt x="780" y="1534"/>
                  </a:lnTo>
                  <a:lnTo>
                    <a:pt x="782" y="1534"/>
                  </a:lnTo>
                  <a:lnTo>
                    <a:pt x="786" y="1534"/>
                  </a:lnTo>
                  <a:lnTo>
                    <a:pt x="788" y="1534"/>
                  </a:lnTo>
                  <a:lnTo>
                    <a:pt x="790" y="1534"/>
                  </a:lnTo>
                  <a:lnTo>
                    <a:pt x="792" y="1534"/>
                  </a:lnTo>
                  <a:lnTo>
                    <a:pt x="794" y="1534"/>
                  </a:lnTo>
                  <a:lnTo>
                    <a:pt x="794" y="1534"/>
                  </a:lnTo>
                  <a:lnTo>
                    <a:pt x="794" y="1534"/>
                  </a:lnTo>
                  <a:lnTo>
                    <a:pt x="796" y="1532"/>
                  </a:lnTo>
                  <a:lnTo>
                    <a:pt x="796" y="1532"/>
                  </a:lnTo>
                  <a:lnTo>
                    <a:pt x="796" y="1532"/>
                  </a:lnTo>
                  <a:lnTo>
                    <a:pt x="796" y="1532"/>
                  </a:lnTo>
                  <a:lnTo>
                    <a:pt x="796" y="1532"/>
                  </a:lnTo>
                  <a:lnTo>
                    <a:pt x="798" y="1530"/>
                  </a:lnTo>
                  <a:lnTo>
                    <a:pt x="798" y="1530"/>
                  </a:lnTo>
                  <a:lnTo>
                    <a:pt x="798" y="1530"/>
                  </a:lnTo>
                  <a:lnTo>
                    <a:pt x="796" y="1528"/>
                  </a:lnTo>
                  <a:lnTo>
                    <a:pt x="796" y="1526"/>
                  </a:lnTo>
                  <a:lnTo>
                    <a:pt x="796" y="1526"/>
                  </a:lnTo>
                  <a:lnTo>
                    <a:pt x="794" y="1526"/>
                  </a:lnTo>
                  <a:lnTo>
                    <a:pt x="794" y="1526"/>
                  </a:lnTo>
                  <a:lnTo>
                    <a:pt x="790" y="1524"/>
                  </a:lnTo>
                  <a:lnTo>
                    <a:pt x="786" y="1524"/>
                  </a:lnTo>
                  <a:lnTo>
                    <a:pt x="784" y="1524"/>
                  </a:lnTo>
                  <a:lnTo>
                    <a:pt x="784" y="1522"/>
                  </a:lnTo>
                  <a:lnTo>
                    <a:pt x="784" y="1522"/>
                  </a:lnTo>
                  <a:lnTo>
                    <a:pt x="786" y="1522"/>
                  </a:lnTo>
                  <a:lnTo>
                    <a:pt x="786" y="1520"/>
                  </a:lnTo>
                  <a:lnTo>
                    <a:pt x="786" y="1520"/>
                  </a:lnTo>
                  <a:lnTo>
                    <a:pt x="786" y="1520"/>
                  </a:lnTo>
                  <a:lnTo>
                    <a:pt x="786" y="1518"/>
                  </a:lnTo>
                  <a:lnTo>
                    <a:pt x="786" y="1516"/>
                  </a:lnTo>
                  <a:lnTo>
                    <a:pt x="786" y="1518"/>
                  </a:lnTo>
                  <a:lnTo>
                    <a:pt x="790" y="1520"/>
                  </a:lnTo>
                  <a:lnTo>
                    <a:pt x="792" y="1520"/>
                  </a:lnTo>
                  <a:lnTo>
                    <a:pt x="792" y="1520"/>
                  </a:lnTo>
                  <a:lnTo>
                    <a:pt x="792" y="1520"/>
                  </a:lnTo>
                  <a:lnTo>
                    <a:pt x="794" y="1520"/>
                  </a:lnTo>
                  <a:lnTo>
                    <a:pt x="798" y="1522"/>
                  </a:lnTo>
                  <a:lnTo>
                    <a:pt x="800" y="1522"/>
                  </a:lnTo>
                  <a:lnTo>
                    <a:pt x="808" y="1522"/>
                  </a:lnTo>
                  <a:lnTo>
                    <a:pt x="812" y="1522"/>
                  </a:lnTo>
                  <a:lnTo>
                    <a:pt x="814" y="1524"/>
                  </a:lnTo>
                  <a:lnTo>
                    <a:pt x="816" y="1524"/>
                  </a:lnTo>
                  <a:lnTo>
                    <a:pt x="818" y="1524"/>
                  </a:lnTo>
                  <a:lnTo>
                    <a:pt x="818" y="1524"/>
                  </a:lnTo>
                  <a:lnTo>
                    <a:pt x="818" y="1526"/>
                  </a:lnTo>
                  <a:lnTo>
                    <a:pt x="818" y="1528"/>
                  </a:lnTo>
                  <a:lnTo>
                    <a:pt x="818" y="1528"/>
                  </a:lnTo>
                  <a:lnTo>
                    <a:pt x="818" y="1530"/>
                  </a:lnTo>
                  <a:lnTo>
                    <a:pt x="818" y="1534"/>
                  </a:lnTo>
                  <a:lnTo>
                    <a:pt x="818" y="1534"/>
                  </a:lnTo>
                  <a:lnTo>
                    <a:pt x="818" y="1534"/>
                  </a:lnTo>
                  <a:lnTo>
                    <a:pt x="818" y="1536"/>
                  </a:lnTo>
                  <a:lnTo>
                    <a:pt x="818" y="1536"/>
                  </a:lnTo>
                  <a:lnTo>
                    <a:pt x="818" y="1536"/>
                  </a:lnTo>
                  <a:lnTo>
                    <a:pt x="820" y="1538"/>
                  </a:lnTo>
                  <a:lnTo>
                    <a:pt x="820" y="1538"/>
                  </a:lnTo>
                  <a:lnTo>
                    <a:pt x="822" y="1538"/>
                  </a:lnTo>
                  <a:lnTo>
                    <a:pt x="824" y="1540"/>
                  </a:lnTo>
                  <a:lnTo>
                    <a:pt x="824" y="1540"/>
                  </a:lnTo>
                  <a:lnTo>
                    <a:pt x="824" y="1540"/>
                  </a:lnTo>
                  <a:lnTo>
                    <a:pt x="826" y="1540"/>
                  </a:lnTo>
                  <a:lnTo>
                    <a:pt x="830" y="1540"/>
                  </a:lnTo>
                  <a:lnTo>
                    <a:pt x="834" y="1542"/>
                  </a:lnTo>
                  <a:lnTo>
                    <a:pt x="838" y="1542"/>
                  </a:lnTo>
                  <a:lnTo>
                    <a:pt x="840" y="1542"/>
                  </a:lnTo>
                  <a:lnTo>
                    <a:pt x="842" y="1542"/>
                  </a:lnTo>
                  <a:lnTo>
                    <a:pt x="842" y="1544"/>
                  </a:lnTo>
                  <a:lnTo>
                    <a:pt x="842" y="1544"/>
                  </a:lnTo>
                  <a:lnTo>
                    <a:pt x="842" y="1548"/>
                  </a:lnTo>
                  <a:lnTo>
                    <a:pt x="842" y="1546"/>
                  </a:lnTo>
                  <a:lnTo>
                    <a:pt x="842" y="1550"/>
                  </a:lnTo>
                  <a:lnTo>
                    <a:pt x="840" y="1554"/>
                  </a:lnTo>
                  <a:lnTo>
                    <a:pt x="840" y="1558"/>
                  </a:lnTo>
                  <a:lnTo>
                    <a:pt x="840" y="1558"/>
                  </a:lnTo>
                  <a:lnTo>
                    <a:pt x="840" y="1558"/>
                  </a:lnTo>
                  <a:lnTo>
                    <a:pt x="838" y="1562"/>
                  </a:lnTo>
                  <a:lnTo>
                    <a:pt x="838" y="1562"/>
                  </a:lnTo>
                  <a:lnTo>
                    <a:pt x="838" y="1562"/>
                  </a:lnTo>
                  <a:lnTo>
                    <a:pt x="838" y="1566"/>
                  </a:lnTo>
                  <a:lnTo>
                    <a:pt x="838" y="1566"/>
                  </a:lnTo>
                  <a:lnTo>
                    <a:pt x="840" y="1568"/>
                  </a:lnTo>
                  <a:lnTo>
                    <a:pt x="840" y="1568"/>
                  </a:lnTo>
                  <a:lnTo>
                    <a:pt x="840" y="1568"/>
                  </a:lnTo>
                  <a:lnTo>
                    <a:pt x="840" y="1570"/>
                  </a:lnTo>
                  <a:lnTo>
                    <a:pt x="840" y="1570"/>
                  </a:lnTo>
                  <a:lnTo>
                    <a:pt x="840" y="1570"/>
                  </a:lnTo>
                  <a:lnTo>
                    <a:pt x="842" y="1570"/>
                  </a:lnTo>
                  <a:lnTo>
                    <a:pt x="842" y="1572"/>
                  </a:lnTo>
                  <a:lnTo>
                    <a:pt x="844" y="1574"/>
                  </a:lnTo>
                  <a:lnTo>
                    <a:pt x="848" y="1576"/>
                  </a:lnTo>
                  <a:lnTo>
                    <a:pt x="854" y="1580"/>
                  </a:lnTo>
                  <a:lnTo>
                    <a:pt x="860" y="1582"/>
                  </a:lnTo>
                  <a:lnTo>
                    <a:pt x="864" y="1584"/>
                  </a:lnTo>
                  <a:lnTo>
                    <a:pt x="870" y="1586"/>
                  </a:lnTo>
                  <a:lnTo>
                    <a:pt x="874" y="1588"/>
                  </a:lnTo>
                  <a:lnTo>
                    <a:pt x="878" y="1588"/>
                  </a:lnTo>
                  <a:lnTo>
                    <a:pt x="878" y="1588"/>
                  </a:lnTo>
                  <a:lnTo>
                    <a:pt x="878" y="1588"/>
                  </a:lnTo>
                  <a:lnTo>
                    <a:pt x="882" y="1590"/>
                  </a:lnTo>
                  <a:lnTo>
                    <a:pt x="882" y="1590"/>
                  </a:lnTo>
                  <a:lnTo>
                    <a:pt x="882" y="1588"/>
                  </a:lnTo>
                  <a:lnTo>
                    <a:pt x="884" y="1588"/>
                  </a:lnTo>
                  <a:lnTo>
                    <a:pt x="884" y="1588"/>
                  </a:lnTo>
                  <a:lnTo>
                    <a:pt x="886" y="1588"/>
                  </a:lnTo>
                  <a:lnTo>
                    <a:pt x="888" y="1588"/>
                  </a:lnTo>
                  <a:lnTo>
                    <a:pt x="888" y="1588"/>
                  </a:lnTo>
                  <a:lnTo>
                    <a:pt x="888" y="1586"/>
                  </a:lnTo>
                  <a:lnTo>
                    <a:pt x="890" y="1586"/>
                  </a:lnTo>
                  <a:lnTo>
                    <a:pt x="892" y="1584"/>
                  </a:lnTo>
                  <a:lnTo>
                    <a:pt x="892" y="1584"/>
                  </a:lnTo>
                  <a:lnTo>
                    <a:pt x="892" y="1584"/>
                  </a:lnTo>
                  <a:lnTo>
                    <a:pt x="894" y="1584"/>
                  </a:lnTo>
                  <a:lnTo>
                    <a:pt x="894" y="1584"/>
                  </a:lnTo>
                  <a:lnTo>
                    <a:pt x="896" y="1586"/>
                  </a:lnTo>
                  <a:lnTo>
                    <a:pt x="900" y="1588"/>
                  </a:lnTo>
                  <a:lnTo>
                    <a:pt x="902" y="1590"/>
                  </a:lnTo>
                  <a:lnTo>
                    <a:pt x="906" y="1596"/>
                  </a:lnTo>
                  <a:lnTo>
                    <a:pt x="908" y="1598"/>
                  </a:lnTo>
                  <a:lnTo>
                    <a:pt x="908" y="1600"/>
                  </a:lnTo>
                  <a:lnTo>
                    <a:pt x="912" y="1604"/>
                  </a:lnTo>
                  <a:lnTo>
                    <a:pt x="914" y="1608"/>
                  </a:lnTo>
                  <a:lnTo>
                    <a:pt x="914" y="1608"/>
                  </a:lnTo>
                  <a:lnTo>
                    <a:pt x="914" y="1610"/>
                  </a:lnTo>
                  <a:lnTo>
                    <a:pt x="914" y="1610"/>
                  </a:lnTo>
                  <a:lnTo>
                    <a:pt x="910" y="1608"/>
                  </a:lnTo>
                  <a:lnTo>
                    <a:pt x="908" y="1608"/>
                  </a:lnTo>
                  <a:lnTo>
                    <a:pt x="904" y="1606"/>
                  </a:lnTo>
                  <a:lnTo>
                    <a:pt x="898" y="1606"/>
                  </a:lnTo>
                  <a:lnTo>
                    <a:pt x="894" y="1606"/>
                  </a:lnTo>
                  <a:lnTo>
                    <a:pt x="894" y="1606"/>
                  </a:lnTo>
                  <a:lnTo>
                    <a:pt x="894" y="1606"/>
                  </a:lnTo>
                  <a:lnTo>
                    <a:pt x="890" y="1606"/>
                  </a:lnTo>
                  <a:lnTo>
                    <a:pt x="890" y="1606"/>
                  </a:lnTo>
                  <a:lnTo>
                    <a:pt x="890" y="1606"/>
                  </a:lnTo>
                  <a:lnTo>
                    <a:pt x="886" y="1608"/>
                  </a:lnTo>
                  <a:lnTo>
                    <a:pt x="886" y="1608"/>
                  </a:lnTo>
                  <a:lnTo>
                    <a:pt x="886" y="1608"/>
                  </a:lnTo>
                  <a:lnTo>
                    <a:pt x="882" y="1610"/>
                  </a:lnTo>
                  <a:lnTo>
                    <a:pt x="882" y="1610"/>
                  </a:lnTo>
                  <a:lnTo>
                    <a:pt x="882" y="1610"/>
                  </a:lnTo>
                  <a:lnTo>
                    <a:pt x="880" y="1614"/>
                  </a:lnTo>
                  <a:lnTo>
                    <a:pt x="878" y="1618"/>
                  </a:lnTo>
                  <a:lnTo>
                    <a:pt x="876" y="1624"/>
                  </a:lnTo>
                  <a:lnTo>
                    <a:pt x="872" y="1634"/>
                  </a:lnTo>
                  <a:lnTo>
                    <a:pt x="872" y="1638"/>
                  </a:lnTo>
                  <a:lnTo>
                    <a:pt x="870" y="1642"/>
                  </a:lnTo>
                  <a:lnTo>
                    <a:pt x="866" y="1648"/>
                  </a:lnTo>
                  <a:lnTo>
                    <a:pt x="862" y="1656"/>
                  </a:lnTo>
                  <a:lnTo>
                    <a:pt x="860" y="1660"/>
                  </a:lnTo>
                  <a:lnTo>
                    <a:pt x="858" y="1662"/>
                  </a:lnTo>
                  <a:lnTo>
                    <a:pt x="856" y="1666"/>
                  </a:lnTo>
                  <a:lnTo>
                    <a:pt x="856" y="1668"/>
                  </a:lnTo>
                  <a:lnTo>
                    <a:pt x="854" y="1670"/>
                  </a:lnTo>
                  <a:lnTo>
                    <a:pt x="854" y="1670"/>
                  </a:lnTo>
                  <a:lnTo>
                    <a:pt x="854" y="1670"/>
                  </a:lnTo>
                  <a:lnTo>
                    <a:pt x="854" y="1672"/>
                  </a:lnTo>
                  <a:lnTo>
                    <a:pt x="854" y="1672"/>
                  </a:lnTo>
                  <a:lnTo>
                    <a:pt x="854" y="1672"/>
                  </a:lnTo>
                  <a:lnTo>
                    <a:pt x="856" y="1676"/>
                  </a:lnTo>
                  <a:lnTo>
                    <a:pt x="856" y="1676"/>
                  </a:lnTo>
                  <a:lnTo>
                    <a:pt x="856" y="1676"/>
                  </a:lnTo>
                  <a:lnTo>
                    <a:pt x="856" y="1678"/>
                  </a:lnTo>
                  <a:lnTo>
                    <a:pt x="856" y="1678"/>
                  </a:lnTo>
                  <a:lnTo>
                    <a:pt x="858" y="1678"/>
                  </a:lnTo>
                  <a:lnTo>
                    <a:pt x="858" y="1678"/>
                  </a:lnTo>
                  <a:lnTo>
                    <a:pt x="858" y="1678"/>
                  </a:lnTo>
                  <a:lnTo>
                    <a:pt x="860" y="1678"/>
                  </a:lnTo>
                  <a:lnTo>
                    <a:pt x="860" y="1678"/>
                  </a:lnTo>
                  <a:lnTo>
                    <a:pt x="860" y="1678"/>
                  </a:lnTo>
                  <a:lnTo>
                    <a:pt x="862" y="1678"/>
                  </a:lnTo>
                  <a:lnTo>
                    <a:pt x="862" y="1678"/>
                  </a:lnTo>
                  <a:lnTo>
                    <a:pt x="862" y="1678"/>
                  </a:lnTo>
                  <a:lnTo>
                    <a:pt x="864" y="1676"/>
                  </a:lnTo>
                  <a:lnTo>
                    <a:pt x="864" y="1676"/>
                  </a:lnTo>
                  <a:lnTo>
                    <a:pt x="864" y="1676"/>
                  </a:lnTo>
                  <a:lnTo>
                    <a:pt x="864" y="1674"/>
                  </a:lnTo>
                  <a:lnTo>
                    <a:pt x="866" y="1672"/>
                  </a:lnTo>
                  <a:lnTo>
                    <a:pt x="866" y="1670"/>
                  </a:lnTo>
                  <a:lnTo>
                    <a:pt x="868" y="1668"/>
                  </a:lnTo>
                  <a:lnTo>
                    <a:pt x="868" y="1664"/>
                  </a:lnTo>
                  <a:lnTo>
                    <a:pt x="870" y="1662"/>
                  </a:lnTo>
                  <a:lnTo>
                    <a:pt x="872" y="1660"/>
                  </a:lnTo>
                  <a:lnTo>
                    <a:pt x="874" y="1658"/>
                  </a:lnTo>
                  <a:lnTo>
                    <a:pt x="876" y="1658"/>
                  </a:lnTo>
                  <a:lnTo>
                    <a:pt x="878" y="1658"/>
                  </a:lnTo>
                  <a:lnTo>
                    <a:pt x="884" y="1656"/>
                  </a:lnTo>
                  <a:lnTo>
                    <a:pt x="890" y="1656"/>
                  </a:lnTo>
                  <a:lnTo>
                    <a:pt x="896" y="1656"/>
                  </a:lnTo>
                  <a:lnTo>
                    <a:pt x="904" y="1656"/>
                  </a:lnTo>
                  <a:lnTo>
                    <a:pt x="910" y="1654"/>
                  </a:lnTo>
                  <a:lnTo>
                    <a:pt x="914" y="1654"/>
                  </a:lnTo>
                  <a:lnTo>
                    <a:pt x="918" y="1654"/>
                  </a:lnTo>
                  <a:lnTo>
                    <a:pt x="920" y="1652"/>
                  </a:lnTo>
                  <a:lnTo>
                    <a:pt x="920" y="1652"/>
                  </a:lnTo>
                  <a:lnTo>
                    <a:pt x="920" y="1652"/>
                  </a:lnTo>
                  <a:lnTo>
                    <a:pt x="922" y="1650"/>
                  </a:lnTo>
                  <a:lnTo>
                    <a:pt x="922" y="1650"/>
                  </a:lnTo>
                  <a:lnTo>
                    <a:pt x="924" y="1650"/>
                  </a:lnTo>
                  <a:lnTo>
                    <a:pt x="924" y="1646"/>
                  </a:lnTo>
                  <a:lnTo>
                    <a:pt x="924" y="1646"/>
                  </a:lnTo>
                  <a:lnTo>
                    <a:pt x="924" y="1646"/>
                  </a:lnTo>
                  <a:lnTo>
                    <a:pt x="926" y="1642"/>
                  </a:lnTo>
                  <a:lnTo>
                    <a:pt x="926" y="1642"/>
                  </a:lnTo>
                  <a:lnTo>
                    <a:pt x="926" y="1640"/>
                  </a:lnTo>
                  <a:lnTo>
                    <a:pt x="926" y="1636"/>
                  </a:lnTo>
                  <a:lnTo>
                    <a:pt x="926" y="1634"/>
                  </a:lnTo>
                  <a:lnTo>
                    <a:pt x="926" y="1632"/>
                  </a:lnTo>
                  <a:lnTo>
                    <a:pt x="926" y="1632"/>
                  </a:lnTo>
                  <a:lnTo>
                    <a:pt x="928" y="1630"/>
                  </a:lnTo>
                  <a:lnTo>
                    <a:pt x="930" y="1630"/>
                  </a:lnTo>
                  <a:lnTo>
                    <a:pt x="932" y="1630"/>
                  </a:lnTo>
                  <a:lnTo>
                    <a:pt x="936" y="1630"/>
                  </a:lnTo>
                  <a:lnTo>
                    <a:pt x="944" y="1630"/>
                  </a:lnTo>
                  <a:lnTo>
                    <a:pt x="946" y="1630"/>
                  </a:lnTo>
                  <a:lnTo>
                    <a:pt x="946" y="1630"/>
                  </a:lnTo>
                  <a:lnTo>
                    <a:pt x="948" y="1630"/>
                  </a:lnTo>
                  <a:lnTo>
                    <a:pt x="950" y="1628"/>
                  </a:lnTo>
                  <a:lnTo>
                    <a:pt x="950" y="1628"/>
                  </a:lnTo>
                  <a:lnTo>
                    <a:pt x="952" y="1628"/>
                  </a:lnTo>
                  <a:lnTo>
                    <a:pt x="954" y="1628"/>
                  </a:lnTo>
                  <a:lnTo>
                    <a:pt x="954" y="1628"/>
                  </a:lnTo>
                  <a:lnTo>
                    <a:pt x="956" y="1626"/>
                  </a:lnTo>
                  <a:lnTo>
                    <a:pt x="958" y="1624"/>
                  </a:lnTo>
                  <a:lnTo>
                    <a:pt x="964" y="1620"/>
                  </a:lnTo>
                  <a:lnTo>
                    <a:pt x="968" y="1618"/>
                  </a:lnTo>
                  <a:lnTo>
                    <a:pt x="970" y="1616"/>
                  </a:lnTo>
                  <a:lnTo>
                    <a:pt x="974" y="1614"/>
                  </a:lnTo>
                  <a:lnTo>
                    <a:pt x="980" y="1612"/>
                  </a:lnTo>
                  <a:lnTo>
                    <a:pt x="982" y="1610"/>
                  </a:lnTo>
                  <a:lnTo>
                    <a:pt x="984" y="1610"/>
                  </a:lnTo>
                  <a:lnTo>
                    <a:pt x="992" y="1610"/>
                  </a:lnTo>
                  <a:lnTo>
                    <a:pt x="1000" y="1610"/>
                  </a:lnTo>
                  <a:lnTo>
                    <a:pt x="1008" y="1608"/>
                  </a:lnTo>
                  <a:lnTo>
                    <a:pt x="1018" y="1608"/>
                  </a:lnTo>
                  <a:lnTo>
                    <a:pt x="1026" y="1608"/>
                  </a:lnTo>
                  <a:lnTo>
                    <a:pt x="1028" y="1608"/>
                  </a:lnTo>
                  <a:lnTo>
                    <a:pt x="1032" y="1608"/>
                  </a:lnTo>
                  <a:lnTo>
                    <a:pt x="1036" y="1608"/>
                  </a:lnTo>
                  <a:lnTo>
                    <a:pt x="1038" y="1606"/>
                  </a:lnTo>
                  <a:lnTo>
                    <a:pt x="1042" y="1606"/>
                  </a:lnTo>
                  <a:lnTo>
                    <a:pt x="1042" y="1606"/>
                  </a:lnTo>
                  <a:lnTo>
                    <a:pt x="1042" y="1606"/>
                  </a:lnTo>
                  <a:lnTo>
                    <a:pt x="1046" y="1604"/>
                  </a:lnTo>
                  <a:lnTo>
                    <a:pt x="1046" y="1604"/>
                  </a:lnTo>
                  <a:lnTo>
                    <a:pt x="1046" y="1604"/>
                  </a:lnTo>
                  <a:lnTo>
                    <a:pt x="1048" y="1602"/>
                  </a:lnTo>
                  <a:lnTo>
                    <a:pt x="1048" y="1602"/>
                  </a:lnTo>
                  <a:lnTo>
                    <a:pt x="1048" y="1600"/>
                  </a:lnTo>
                  <a:lnTo>
                    <a:pt x="1050" y="1598"/>
                  </a:lnTo>
                  <a:lnTo>
                    <a:pt x="1050" y="1596"/>
                  </a:lnTo>
                  <a:lnTo>
                    <a:pt x="1050" y="1594"/>
                  </a:lnTo>
                  <a:lnTo>
                    <a:pt x="1052" y="1592"/>
                  </a:lnTo>
                  <a:lnTo>
                    <a:pt x="1052" y="1592"/>
                  </a:lnTo>
                  <a:lnTo>
                    <a:pt x="1056" y="1588"/>
                  </a:lnTo>
                  <a:lnTo>
                    <a:pt x="1058" y="1586"/>
                  </a:lnTo>
                  <a:lnTo>
                    <a:pt x="1062" y="1582"/>
                  </a:lnTo>
                  <a:lnTo>
                    <a:pt x="1064" y="1578"/>
                  </a:lnTo>
                  <a:lnTo>
                    <a:pt x="1064" y="1578"/>
                  </a:lnTo>
                  <a:lnTo>
                    <a:pt x="1064" y="1578"/>
                  </a:lnTo>
                  <a:lnTo>
                    <a:pt x="1066" y="1576"/>
                  </a:lnTo>
                  <a:lnTo>
                    <a:pt x="1066" y="1574"/>
                  </a:lnTo>
                  <a:lnTo>
                    <a:pt x="1068" y="1568"/>
                  </a:lnTo>
                  <a:lnTo>
                    <a:pt x="1070" y="1564"/>
                  </a:lnTo>
                  <a:lnTo>
                    <a:pt x="1070" y="1562"/>
                  </a:lnTo>
                  <a:lnTo>
                    <a:pt x="1070" y="1562"/>
                  </a:lnTo>
                  <a:lnTo>
                    <a:pt x="1072" y="1560"/>
                  </a:lnTo>
                  <a:lnTo>
                    <a:pt x="1074" y="1560"/>
                  </a:lnTo>
                  <a:lnTo>
                    <a:pt x="1076" y="1558"/>
                  </a:lnTo>
                  <a:lnTo>
                    <a:pt x="1080" y="1558"/>
                  </a:lnTo>
                  <a:lnTo>
                    <a:pt x="1082" y="1558"/>
                  </a:lnTo>
                  <a:lnTo>
                    <a:pt x="1086" y="1558"/>
                  </a:lnTo>
                  <a:lnTo>
                    <a:pt x="1088" y="1558"/>
                  </a:lnTo>
                  <a:lnTo>
                    <a:pt x="1088" y="1558"/>
                  </a:lnTo>
                  <a:lnTo>
                    <a:pt x="1088" y="1558"/>
                  </a:lnTo>
                  <a:lnTo>
                    <a:pt x="1088" y="1558"/>
                  </a:lnTo>
                  <a:lnTo>
                    <a:pt x="1090" y="1560"/>
                  </a:lnTo>
                  <a:lnTo>
                    <a:pt x="1090" y="1562"/>
                  </a:lnTo>
                  <a:lnTo>
                    <a:pt x="1090" y="1564"/>
                  </a:lnTo>
                  <a:lnTo>
                    <a:pt x="1090" y="1566"/>
                  </a:lnTo>
                  <a:lnTo>
                    <a:pt x="1090" y="1572"/>
                  </a:lnTo>
                  <a:lnTo>
                    <a:pt x="1090" y="1576"/>
                  </a:lnTo>
                  <a:lnTo>
                    <a:pt x="1090" y="1578"/>
                  </a:lnTo>
                  <a:lnTo>
                    <a:pt x="1090" y="1582"/>
                  </a:lnTo>
                  <a:lnTo>
                    <a:pt x="1090" y="1588"/>
                  </a:lnTo>
                  <a:lnTo>
                    <a:pt x="1090" y="1592"/>
                  </a:lnTo>
                  <a:lnTo>
                    <a:pt x="1090" y="1592"/>
                  </a:lnTo>
                  <a:lnTo>
                    <a:pt x="1090" y="1592"/>
                  </a:lnTo>
                  <a:lnTo>
                    <a:pt x="1090" y="1594"/>
                  </a:lnTo>
                  <a:lnTo>
                    <a:pt x="1090" y="1594"/>
                  </a:lnTo>
                  <a:lnTo>
                    <a:pt x="1090" y="1594"/>
                  </a:lnTo>
                  <a:lnTo>
                    <a:pt x="1092" y="1596"/>
                  </a:lnTo>
                  <a:lnTo>
                    <a:pt x="1092" y="1596"/>
                  </a:lnTo>
                  <a:lnTo>
                    <a:pt x="1092" y="1596"/>
                  </a:lnTo>
                  <a:lnTo>
                    <a:pt x="1094" y="1598"/>
                  </a:lnTo>
                  <a:lnTo>
                    <a:pt x="1096" y="1600"/>
                  </a:lnTo>
                  <a:lnTo>
                    <a:pt x="1100" y="1604"/>
                  </a:lnTo>
                  <a:lnTo>
                    <a:pt x="1104" y="1606"/>
                  </a:lnTo>
                  <a:lnTo>
                    <a:pt x="1104" y="1606"/>
                  </a:lnTo>
                  <a:lnTo>
                    <a:pt x="1106" y="1606"/>
                  </a:lnTo>
                  <a:lnTo>
                    <a:pt x="1106" y="1606"/>
                  </a:lnTo>
                  <a:lnTo>
                    <a:pt x="1106" y="1606"/>
                  </a:lnTo>
                  <a:lnTo>
                    <a:pt x="1108" y="1606"/>
                  </a:lnTo>
                  <a:lnTo>
                    <a:pt x="1108" y="1606"/>
                  </a:lnTo>
                  <a:lnTo>
                    <a:pt x="1108" y="1606"/>
                  </a:lnTo>
                  <a:lnTo>
                    <a:pt x="1110" y="1606"/>
                  </a:lnTo>
                  <a:lnTo>
                    <a:pt x="1112" y="1606"/>
                  </a:lnTo>
                  <a:lnTo>
                    <a:pt x="1112" y="1606"/>
                  </a:lnTo>
                  <a:lnTo>
                    <a:pt x="1112" y="1604"/>
                  </a:lnTo>
                  <a:lnTo>
                    <a:pt x="1114" y="1604"/>
                  </a:lnTo>
                  <a:lnTo>
                    <a:pt x="1114" y="1604"/>
                  </a:lnTo>
                  <a:lnTo>
                    <a:pt x="1114" y="1604"/>
                  </a:lnTo>
                  <a:lnTo>
                    <a:pt x="1114" y="1602"/>
                  </a:lnTo>
                  <a:lnTo>
                    <a:pt x="1114" y="1602"/>
                  </a:lnTo>
                  <a:lnTo>
                    <a:pt x="1114" y="1602"/>
                  </a:lnTo>
                  <a:lnTo>
                    <a:pt x="1114" y="1600"/>
                  </a:lnTo>
                  <a:lnTo>
                    <a:pt x="1114" y="1600"/>
                  </a:lnTo>
                  <a:lnTo>
                    <a:pt x="1114" y="1600"/>
                  </a:lnTo>
                  <a:lnTo>
                    <a:pt x="1114" y="1600"/>
                  </a:lnTo>
                  <a:lnTo>
                    <a:pt x="1116" y="1600"/>
                  </a:lnTo>
                  <a:lnTo>
                    <a:pt x="1116" y="1600"/>
                  </a:lnTo>
                  <a:lnTo>
                    <a:pt x="1116" y="1600"/>
                  </a:lnTo>
                  <a:lnTo>
                    <a:pt x="1118" y="1600"/>
                  </a:lnTo>
                  <a:lnTo>
                    <a:pt x="1120" y="1600"/>
                  </a:lnTo>
                  <a:lnTo>
                    <a:pt x="1120" y="1600"/>
                  </a:lnTo>
                  <a:lnTo>
                    <a:pt x="1120" y="1600"/>
                  </a:lnTo>
                  <a:lnTo>
                    <a:pt x="1122" y="1600"/>
                  </a:lnTo>
                  <a:lnTo>
                    <a:pt x="1126" y="1598"/>
                  </a:lnTo>
                  <a:lnTo>
                    <a:pt x="1130" y="1598"/>
                  </a:lnTo>
                  <a:lnTo>
                    <a:pt x="1134" y="1596"/>
                  </a:lnTo>
                  <a:lnTo>
                    <a:pt x="1134" y="1596"/>
                  </a:lnTo>
                  <a:lnTo>
                    <a:pt x="1134" y="1596"/>
                  </a:lnTo>
                  <a:lnTo>
                    <a:pt x="1134" y="1596"/>
                  </a:lnTo>
                  <a:lnTo>
                    <a:pt x="1134" y="1598"/>
                  </a:lnTo>
                  <a:lnTo>
                    <a:pt x="1134" y="1598"/>
                  </a:lnTo>
                  <a:lnTo>
                    <a:pt x="1136" y="1600"/>
                  </a:lnTo>
                  <a:lnTo>
                    <a:pt x="1138" y="1600"/>
                  </a:lnTo>
                  <a:lnTo>
                    <a:pt x="1120" y="1608"/>
                  </a:lnTo>
                  <a:lnTo>
                    <a:pt x="1120" y="1608"/>
                  </a:lnTo>
                  <a:lnTo>
                    <a:pt x="1118" y="1608"/>
                  </a:lnTo>
                  <a:lnTo>
                    <a:pt x="1108" y="1626"/>
                  </a:lnTo>
                  <a:lnTo>
                    <a:pt x="1108" y="1626"/>
                  </a:lnTo>
                  <a:lnTo>
                    <a:pt x="1108" y="1630"/>
                  </a:lnTo>
                  <a:lnTo>
                    <a:pt x="1122" y="1648"/>
                  </a:lnTo>
                  <a:lnTo>
                    <a:pt x="1122" y="1648"/>
                  </a:lnTo>
                  <a:lnTo>
                    <a:pt x="1124" y="1648"/>
                  </a:lnTo>
                  <a:lnTo>
                    <a:pt x="1124" y="1648"/>
                  </a:lnTo>
                  <a:lnTo>
                    <a:pt x="1126" y="1648"/>
                  </a:lnTo>
                  <a:lnTo>
                    <a:pt x="1148" y="1622"/>
                  </a:lnTo>
                  <a:lnTo>
                    <a:pt x="1156" y="1624"/>
                  </a:lnTo>
                  <a:lnTo>
                    <a:pt x="1156" y="1624"/>
                  </a:lnTo>
                  <a:lnTo>
                    <a:pt x="1160" y="1624"/>
                  </a:lnTo>
                  <a:lnTo>
                    <a:pt x="1168" y="1616"/>
                  </a:lnTo>
                  <a:lnTo>
                    <a:pt x="1202" y="1606"/>
                  </a:lnTo>
                  <a:lnTo>
                    <a:pt x="1202" y="1606"/>
                  </a:lnTo>
                  <a:lnTo>
                    <a:pt x="1202" y="1604"/>
                  </a:lnTo>
                  <a:lnTo>
                    <a:pt x="1204" y="1602"/>
                  </a:lnTo>
                  <a:lnTo>
                    <a:pt x="1202" y="1598"/>
                  </a:lnTo>
                  <a:lnTo>
                    <a:pt x="1222" y="1588"/>
                  </a:lnTo>
                  <a:lnTo>
                    <a:pt x="1222" y="1588"/>
                  </a:lnTo>
                  <a:lnTo>
                    <a:pt x="1224" y="1586"/>
                  </a:lnTo>
                  <a:lnTo>
                    <a:pt x="1224" y="1586"/>
                  </a:lnTo>
                  <a:lnTo>
                    <a:pt x="1222" y="1584"/>
                  </a:lnTo>
                  <a:lnTo>
                    <a:pt x="1212" y="1578"/>
                  </a:lnTo>
                  <a:lnTo>
                    <a:pt x="1212" y="1572"/>
                  </a:lnTo>
                  <a:lnTo>
                    <a:pt x="1212" y="1572"/>
                  </a:lnTo>
                  <a:lnTo>
                    <a:pt x="1212" y="1570"/>
                  </a:lnTo>
                  <a:lnTo>
                    <a:pt x="1208" y="1560"/>
                  </a:lnTo>
                  <a:lnTo>
                    <a:pt x="1208" y="1560"/>
                  </a:lnTo>
                  <a:lnTo>
                    <a:pt x="1206" y="1558"/>
                  </a:lnTo>
                  <a:lnTo>
                    <a:pt x="1206" y="1558"/>
                  </a:lnTo>
                  <a:lnTo>
                    <a:pt x="1202" y="1560"/>
                  </a:lnTo>
                  <a:lnTo>
                    <a:pt x="1198" y="1572"/>
                  </a:lnTo>
                  <a:lnTo>
                    <a:pt x="1188" y="1580"/>
                  </a:lnTo>
                  <a:lnTo>
                    <a:pt x="1188" y="1580"/>
                  </a:lnTo>
                  <a:lnTo>
                    <a:pt x="1188" y="1582"/>
                  </a:lnTo>
                  <a:lnTo>
                    <a:pt x="1190" y="1592"/>
                  </a:lnTo>
                  <a:lnTo>
                    <a:pt x="1188" y="1592"/>
                  </a:lnTo>
                  <a:lnTo>
                    <a:pt x="1188" y="1588"/>
                  </a:lnTo>
                  <a:lnTo>
                    <a:pt x="1188" y="1588"/>
                  </a:lnTo>
                  <a:lnTo>
                    <a:pt x="1186" y="1586"/>
                  </a:lnTo>
                  <a:lnTo>
                    <a:pt x="1186" y="1586"/>
                  </a:lnTo>
                  <a:lnTo>
                    <a:pt x="1184" y="1586"/>
                  </a:lnTo>
                  <a:lnTo>
                    <a:pt x="1178" y="1590"/>
                  </a:lnTo>
                  <a:lnTo>
                    <a:pt x="1178" y="1590"/>
                  </a:lnTo>
                  <a:lnTo>
                    <a:pt x="1178" y="1588"/>
                  </a:lnTo>
                  <a:lnTo>
                    <a:pt x="1178" y="1584"/>
                  </a:lnTo>
                  <a:lnTo>
                    <a:pt x="1186" y="1578"/>
                  </a:lnTo>
                  <a:lnTo>
                    <a:pt x="1186" y="1578"/>
                  </a:lnTo>
                  <a:lnTo>
                    <a:pt x="1186" y="1576"/>
                  </a:lnTo>
                  <a:lnTo>
                    <a:pt x="1186" y="1576"/>
                  </a:lnTo>
                  <a:lnTo>
                    <a:pt x="1182" y="1574"/>
                  </a:lnTo>
                  <a:lnTo>
                    <a:pt x="1174" y="1574"/>
                  </a:lnTo>
                  <a:lnTo>
                    <a:pt x="1164" y="1572"/>
                  </a:lnTo>
                  <a:lnTo>
                    <a:pt x="1154" y="1566"/>
                  </a:lnTo>
                  <a:lnTo>
                    <a:pt x="1152" y="1562"/>
                  </a:lnTo>
                  <a:lnTo>
                    <a:pt x="1152" y="1562"/>
                  </a:lnTo>
                  <a:lnTo>
                    <a:pt x="1150" y="1560"/>
                  </a:lnTo>
                  <a:lnTo>
                    <a:pt x="1150" y="1560"/>
                  </a:lnTo>
                  <a:lnTo>
                    <a:pt x="1148" y="1562"/>
                  </a:lnTo>
                  <a:lnTo>
                    <a:pt x="1144" y="1568"/>
                  </a:lnTo>
                  <a:lnTo>
                    <a:pt x="1144" y="1568"/>
                  </a:lnTo>
                  <a:lnTo>
                    <a:pt x="1142" y="1570"/>
                  </a:lnTo>
                  <a:lnTo>
                    <a:pt x="1144" y="1572"/>
                  </a:lnTo>
                  <a:lnTo>
                    <a:pt x="1152" y="1580"/>
                  </a:lnTo>
                  <a:lnTo>
                    <a:pt x="1152" y="1580"/>
                  </a:lnTo>
                  <a:lnTo>
                    <a:pt x="1150" y="1580"/>
                  </a:lnTo>
                  <a:lnTo>
                    <a:pt x="1148" y="1582"/>
                  </a:lnTo>
                  <a:lnTo>
                    <a:pt x="1148" y="1582"/>
                  </a:lnTo>
                  <a:lnTo>
                    <a:pt x="1148" y="1582"/>
                  </a:lnTo>
                  <a:lnTo>
                    <a:pt x="1148" y="1580"/>
                  </a:lnTo>
                  <a:lnTo>
                    <a:pt x="1146" y="1578"/>
                  </a:lnTo>
                  <a:lnTo>
                    <a:pt x="1146" y="1578"/>
                  </a:lnTo>
                  <a:lnTo>
                    <a:pt x="1146" y="1578"/>
                  </a:lnTo>
                  <a:lnTo>
                    <a:pt x="1144" y="1576"/>
                  </a:lnTo>
                  <a:lnTo>
                    <a:pt x="1140" y="1574"/>
                  </a:lnTo>
                  <a:lnTo>
                    <a:pt x="1138" y="1574"/>
                  </a:lnTo>
                  <a:lnTo>
                    <a:pt x="1138" y="1572"/>
                  </a:lnTo>
                  <a:lnTo>
                    <a:pt x="1138" y="1572"/>
                  </a:lnTo>
                  <a:lnTo>
                    <a:pt x="1138" y="1570"/>
                  </a:lnTo>
                  <a:lnTo>
                    <a:pt x="1138" y="1570"/>
                  </a:lnTo>
                  <a:lnTo>
                    <a:pt x="1138" y="1568"/>
                  </a:lnTo>
                  <a:lnTo>
                    <a:pt x="1140" y="1566"/>
                  </a:lnTo>
                  <a:lnTo>
                    <a:pt x="1140" y="1566"/>
                  </a:lnTo>
                  <a:lnTo>
                    <a:pt x="1140" y="1566"/>
                  </a:lnTo>
                  <a:lnTo>
                    <a:pt x="1142" y="1566"/>
                  </a:lnTo>
                  <a:lnTo>
                    <a:pt x="1142" y="1564"/>
                  </a:lnTo>
                  <a:lnTo>
                    <a:pt x="1142" y="1564"/>
                  </a:lnTo>
                  <a:lnTo>
                    <a:pt x="1142" y="1562"/>
                  </a:lnTo>
                  <a:lnTo>
                    <a:pt x="1142" y="1562"/>
                  </a:lnTo>
                  <a:lnTo>
                    <a:pt x="1142" y="1562"/>
                  </a:lnTo>
                  <a:lnTo>
                    <a:pt x="1140" y="1560"/>
                  </a:lnTo>
                  <a:lnTo>
                    <a:pt x="1140" y="1560"/>
                  </a:lnTo>
                  <a:lnTo>
                    <a:pt x="1140" y="1560"/>
                  </a:lnTo>
                  <a:lnTo>
                    <a:pt x="1138" y="1558"/>
                  </a:lnTo>
                  <a:lnTo>
                    <a:pt x="1138" y="1558"/>
                  </a:lnTo>
                  <a:lnTo>
                    <a:pt x="1136" y="1558"/>
                  </a:lnTo>
                  <a:lnTo>
                    <a:pt x="1134" y="1558"/>
                  </a:lnTo>
                  <a:lnTo>
                    <a:pt x="1132" y="1558"/>
                  </a:lnTo>
                  <a:lnTo>
                    <a:pt x="1132" y="1558"/>
                  </a:lnTo>
                  <a:lnTo>
                    <a:pt x="1134" y="1556"/>
                  </a:lnTo>
                  <a:lnTo>
                    <a:pt x="1136" y="1554"/>
                  </a:lnTo>
                  <a:lnTo>
                    <a:pt x="1138" y="1552"/>
                  </a:lnTo>
                  <a:lnTo>
                    <a:pt x="1138" y="1548"/>
                  </a:lnTo>
                  <a:lnTo>
                    <a:pt x="1138" y="1548"/>
                  </a:lnTo>
                  <a:lnTo>
                    <a:pt x="1138" y="1548"/>
                  </a:lnTo>
                  <a:lnTo>
                    <a:pt x="1140" y="1546"/>
                  </a:lnTo>
                  <a:lnTo>
                    <a:pt x="1140" y="1546"/>
                  </a:lnTo>
                  <a:lnTo>
                    <a:pt x="1140" y="1546"/>
                  </a:lnTo>
                  <a:lnTo>
                    <a:pt x="1140" y="1544"/>
                  </a:lnTo>
                  <a:lnTo>
                    <a:pt x="1140" y="1544"/>
                  </a:lnTo>
                  <a:lnTo>
                    <a:pt x="1140" y="1542"/>
                  </a:lnTo>
                  <a:lnTo>
                    <a:pt x="1138" y="1542"/>
                  </a:lnTo>
                  <a:lnTo>
                    <a:pt x="1138" y="1542"/>
                  </a:lnTo>
                  <a:lnTo>
                    <a:pt x="1136" y="1540"/>
                  </a:lnTo>
                  <a:lnTo>
                    <a:pt x="1136" y="1540"/>
                  </a:lnTo>
                  <a:lnTo>
                    <a:pt x="1136" y="1540"/>
                  </a:lnTo>
                  <a:lnTo>
                    <a:pt x="1134" y="1540"/>
                  </a:lnTo>
                  <a:lnTo>
                    <a:pt x="1134" y="1540"/>
                  </a:lnTo>
                  <a:lnTo>
                    <a:pt x="1132" y="1540"/>
                  </a:lnTo>
                  <a:lnTo>
                    <a:pt x="1128" y="1542"/>
                  </a:lnTo>
                  <a:lnTo>
                    <a:pt x="1126" y="1542"/>
                  </a:lnTo>
                  <a:lnTo>
                    <a:pt x="1126" y="1542"/>
                  </a:lnTo>
                  <a:lnTo>
                    <a:pt x="1124" y="1540"/>
                  </a:lnTo>
                  <a:lnTo>
                    <a:pt x="1122" y="1540"/>
                  </a:lnTo>
                  <a:lnTo>
                    <a:pt x="1118" y="1536"/>
                  </a:lnTo>
                  <a:lnTo>
                    <a:pt x="1116" y="1536"/>
                  </a:lnTo>
                  <a:lnTo>
                    <a:pt x="1114" y="1534"/>
                  </a:lnTo>
                  <a:lnTo>
                    <a:pt x="1114" y="1534"/>
                  </a:lnTo>
                  <a:lnTo>
                    <a:pt x="1114" y="1534"/>
                  </a:lnTo>
                  <a:lnTo>
                    <a:pt x="1116" y="1532"/>
                  </a:lnTo>
                  <a:lnTo>
                    <a:pt x="1118" y="1530"/>
                  </a:lnTo>
                  <a:lnTo>
                    <a:pt x="1120" y="1528"/>
                  </a:lnTo>
                  <a:lnTo>
                    <a:pt x="1124" y="1526"/>
                  </a:lnTo>
                  <a:lnTo>
                    <a:pt x="1126" y="1522"/>
                  </a:lnTo>
                  <a:lnTo>
                    <a:pt x="1126" y="1522"/>
                  </a:lnTo>
                  <a:lnTo>
                    <a:pt x="1128" y="1522"/>
                  </a:lnTo>
                  <a:lnTo>
                    <a:pt x="1128" y="1520"/>
                  </a:lnTo>
                  <a:lnTo>
                    <a:pt x="1128" y="1520"/>
                  </a:lnTo>
                  <a:lnTo>
                    <a:pt x="1130" y="1520"/>
                  </a:lnTo>
                  <a:lnTo>
                    <a:pt x="1130" y="1520"/>
                  </a:lnTo>
                  <a:lnTo>
                    <a:pt x="1130" y="1520"/>
                  </a:lnTo>
                  <a:lnTo>
                    <a:pt x="1130" y="1518"/>
                  </a:lnTo>
                  <a:lnTo>
                    <a:pt x="1130" y="1518"/>
                  </a:lnTo>
                  <a:lnTo>
                    <a:pt x="1130" y="1518"/>
                  </a:lnTo>
                  <a:lnTo>
                    <a:pt x="1130" y="1516"/>
                  </a:lnTo>
                  <a:lnTo>
                    <a:pt x="1128" y="1514"/>
                  </a:lnTo>
                  <a:lnTo>
                    <a:pt x="1128" y="1514"/>
                  </a:lnTo>
                  <a:lnTo>
                    <a:pt x="1128" y="1514"/>
                  </a:lnTo>
                  <a:lnTo>
                    <a:pt x="1126" y="1512"/>
                  </a:lnTo>
                  <a:lnTo>
                    <a:pt x="1126" y="1512"/>
                  </a:lnTo>
                  <a:lnTo>
                    <a:pt x="1126" y="1512"/>
                  </a:lnTo>
                  <a:lnTo>
                    <a:pt x="1124" y="1510"/>
                  </a:lnTo>
                  <a:lnTo>
                    <a:pt x="1124" y="1510"/>
                  </a:lnTo>
                  <a:lnTo>
                    <a:pt x="1124" y="1510"/>
                  </a:lnTo>
                  <a:lnTo>
                    <a:pt x="1120" y="1508"/>
                  </a:lnTo>
                  <a:lnTo>
                    <a:pt x="1116" y="1506"/>
                  </a:lnTo>
                  <a:lnTo>
                    <a:pt x="1116" y="1506"/>
                  </a:lnTo>
                  <a:lnTo>
                    <a:pt x="1116" y="1506"/>
                  </a:lnTo>
                  <a:lnTo>
                    <a:pt x="1112" y="1504"/>
                  </a:lnTo>
                  <a:lnTo>
                    <a:pt x="1112" y="1504"/>
                  </a:lnTo>
                  <a:lnTo>
                    <a:pt x="1112" y="1504"/>
                  </a:lnTo>
                  <a:lnTo>
                    <a:pt x="1108" y="1504"/>
                  </a:lnTo>
                  <a:lnTo>
                    <a:pt x="1108" y="1504"/>
                  </a:lnTo>
                  <a:lnTo>
                    <a:pt x="1106" y="1504"/>
                  </a:lnTo>
                  <a:lnTo>
                    <a:pt x="1102" y="1506"/>
                  </a:lnTo>
                  <a:lnTo>
                    <a:pt x="1102" y="1506"/>
                  </a:lnTo>
                  <a:lnTo>
                    <a:pt x="1102" y="1506"/>
                  </a:lnTo>
                  <a:lnTo>
                    <a:pt x="1098" y="1506"/>
                  </a:lnTo>
                  <a:lnTo>
                    <a:pt x="1094" y="1508"/>
                  </a:lnTo>
                  <a:lnTo>
                    <a:pt x="1088" y="1512"/>
                  </a:lnTo>
                  <a:lnTo>
                    <a:pt x="1084" y="1514"/>
                  </a:lnTo>
                  <a:lnTo>
                    <a:pt x="1078" y="1518"/>
                  </a:lnTo>
                  <a:lnTo>
                    <a:pt x="1072" y="1522"/>
                  </a:lnTo>
                  <a:lnTo>
                    <a:pt x="1068" y="1526"/>
                  </a:lnTo>
                  <a:lnTo>
                    <a:pt x="1064" y="1530"/>
                  </a:lnTo>
                  <a:lnTo>
                    <a:pt x="1058" y="1536"/>
                  </a:lnTo>
                  <a:lnTo>
                    <a:pt x="1054" y="1542"/>
                  </a:lnTo>
                  <a:lnTo>
                    <a:pt x="1050" y="1548"/>
                  </a:lnTo>
                  <a:lnTo>
                    <a:pt x="1048" y="1556"/>
                  </a:lnTo>
                  <a:lnTo>
                    <a:pt x="1044" y="1562"/>
                  </a:lnTo>
                  <a:lnTo>
                    <a:pt x="1040" y="1568"/>
                  </a:lnTo>
                  <a:lnTo>
                    <a:pt x="1038" y="1572"/>
                  </a:lnTo>
                  <a:lnTo>
                    <a:pt x="1034" y="1576"/>
                  </a:lnTo>
                  <a:lnTo>
                    <a:pt x="1032" y="1578"/>
                  </a:lnTo>
                  <a:lnTo>
                    <a:pt x="1030" y="1580"/>
                  </a:lnTo>
                  <a:lnTo>
                    <a:pt x="1030" y="1582"/>
                  </a:lnTo>
                  <a:lnTo>
                    <a:pt x="1028" y="1582"/>
                  </a:lnTo>
                  <a:lnTo>
                    <a:pt x="1028" y="1584"/>
                  </a:lnTo>
                  <a:lnTo>
                    <a:pt x="1026" y="1584"/>
                  </a:lnTo>
                  <a:lnTo>
                    <a:pt x="1024" y="1584"/>
                  </a:lnTo>
                  <a:lnTo>
                    <a:pt x="1020" y="1586"/>
                  </a:lnTo>
                  <a:lnTo>
                    <a:pt x="1020" y="1588"/>
                  </a:lnTo>
                  <a:lnTo>
                    <a:pt x="1018" y="1588"/>
                  </a:lnTo>
                  <a:lnTo>
                    <a:pt x="1012" y="1590"/>
                  </a:lnTo>
                  <a:lnTo>
                    <a:pt x="1006" y="1592"/>
                  </a:lnTo>
                  <a:lnTo>
                    <a:pt x="1004" y="1594"/>
                  </a:lnTo>
                  <a:lnTo>
                    <a:pt x="1006" y="1592"/>
                  </a:lnTo>
                  <a:lnTo>
                    <a:pt x="1014" y="1588"/>
                  </a:lnTo>
                  <a:lnTo>
                    <a:pt x="1020" y="1582"/>
                  </a:lnTo>
                  <a:lnTo>
                    <a:pt x="1028" y="1578"/>
                  </a:lnTo>
                  <a:lnTo>
                    <a:pt x="1030" y="1576"/>
                  </a:lnTo>
                  <a:lnTo>
                    <a:pt x="1034" y="1574"/>
                  </a:lnTo>
                  <a:lnTo>
                    <a:pt x="1038" y="1568"/>
                  </a:lnTo>
                  <a:lnTo>
                    <a:pt x="1038" y="1568"/>
                  </a:lnTo>
                  <a:lnTo>
                    <a:pt x="1038" y="1568"/>
                  </a:lnTo>
                  <a:lnTo>
                    <a:pt x="1040" y="1562"/>
                  </a:lnTo>
                  <a:lnTo>
                    <a:pt x="1044" y="1556"/>
                  </a:lnTo>
                  <a:lnTo>
                    <a:pt x="1046" y="1552"/>
                  </a:lnTo>
                  <a:lnTo>
                    <a:pt x="1048" y="1546"/>
                  </a:lnTo>
                  <a:lnTo>
                    <a:pt x="1052" y="1540"/>
                  </a:lnTo>
                  <a:lnTo>
                    <a:pt x="1054" y="1536"/>
                  </a:lnTo>
                  <a:lnTo>
                    <a:pt x="1058" y="1530"/>
                  </a:lnTo>
                  <a:lnTo>
                    <a:pt x="1068" y="1522"/>
                  </a:lnTo>
                  <a:lnTo>
                    <a:pt x="1072" y="1518"/>
                  </a:lnTo>
                  <a:lnTo>
                    <a:pt x="1078" y="1514"/>
                  </a:lnTo>
                  <a:lnTo>
                    <a:pt x="1084" y="1510"/>
                  </a:lnTo>
                  <a:lnTo>
                    <a:pt x="1090" y="1506"/>
                  </a:lnTo>
                  <a:lnTo>
                    <a:pt x="1098" y="1504"/>
                  </a:lnTo>
                  <a:lnTo>
                    <a:pt x="1108" y="1500"/>
                  </a:lnTo>
                  <a:lnTo>
                    <a:pt x="1112" y="1500"/>
                  </a:lnTo>
                  <a:lnTo>
                    <a:pt x="1118" y="1498"/>
                  </a:lnTo>
                  <a:lnTo>
                    <a:pt x="1124" y="1498"/>
                  </a:lnTo>
                  <a:lnTo>
                    <a:pt x="1132" y="1498"/>
                  </a:lnTo>
                  <a:lnTo>
                    <a:pt x="1146" y="1496"/>
                  </a:lnTo>
                  <a:lnTo>
                    <a:pt x="1162" y="1496"/>
                  </a:lnTo>
                  <a:lnTo>
                    <a:pt x="1176" y="1494"/>
                  </a:lnTo>
                  <a:lnTo>
                    <a:pt x="1184" y="1494"/>
                  </a:lnTo>
                  <a:lnTo>
                    <a:pt x="1190" y="1494"/>
                  </a:lnTo>
                  <a:lnTo>
                    <a:pt x="1196" y="1494"/>
                  </a:lnTo>
                  <a:lnTo>
                    <a:pt x="1202" y="1494"/>
                  </a:lnTo>
                  <a:lnTo>
                    <a:pt x="1208" y="1492"/>
                  </a:lnTo>
                  <a:lnTo>
                    <a:pt x="1212" y="1492"/>
                  </a:lnTo>
                  <a:lnTo>
                    <a:pt x="1214" y="1492"/>
                  </a:lnTo>
                  <a:lnTo>
                    <a:pt x="1218" y="1490"/>
                  </a:lnTo>
                  <a:lnTo>
                    <a:pt x="1220" y="1490"/>
                  </a:lnTo>
                  <a:lnTo>
                    <a:pt x="1222" y="1490"/>
                  </a:lnTo>
                  <a:lnTo>
                    <a:pt x="1222" y="1490"/>
                  </a:lnTo>
                  <a:lnTo>
                    <a:pt x="1222" y="1490"/>
                  </a:lnTo>
                  <a:lnTo>
                    <a:pt x="1222" y="1488"/>
                  </a:lnTo>
                  <a:lnTo>
                    <a:pt x="1222" y="1488"/>
                  </a:lnTo>
                  <a:lnTo>
                    <a:pt x="1224" y="1488"/>
                  </a:lnTo>
                  <a:lnTo>
                    <a:pt x="1224" y="1488"/>
                  </a:lnTo>
                  <a:lnTo>
                    <a:pt x="1224" y="1488"/>
                  </a:lnTo>
                  <a:lnTo>
                    <a:pt x="1224" y="1486"/>
                  </a:lnTo>
                  <a:lnTo>
                    <a:pt x="1224" y="1484"/>
                  </a:lnTo>
                  <a:lnTo>
                    <a:pt x="1224" y="1484"/>
                  </a:lnTo>
                  <a:lnTo>
                    <a:pt x="1224" y="1484"/>
                  </a:lnTo>
                  <a:lnTo>
                    <a:pt x="1222" y="1482"/>
                  </a:lnTo>
                  <a:lnTo>
                    <a:pt x="1222" y="1482"/>
                  </a:lnTo>
                  <a:lnTo>
                    <a:pt x="1222" y="1480"/>
                  </a:lnTo>
                  <a:lnTo>
                    <a:pt x="1222" y="1480"/>
                  </a:lnTo>
                  <a:lnTo>
                    <a:pt x="1222" y="1480"/>
                  </a:lnTo>
                  <a:lnTo>
                    <a:pt x="1224" y="1478"/>
                  </a:lnTo>
                  <a:lnTo>
                    <a:pt x="1228" y="1474"/>
                  </a:lnTo>
                  <a:lnTo>
                    <a:pt x="1234" y="1468"/>
                  </a:lnTo>
                  <a:lnTo>
                    <a:pt x="1236" y="1464"/>
                  </a:lnTo>
                  <a:lnTo>
                    <a:pt x="1240" y="1460"/>
                  </a:lnTo>
                  <a:lnTo>
                    <a:pt x="1242" y="1458"/>
                  </a:lnTo>
                  <a:lnTo>
                    <a:pt x="1244" y="1456"/>
                  </a:lnTo>
                  <a:lnTo>
                    <a:pt x="1246" y="1454"/>
                  </a:lnTo>
                  <a:lnTo>
                    <a:pt x="1246" y="1454"/>
                  </a:lnTo>
                  <a:lnTo>
                    <a:pt x="1248" y="1454"/>
                  </a:lnTo>
                  <a:lnTo>
                    <a:pt x="1250" y="1454"/>
                  </a:lnTo>
                  <a:lnTo>
                    <a:pt x="1252" y="1456"/>
                  </a:lnTo>
                  <a:lnTo>
                    <a:pt x="1252" y="1456"/>
                  </a:lnTo>
                  <a:lnTo>
                    <a:pt x="1252" y="1456"/>
                  </a:lnTo>
                  <a:lnTo>
                    <a:pt x="1254" y="1456"/>
                  </a:lnTo>
                  <a:lnTo>
                    <a:pt x="1254" y="1456"/>
                  </a:lnTo>
                  <a:lnTo>
                    <a:pt x="1254" y="1456"/>
                  </a:lnTo>
                  <a:lnTo>
                    <a:pt x="1254" y="1454"/>
                  </a:lnTo>
                  <a:lnTo>
                    <a:pt x="1254" y="1456"/>
                  </a:lnTo>
                  <a:lnTo>
                    <a:pt x="1254" y="1456"/>
                  </a:lnTo>
                  <a:lnTo>
                    <a:pt x="1252" y="1458"/>
                  </a:lnTo>
                  <a:lnTo>
                    <a:pt x="1250" y="1458"/>
                  </a:lnTo>
                  <a:lnTo>
                    <a:pt x="1250" y="1458"/>
                  </a:lnTo>
                  <a:lnTo>
                    <a:pt x="1250" y="1460"/>
                  </a:lnTo>
                  <a:lnTo>
                    <a:pt x="1248" y="1462"/>
                  </a:lnTo>
                  <a:lnTo>
                    <a:pt x="1248" y="1460"/>
                  </a:lnTo>
                  <a:lnTo>
                    <a:pt x="1248" y="1460"/>
                  </a:lnTo>
                  <a:lnTo>
                    <a:pt x="1246" y="1460"/>
                  </a:lnTo>
                  <a:lnTo>
                    <a:pt x="1242" y="1460"/>
                  </a:lnTo>
                  <a:lnTo>
                    <a:pt x="1242" y="1460"/>
                  </a:lnTo>
                  <a:lnTo>
                    <a:pt x="1240" y="1460"/>
                  </a:lnTo>
                  <a:lnTo>
                    <a:pt x="1238" y="1462"/>
                  </a:lnTo>
                  <a:lnTo>
                    <a:pt x="1238" y="1462"/>
                  </a:lnTo>
                  <a:lnTo>
                    <a:pt x="1238" y="1464"/>
                  </a:lnTo>
                  <a:lnTo>
                    <a:pt x="1240" y="1466"/>
                  </a:lnTo>
                  <a:lnTo>
                    <a:pt x="1244" y="1466"/>
                  </a:lnTo>
                  <a:lnTo>
                    <a:pt x="1246" y="1468"/>
                  </a:lnTo>
                  <a:lnTo>
                    <a:pt x="1246" y="1468"/>
                  </a:lnTo>
                  <a:lnTo>
                    <a:pt x="1246" y="1468"/>
                  </a:lnTo>
                  <a:lnTo>
                    <a:pt x="1246" y="1470"/>
                  </a:lnTo>
                  <a:lnTo>
                    <a:pt x="1248" y="1470"/>
                  </a:lnTo>
                  <a:lnTo>
                    <a:pt x="1248" y="1470"/>
                  </a:lnTo>
                  <a:lnTo>
                    <a:pt x="1250" y="1470"/>
                  </a:lnTo>
                  <a:lnTo>
                    <a:pt x="1250" y="1470"/>
                  </a:lnTo>
                  <a:lnTo>
                    <a:pt x="1250" y="1472"/>
                  </a:lnTo>
                  <a:lnTo>
                    <a:pt x="1248" y="1474"/>
                  </a:lnTo>
                  <a:lnTo>
                    <a:pt x="1244" y="1476"/>
                  </a:lnTo>
                  <a:lnTo>
                    <a:pt x="1244" y="1476"/>
                  </a:lnTo>
                  <a:lnTo>
                    <a:pt x="1244" y="1476"/>
                  </a:lnTo>
                  <a:lnTo>
                    <a:pt x="1242" y="1478"/>
                  </a:lnTo>
                  <a:lnTo>
                    <a:pt x="1240" y="1480"/>
                  </a:lnTo>
                  <a:lnTo>
                    <a:pt x="1238" y="1482"/>
                  </a:lnTo>
                  <a:lnTo>
                    <a:pt x="1238" y="1482"/>
                  </a:lnTo>
                  <a:lnTo>
                    <a:pt x="1238" y="1482"/>
                  </a:lnTo>
                  <a:lnTo>
                    <a:pt x="1236" y="1484"/>
                  </a:lnTo>
                  <a:lnTo>
                    <a:pt x="1236" y="1484"/>
                  </a:lnTo>
                  <a:lnTo>
                    <a:pt x="1236" y="1486"/>
                  </a:lnTo>
                  <a:lnTo>
                    <a:pt x="1236" y="1488"/>
                  </a:lnTo>
                  <a:lnTo>
                    <a:pt x="1234" y="1492"/>
                  </a:lnTo>
                  <a:lnTo>
                    <a:pt x="1234" y="1498"/>
                  </a:lnTo>
                  <a:lnTo>
                    <a:pt x="1232" y="1504"/>
                  </a:lnTo>
                  <a:lnTo>
                    <a:pt x="1232" y="1512"/>
                  </a:lnTo>
                  <a:lnTo>
                    <a:pt x="1230" y="1518"/>
                  </a:lnTo>
                  <a:lnTo>
                    <a:pt x="1228" y="1520"/>
                  </a:lnTo>
                  <a:lnTo>
                    <a:pt x="1226" y="1522"/>
                  </a:lnTo>
                  <a:lnTo>
                    <a:pt x="1224" y="1526"/>
                  </a:lnTo>
                  <a:lnTo>
                    <a:pt x="1222" y="1526"/>
                  </a:lnTo>
                  <a:lnTo>
                    <a:pt x="1220" y="1528"/>
                  </a:lnTo>
                  <a:lnTo>
                    <a:pt x="1218" y="1528"/>
                  </a:lnTo>
                  <a:lnTo>
                    <a:pt x="1218" y="1528"/>
                  </a:lnTo>
                  <a:lnTo>
                    <a:pt x="1216" y="1528"/>
                  </a:lnTo>
                  <a:lnTo>
                    <a:pt x="1216" y="1530"/>
                  </a:lnTo>
                  <a:lnTo>
                    <a:pt x="1216" y="1530"/>
                  </a:lnTo>
                  <a:lnTo>
                    <a:pt x="1216" y="1530"/>
                  </a:lnTo>
                  <a:lnTo>
                    <a:pt x="1214" y="1530"/>
                  </a:lnTo>
                  <a:lnTo>
                    <a:pt x="1214" y="1530"/>
                  </a:lnTo>
                  <a:lnTo>
                    <a:pt x="1214" y="1532"/>
                  </a:lnTo>
                  <a:lnTo>
                    <a:pt x="1214" y="1534"/>
                  </a:lnTo>
                  <a:lnTo>
                    <a:pt x="1214" y="1534"/>
                  </a:lnTo>
                  <a:lnTo>
                    <a:pt x="1214" y="1534"/>
                  </a:lnTo>
                  <a:lnTo>
                    <a:pt x="1214" y="1536"/>
                  </a:lnTo>
                  <a:lnTo>
                    <a:pt x="1214" y="1536"/>
                  </a:lnTo>
                  <a:lnTo>
                    <a:pt x="1214" y="1536"/>
                  </a:lnTo>
                  <a:lnTo>
                    <a:pt x="1214" y="1538"/>
                  </a:lnTo>
                  <a:lnTo>
                    <a:pt x="1214" y="1538"/>
                  </a:lnTo>
                  <a:lnTo>
                    <a:pt x="1214" y="1540"/>
                  </a:lnTo>
                  <a:lnTo>
                    <a:pt x="1214" y="1540"/>
                  </a:lnTo>
                  <a:lnTo>
                    <a:pt x="1214" y="1540"/>
                  </a:lnTo>
                  <a:lnTo>
                    <a:pt x="1212" y="1542"/>
                  </a:lnTo>
                  <a:lnTo>
                    <a:pt x="1210" y="1542"/>
                  </a:lnTo>
                  <a:lnTo>
                    <a:pt x="1210" y="1542"/>
                  </a:lnTo>
                  <a:lnTo>
                    <a:pt x="1210" y="1544"/>
                  </a:lnTo>
                  <a:lnTo>
                    <a:pt x="1210" y="1546"/>
                  </a:lnTo>
                  <a:lnTo>
                    <a:pt x="1212" y="1548"/>
                  </a:lnTo>
                  <a:lnTo>
                    <a:pt x="1212" y="1548"/>
                  </a:lnTo>
                  <a:lnTo>
                    <a:pt x="1212" y="1550"/>
                  </a:lnTo>
                  <a:lnTo>
                    <a:pt x="1214" y="1550"/>
                  </a:lnTo>
                  <a:lnTo>
                    <a:pt x="1214" y="1550"/>
                  </a:lnTo>
                  <a:lnTo>
                    <a:pt x="1214" y="1552"/>
                  </a:lnTo>
                  <a:lnTo>
                    <a:pt x="1216" y="1552"/>
                  </a:lnTo>
                  <a:lnTo>
                    <a:pt x="1216" y="1552"/>
                  </a:lnTo>
                  <a:lnTo>
                    <a:pt x="1216" y="1552"/>
                  </a:lnTo>
                  <a:lnTo>
                    <a:pt x="1218" y="1554"/>
                  </a:lnTo>
                  <a:lnTo>
                    <a:pt x="1218" y="1554"/>
                  </a:lnTo>
                  <a:lnTo>
                    <a:pt x="1220" y="1554"/>
                  </a:lnTo>
                  <a:lnTo>
                    <a:pt x="1224" y="1554"/>
                  </a:lnTo>
                  <a:lnTo>
                    <a:pt x="1224" y="1554"/>
                  </a:lnTo>
                  <a:lnTo>
                    <a:pt x="1224" y="1554"/>
                  </a:lnTo>
                  <a:lnTo>
                    <a:pt x="1230" y="1554"/>
                  </a:lnTo>
                  <a:lnTo>
                    <a:pt x="1236" y="1552"/>
                  </a:lnTo>
                  <a:lnTo>
                    <a:pt x="1240" y="1552"/>
                  </a:lnTo>
                  <a:lnTo>
                    <a:pt x="1242" y="1554"/>
                  </a:lnTo>
                  <a:lnTo>
                    <a:pt x="1242" y="1554"/>
                  </a:lnTo>
                  <a:lnTo>
                    <a:pt x="1244" y="1554"/>
                  </a:lnTo>
                  <a:lnTo>
                    <a:pt x="1246" y="1556"/>
                  </a:lnTo>
                  <a:lnTo>
                    <a:pt x="1246" y="1556"/>
                  </a:lnTo>
                  <a:lnTo>
                    <a:pt x="1248" y="1560"/>
                  </a:lnTo>
                  <a:lnTo>
                    <a:pt x="1248" y="1560"/>
                  </a:lnTo>
                  <a:lnTo>
                    <a:pt x="1248" y="1562"/>
                  </a:lnTo>
                  <a:lnTo>
                    <a:pt x="1250" y="1566"/>
                  </a:lnTo>
                  <a:lnTo>
                    <a:pt x="1250" y="1566"/>
                  </a:lnTo>
                  <a:lnTo>
                    <a:pt x="1250" y="1566"/>
                  </a:lnTo>
                  <a:lnTo>
                    <a:pt x="1254" y="1570"/>
                  </a:lnTo>
                  <a:lnTo>
                    <a:pt x="1254" y="1570"/>
                  </a:lnTo>
                  <a:lnTo>
                    <a:pt x="1254" y="1570"/>
                  </a:lnTo>
                  <a:lnTo>
                    <a:pt x="1256" y="1572"/>
                  </a:lnTo>
                  <a:lnTo>
                    <a:pt x="1260" y="1574"/>
                  </a:lnTo>
                  <a:lnTo>
                    <a:pt x="1260" y="1574"/>
                  </a:lnTo>
                  <a:lnTo>
                    <a:pt x="1262" y="1574"/>
                  </a:lnTo>
                  <a:lnTo>
                    <a:pt x="1266" y="1572"/>
                  </a:lnTo>
                  <a:lnTo>
                    <a:pt x="1268" y="1572"/>
                  </a:lnTo>
                  <a:lnTo>
                    <a:pt x="1270" y="1570"/>
                  </a:lnTo>
                  <a:lnTo>
                    <a:pt x="1272" y="1568"/>
                  </a:lnTo>
                  <a:lnTo>
                    <a:pt x="1274" y="1568"/>
                  </a:lnTo>
                  <a:lnTo>
                    <a:pt x="1276" y="1566"/>
                  </a:lnTo>
                  <a:lnTo>
                    <a:pt x="1278" y="1566"/>
                  </a:lnTo>
                  <a:lnTo>
                    <a:pt x="1282" y="1566"/>
                  </a:lnTo>
                  <a:lnTo>
                    <a:pt x="1282" y="1566"/>
                  </a:lnTo>
                  <a:lnTo>
                    <a:pt x="1282" y="1564"/>
                  </a:lnTo>
                  <a:lnTo>
                    <a:pt x="1284" y="1564"/>
                  </a:lnTo>
                  <a:lnTo>
                    <a:pt x="1284" y="1564"/>
                  </a:lnTo>
                  <a:lnTo>
                    <a:pt x="1284" y="1564"/>
                  </a:lnTo>
                  <a:lnTo>
                    <a:pt x="1286" y="1566"/>
                  </a:lnTo>
                  <a:lnTo>
                    <a:pt x="1286" y="1568"/>
                  </a:lnTo>
                  <a:lnTo>
                    <a:pt x="1288" y="1572"/>
                  </a:lnTo>
                  <a:lnTo>
                    <a:pt x="1288" y="1572"/>
                  </a:lnTo>
                  <a:lnTo>
                    <a:pt x="1288" y="1574"/>
                  </a:lnTo>
                  <a:lnTo>
                    <a:pt x="1290" y="1576"/>
                  </a:lnTo>
                  <a:lnTo>
                    <a:pt x="1298" y="1576"/>
                  </a:lnTo>
                  <a:lnTo>
                    <a:pt x="1304" y="1576"/>
                  </a:lnTo>
                  <a:lnTo>
                    <a:pt x="1304" y="1576"/>
                  </a:lnTo>
                  <a:lnTo>
                    <a:pt x="1304" y="1576"/>
                  </a:lnTo>
                  <a:lnTo>
                    <a:pt x="1308" y="1574"/>
                  </a:lnTo>
                  <a:lnTo>
                    <a:pt x="1308" y="1574"/>
                  </a:lnTo>
                  <a:lnTo>
                    <a:pt x="1310" y="1574"/>
                  </a:lnTo>
                  <a:lnTo>
                    <a:pt x="1312" y="1572"/>
                  </a:lnTo>
                  <a:lnTo>
                    <a:pt x="1312" y="1572"/>
                  </a:lnTo>
                  <a:lnTo>
                    <a:pt x="1312" y="1572"/>
                  </a:lnTo>
                  <a:lnTo>
                    <a:pt x="1314" y="1570"/>
                  </a:lnTo>
                  <a:lnTo>
                    <a:pt x="1314" y="1570"/>
                  </a:lnTo>
                  <a:lnTo>
                    <a:pt x="1314" y="1570"/>
                  </a:lnTo>
                  <a:lnTo>
                    <a:pt x="1314" y="1568"/>
                  </a:lnTo>
                  <a:lnTo>
                    <a:pt x="1314" y="1566"/>
                  </a:lnTo>
                  <a:lnTo>
                    <a:pt x="1316" y="1564"/>
                  </a:lnTo>
                  <a:lnTo>
                    <a:pt x="1316" y="1562"/>
                  </a:lnTo>
                  <a:lnTo>
                    <a:pt x="1316" y="1562"/>
                  </a:lnTo>
                  <a:lnTo>
                    <a:pt x="1318" y="1560"/>
                  </a:lnTo>
                  <a:lnTo>
                    <a:pt x="1318" y="1560"/>
                  </a:lnTo>
                  <a:lnTo>
                    <a:pt x="1320" y="1558"/>
                  </a:lnTo>
                  <a:lnTo>
                    <a:pt x="1320" y="1556"/>
                  </a:lnTo>
                  <a:lnTo>
                    <a:pt x="1320" y="1556"/>
                  </a:lnTo>
                  <a:close/>
                  <a:moveTo>
                    <a:pt x="756" y="1054"/>
                  </a:moveTo>
                  <a:lnTo>
                    <a:pt x="762" y="1054"/>
                  </a:lnTo>
                  <a:lnTo>
                    <a:pt x="766" y="1054"/>
                  </a:lnTo>
                  <a:lnTo>
                    <a:pt x="772" y="1054"/>
                  </a:lnTo>
                  <a:lnTo>
                    <a:pt x="776" y="1056"/>
                  </a:lnTo>
                  <a:lnTo>
                    <a:pt x="778" y="1056"/>
                  </a:lnTo>
                  <a:lnTo>
                    <a:pt x="780" y="1056"/>
                  </a:lnTo>
                  <a:lnTo>
                    <a:pt x="782" y="1058"/>
                  </a:lnTo>
                  <a:lnTo>
                    <a:pt x="784" y="1060"/>
                  </a:lnTo>
                  <a:lnTo>
                    <a:pt x="786" y="1062"/>
                  </a:lnTo>
                  <a:lnTo>
                    <a:pt x="788" y="1066"/>
                  </a:lnTo>
                  <a:lnTo>
                    <a:pt x="790" y="1070"/>
                  </a:lnTo>
                  <a:lnTo>
                    <a:pt x="790" y="1070"/>
                  </a:lnTo>
                  <a:lnTo>
                    <a:pt x="786" y="1068"/>
                  </a:lnTo>
                  <a:lnTo>
                    <a:pt x="780" y="1066"/>
                  </a:lnTo>
                  <a:lnTo>
                    <a:pt x="778" y="1066"/>
                  </a:lnTo>
                  <a:lnTo>
                    <a:pt x="774" y="1064"/>
                  </a:lnTo>
                  <a:lnTo>
                    <a:pt x="770" y="1060"/>
                  </a:lnTo>
                  <a:lnTo>
                    <a:pt x="764" y="1058"/>
                  </a:lnTo>
                  <a:lnTo>
                    <a:pt x="760" y="1056"/>
                  </a:lnTo>
                  <a:lnTo>
                    <a:pt x="754" y="1054"/>
                  </a:lnTo>
                  <a:lnTo>
                    <a:pt x="754" y="1054"/>
                  </a:lnTo>
                  <a:lnTo>
                    <a:pt x="756" y="1054"/>
                  </a:lnTo>
                  <a:close/>
                  <a:moveTo>
                    <a:pt x="718" y="1120"/>
                  </a:moveTo>
                  <a:lnTo>
                    <a:pt x="722" y="1120"/>
                  </a:lnTo>
                  <a:lnTo>
                    <a:pt x="724" y="1122"/>
                  </a:lnTo>
                  <a:lnTo>
                    <a:pt x="728" y="1122"/>
                  </a:lnTo>
                  <a:lnTo>
                    <a:pt x="724" y="1122"/>
                  </a:lnTo>
                  <a:lnTo>
                    <a:pt x="718" y="1122"/>
                  </a:lnTo>
                  <a:lnTo>
                    <a:pt x="716" y="1120"/>
                  </a:lnTo>
                  <a:lnTo>
                    <a:pt x="718" y="1120"/>
                  </a:lnTo>
                  <a:close/>
                  <a:moveTo>
                    <a:pt x="510" y="744"/>
                  </a:moveTo>
                  <a:lnTo>
                    <a:pt x="510" y="744"/>
                  </a:lnTo>
                  <a:lnTo>
                    <a:pt x="512" y="744"/>
                  </a:lnTo>
                  <a:lnTo>
                    <a:pt x="514" y="746"/>
                  </a:lnTo>
                  <a:lnTo>
                    <a:pt x="516" y="746"/>
                  </a:lnTo>
                  <a:lnTo>
                    <a:pt x="514" y="746"/>
                  </a:lnTo>
                  <a:lnTo>
                    <a:pt x="516" y="748"/>
                  </a:lnTo>
                  <a:lnTo>
                    <a:pt x="518" y="750"/>
                  </a:lnTo>
                  <a:lnTo>
                    <a:pt x="520" y="752"/>
                  </a:lnTo>
                  <a:lnTo>
                    <a:pt x="522" y="756"/>
                  </a:lnTo>
                  <a:lnTo>
                    <a:pt x="522" y="756"/>
                  </a:lnTo>
                  <a:lnTo>
                    <a:pt x="520" y="756"/>
                  </a:lnTo>
                  <a:lnTo>
                    <a:pt x="520" y="756"/>
                  </a:lnTo>
                  <a:lnTo>
                    <a:pt x="518" y="754"/>
                  </a:lnTo>
                  <a:lnTo>
                    <a:pt x="516" y="752"/>
                  </a:lnTo>
                  <a:lnTo>
                    <a:pt x="514" y="750"/>
                  </a:lnTo>
                  <a:lnTo>
                    <a:pt x="512" y="750"/>
                  </a:lnTo>
                  <a:lnTo>
                    <a:pt x="512" y="748"/>
                  </a:lnTo>
                  <a:lnTo>
                    <a:pt x="510" y="744"/>
                  </a:lnTo>
                  <a:lnTo>
                    <a:pt x="508" y="742"/>
                  </a:lnTo>
                  <a:lnTo>
                    <a:pt x="510" y="744"/>
                  </a:lnTo>
                  <a:close/>
                  <a:moveTo>
                    <a:pt x="354" y="758"/>
                  </a:moveTo>
                  <a:lnTo>
                    <a:pt x="350" y="760"/>
                  </a:lnTo>
                  <a:lnTo>
                    <a:pt x="350" y="760"/>
                  </a:lnTo>
                  <a:lnTo>
                    <a:pt x="350" y="762"/>
                  </a:lnTo>
                  <a:lnTo>
                    <a:pt x="352" y="760"/>
                  </a:lnTo>
                  <a:lnTo>
                    <a:pt x="352" y="760"/>
                  </a:lnTo>
                  <a:lnTo>
                    <a:pt x="354" y="758"/>
                  </a:lnTo>
                  <a:lnTo>
                    <a:pt x="354" y="758"/>
                  </a:lnTo>
                  <a:lnTo>
                    <a:pt x="354" y="758"/>
                  </a:lnTo>
                  <a:lnTo>
                    <a:pt x="354" y="758"/>
                  </a:lnTo>
                  <a:lnTo>
                    <a:pt x="354" y="758"/>
                  </a:lnTo>
                  <a:close/>
                  <a:moveTo>
                    <a:pt x="1166" y="1588"/>
                  </a:moveTo>
                  <a:lnTo>
                    <a:pt x="1168" y="1588"/>
                  </a:lnTo>
                  <a:lnTo>
                    <a:pt x="1164" y="1588"/>
                  </a:lnTo>
                  <a:lnTo>
                    <a:pt x="1160" y="1584"/>
                  </a:lnTo>
                  <a:lnTo>
                    <a:pt x="1166" y="1588"/>
                  </a:lnTo>
                  <a:close/>
                  <a:moveTo>
                    <a:pt x="154" y="1440"/>
                  </a:moveTo>
                  <a:lnTo>
                    <a:pt x="152" y="1438"/>
                  </a:lnTo>
                  <a:lnTo>
                    <a:pt x="150" y="1438"/>
                  </a:lnTo>
                  <a:lnTo>
                    <a:pt x="150" y="1438"/>
                  </a:lnTo>
                  <a:lnTo>
                    <a:pt x="150" y="1436"/>
                  </a:lnTo>
                  <a:lnTo>
                    <a:pt x="150" y="1434"/>
                  </a:lnTo>
                  <a:lnTo>
                    <a:pt x="150" y="1430"/>
                  </a:lnTo>
                  <a:lnTo>
                    <a:pt x="150" y="1428"/>
                  </a:lnTo>
                  <a:lnTo>
                    <a:pt x="148" y="1424"/>
                  </a:lnTo>
                  <a:lnTo>
                    <a:pt x="148" y="1424"/>
                  </a:lnTo>
                  <a:lnTo>
                    <a:pt x="148" y="1424"/>
                  </a:lnTo>
                  <a:lnTo>
                    <a:pt x="148" y="1420"/>
                  </a:lnTo>
                  <a:lnTo>
                    <a:pt x="146" y="1418"/>
                  </a:lnTo>
                  <a:lnTo>
                    <a:pt x="146" y="1414"/>
                  </a:lnTo>
                  <a:lnTo>
                    <a:pt x="146" y="1412"/>
                  </a:lnTo>
                  <a:lnTo>
                    <a:pt x="148" y="1406"/>
                  </a:lnTo>
                  <a:lnTo>
                    <a:pt x="148" y="1398"/>
                  </a:lnTo>
                  <a:lnTo>
                    <a:pt x="148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4"/>
                  </a:lnTo>
                  <a:lnTo>
                    <a:pt x="146" y="1394"/>
                  </a:lnTo>
                  <a:lnTo>
                    <a:pt x="144" y="1394"/>
                  </a:lnTo>
                  <a:lnTo>
                    <a:pt x="144" y="1394"/>
                  </a:lnTo>
                  <a:lnTo>
                    <a:pt x="142" y="1394"/>
                  </a:lnTo>
                  <a:lnTo>
                    <a:pt x="140" y="1394"/>
                  </a:lnTo>
                  <a:lnTo>
                    <a:pt x="140" y="1394"/>
                  </a:lnTo>
                  <a:lnTo>
                    <a:pt x="140" y="1394"/>
                  </a:lnTo>
                  <a:lnTo>
                    <a:pt x="136" y="1394"/>
                  </a:lnTo>
                  <a:lnTo>
                    <a:pt x="128" y="1396"/>
                  </a:lnTo>
                  <a:lnTo>
                    <a:pt x="126" y="1396"/>
                  </a:lnTo>
                  <a:lnTo>
                    <a:pt x="122" y="1398"/>
                  </a:lnTo>
                  <a:lnTo>
                    <a:pt x="122" y="1398"/>
                  </a:lnTo>
                  <a:lnTo>
                    <a:pt x="120" y="1398"/>
                  </a:lnTo>
                  <a:lnTo>
                    <a:pt x="118" y="1400"/>
                  </a:lnTo>
                  <a:lnTo>
                    <a:pt x="118" y="1400"/>
                  </a:lnTo>
                  <a:lnTo>
                    <a:pt x="118" y="1402"/>
                  </a:lnTo>
                  <a:lnTo>
                    <a:pt x="116" y="1404"/>
                  </a:lnTo>
                  <a:lnTo>
                    <a:pt x="116" y="1404"/>
                  </a:lnTo>
                  <a:lnTo>
                    <a:pt x="116" y="1404"/>
                  </a:lnTo>
                  <a:lnTo>
                    <a:pt x="116" y="1406"/>
                  </a:lnTo>
                  <a:lnTo>
                    <a:pt x="116" y="1406"/>
                  </a:lnTo>
                  <a:lnTo>
                    <a:pt x="116" y="1408"/>
                  </a:lnTo>
                  <a:lnTo>
                    <a:pt x="116" y="1410"/>
                  </a:lnTo>
                  <a:lnTo>
                    <a:pt x="118" y="1414"/>
                  </a:lnTo>
                  <a:lnTo>
                    <a:pt x="118" y="1416"/>
                  </a:lnTo>
                  <a:lnTo>
                    <a:pt x="120" y="1420"/>
                  </a:lnTo>
                  <a:lnTo>
                    <a:pt x="120" y="1424"/>
                  </a:lnTo>
                  <a:lnTo>
                    <a:pt x="120" y="1424"/>
                  </a:lnTo>
                  <a:lnTo>
                    <a:pt x="120" y="1426"/>
                  </a:lnTo>
                  <a:lnTo>
                    <a:pt x="122" y="1426"/>
                  </a:lnTo>
                  <a:lnTo>
                    <a:pt x="122" y="1428"/>
                  </a:lnTo>
                  <a:lnTo>
                    <a:pt x="124" y="1432"/>
                  </a:lnTo>
                  <a:lnTo>
                    <a:pt x="124" y="1436"/>
                  </a:lnTo>
                  <a:lnTo>
                    <a:pt x="126" y="1440"/>
                  </a:lnTo>
                  <a:lnTo>
                    <a:pt x="126" y="1440"/>
                  </a:lnTo>
                  <a:lnTo>
                    <a:pt x="128" y="1442"/>
                  </a:lnTo>
                  <a:lnTo>
                    <a:pt x="130" y="1442"/>
                  </a:lnTo>
                  <a:lnTo>
                    <a:pt x="132" y="1442"/>
                  </a:lnTo>
                  <a:lnTo>
                    <a:pt x="132" y="1444"/>
                  </a:lnTo>
                  <a:lnTo>
                    <a:pt x="132" y="1444"/>
                  </a:lnTo>
                  <a:lnTo>
                    <a:pt x="134" y="1446"/>
                  </a:lnTo>
                  <a:lnTo>
                    <a:pt x="134" y="1448"/>
                  </a:lnTo>
                  <a:lnTo>
                    <a:pt x="134" y="1450"/>
                  </a:lnTo>
                  <a:lnTo>
                    <a:pt x="134" y="1450"/>
                  </a:lnTo>
                  <a:lnTo>
                    <a:pt x="134" y="1450"/>
                  </a:lnTo>
                  <a:lnTo>
                    <a:pt x="136" y="1454"/>
                  </a:lnTo>
                  <a:lnTo>
                    <a:pt x="136" y="1454"/>
                  </a:lnTo>
                  <a:lnTo>
                    <a:pt x="136" y="1454"/>
                  </a:lnTo>
                  <a:lnTo>
                    <a:pt x="138" y="1456"/>
                  </a:lnTo>
                  <a:lnTo>
                    <a:pt x="138" y="1456"/>
                  </a:lnTo>
                  <a:lnTo>
                    <a:pt x="138" y="1456"/>
                  </a:lnTo>
                  <a:lnTo>
                    <a:pt x="140" y="1458"/>
                  </a:lnTo>
                  <a:lnTo>
                    <a:pt x="140" y="1458"/>
                  </a:lnTo>
                  <a:lnTo>
                    <a:pt x="140" y="1458"/>
                  </a:lnTo>
                  <a:lnTo>
                    <a:pt x="142" y="1458"/>
                  </a:lnTo>
                  <a:lnTo>
                    <a:pt x="142" y="1458"/>
                  </a:lnTo>
                  <a:lnTo>
                    <a:pt x="142" y="1460"/>
                  </a:lnTo>
                  <a:lnTo>
                    <a:pt x="148" y="1460"/>
                  </a:lnTo>
                  <a:lnTo>
                    <a:pt x="150" y="1460"/>
                  </a:lnTo>
                  <a:lnTo>
                    <a:pt x="150" y="1460"/>
                  </a:lnTo>
                  <a:lnTo>
                    <a:pt x="150" y="1460"/>
                  </a:lnTo>
                  <a:lnTo>
                    <a:pt x="152" y="1460"/>
                  </a:lnTo>
                  <a:lnTo>
                    <a:pt x="152" y="1460"/>
                  </a:lnTo>
                  <a:lnTo>
                    <a:pt x="154" y="1460"/>
                  </a:lnTo>
                  <a:lnTo>
                    <a:pt x="156" y="1458"/>
                  </a:lnTo>
                  <a:lnTo>
                    <a:pt x="156" y="1458"/>
                  </a:lnTo>
                  <a:lnTo>
                    <a:pt x="156" y="1458"/>
                  </a:lnTo>
                  <a:lnTo>
                    <a:pt x="158" y="1456"/>
                  </a:lnTo>
                  <a:lnTo>
                    <a:pt x="158" y="1456"/>
                  </a:lnTo>
                  <a:lnTo>
                    <a:pt x="158" y="1456"/>
                  </a:lnTo>
                  <a:lnTo>
                    <a:pt x="158" y="1452"/>
                  </a:lnTo>
                  <a:lnTo>
                    <a:pt x="158" y="1450"/>
                  </a:lnTo>
                  <a:lnTo>
                    <a:pt x="158" y="1444"/>
                  </a:lnTo>
                  <a:lnTo>
                    <a:pt x="158" y="1444"/>
                  </a:lnTo>
                  <a:lnTo>
                    <a:pt x="158" y="1442"/>
                  </a:lnTo>
                  <a:lnTo>
                    <a:pt x="154" y="1440"/>
                  </a:lnTo>
                  <a:close/>
                  <a:moveTo>
                    <a:pt x="650" y="828"/>
                  </a:moveTo>
                  <a:lnTo>
                    <a:pt x="654" y="828"/>
                  </a:lnTo>
                  <a:lnTo>
                    <a:pt x="656" y="826"/>
                  </a:lnTo>
                  <a:lnTo>
                    <a:pt x="656" y="826"/>
                  </a:lnTo>
                  <a:lnTo>
                    <a:pt x="658" y="826"/>
                  </a:lnTo>
                  <a:lnTo>
                    <a:pt x="658" y="826"/>
                  </a:lnTo>
                  <a:lnTo>
                    <a:pt x="658" y="826"/>
                  </a:lnTo>
                  <a:lnTo>
                    <a:pt x="660" y="824"/>
                  </a:lnTo>
                  <a:lnTo>
                    <a:pt x="662" y="824"/>
                  </a:lnTo>
                  <a:lnTo>
                    <a:pt x="662" y="824"/>
                  </a:lnTo>
                  <a:lnTo>
                    <a:pt x="662" y="822"/>
                  </a:lnTo>
                  <a:lnTo>
                    <a:pt x="664" y="820"/>
                  </a:lnTo>
                  <a:lnTo>
                    <a:pt x="666" y="816"/>
                  </a:lnTo>
                  <a:lnTo>
                    <a:pt x="666" y="816"/>
                  </a:lnTo>
                  <a:lnTo>
                    <a:pt x="666" y="816"/>
                  </a:lnTo>
                  <a:lnTo>
                    <a:pt x="666" y="808"/>
                  </a:lnTo>
                  <a:lnTo>
                    <a:pt x="666" y="802"/>
                  </a:lnTo>
                  <a:lnTo>
                    <a:pt x="666" y="796"/>
                  </a:lnTo>
                  <a:lnTo>
                    <a:pt x="666" y="790"/>
                  </a:lnTo>
                  <a:lnTo>
                    <a:pt x="664" y="784"/>
                  </a:lnTo>
                  <a:lnTo>
                    <a:pt x="664" y="780"/>
                  </a:lnTo>
                  <a:lnTo>
                    <a:pt x="664" y="776"/>
                  </a:lnTo>
                  <a:lnTo>
                    <a:pt x="662" y="772"/>
                  </a:lnTo>
                  <a:lnTo>
                    <a:pt x="662" y="772"/>
                  </a:lnTo>
                  <a:lnTo>
                    <a:pt x="662" y="772"/>
                  </a:lnTo>
                  <a:lnTo>
                    <a:pt x="660" y="768"/>
                  </a:lnTo>
                  <a:lnTo>
                    <a:pt x="660" y="768"/>
                  </a:lnTo>
                  <a:lnTo>
                    <a:pt x="660" y="768"/>
                  </a:lnTo>
                  <a:lnTo>
                    <a:pt x="658" y="764"/>
                  </a:lnTo>
                  <a:lnTo>
                    <a:pt x="658" y="764"/>
                  </a:lnTo>
                  <a:lnTo>
                    <a:pt x="658" y="764"/>
                  </a:lnTo>
                  <a:lnTo>
                    <a:pt x="656" y="762"/>
                  </a:lnTo>
                  <a:lnTo>
                    <a:pt x="656" y="762"/>
                  </a:lnTo>
                  <a:lnTo>
                    <a:pt x="656" y="762"/>
                  </a:lnTo>
                  <a:lnTo>
                    <a:pt x="652" y="760"/>
                  </a:lnTo>
                  <a:lnTo>
                    <a:pt x="652" y="760"/>
                  </a:lnTo>
                  <a:lnTo>
                    <a:pt x="652" y="760"/>
                  </a:lnTo>
                  <a:lnTo>
                    <a:pt x="648" y="758"/>
                  </a:lnTo>
                  <a:lnTo>
                    <a:pt x="642" y="756"/>
                  </a:lnTo>
                  <a:lnTo>
                    <a:pt x="636" y="756"/>
                  </a:lnTo>
                  <a:lnTo>
                    <a:pt x="632" y="754"/>
                  </a:lnTo>
                  <a:lnTo>
                    <a:pt x="634" y="754"/>
                  </a:lnTo>
                  <a:lnTo>
                    <a:pt x="634" y="752"/>
                  </a:lnTo>
                  <a:lnTo>
                    <a:pt x="634" y="752"/>
                  </a:lnTo>
                  <a:lnTo>
                    <a:pt x="634" y="752"/>
                  </a:lnTo>
                  <a:lnTo>
                    <a:pt x="636" y="750"/>
                  </a:lnTo>
                  <a:lnTo>
                    <a:pt x="636" y="750"/>
                  </a:lnTo>
                  <a:lnTo>
                    <a:pt x="638" y="748"/>
                  </a:lnTo>
                  <a:lnTo>
                    <a:pt x="642" y="746"/>
                  </a:lnTo>
                  <a:lnTo>
                    <a:pt x="642" y="746"/>
                  </a:lnTo>
                  <a:lnTo>
                    <a:pt x="642" y="746"/>
                  </a:lnTo>
                  <a:lnTo>
                    <a:pt x="644" y="744"/>
                  </a:lnTo>
                  <a:lnTo>
                    <a:pt x="646" y="742"/>
                  </a:lnTo>
                  <a:lnTo>
                    <a:pt x="648" y="740"/>
                  </a:lnTo>
                  <a:lnTo>
                    <a:pt x="648" y="740"/>
                  </a:lnTo>
                  <a:lnTo>
                    <a:pt x="648" y="740"/>
                  </a:lnTo>
                  <a:lnTo>
                    <a:pt x="650" y="736"/>
                  </a:lnTo>
                  <a:lnTo>
                    <a:pt x="650" y="736"/>
                  </a:lnTo>
                  <a:lnTo>
                    <a:pt x="650" y="736"/>
                  </a:lnTo>
                  <a:lnTo>
                    <a:pt x="652" y="734"/>
                  </a:lnTo>
                  <a:lnTo>
                    <a:pt x="652" y="734"/>
                  </a:lnTo>
                  <a:lnTo>
                    <a:pt x="652" y="728"/>
                  </a:lnTo>
                  <a:lnTo>
                    <a:pt x="652" y="730"/>
                  </a:lnTo>
                  <a:lnTo>
                    <a:pt x="652" y="728"/>
                  </a:lnTo>
                  <a:lnTo>
                    <a:pt x="652" y="726"/>
                  </a:lnTo>
                  <a:lnTo>
                    <a:pt x="652" y="726"/>
                  </a:lnTo>
                  <a:lnTo>
                    <a:pt x="654" y="724"/>
                  </a:lnTo>
                  <a:lnTo>
                    <a:pt x="654" y="722"/>
                  </a:lnTo>
                  <a:lnTo>
                    <a:pt x="654" y="722"/>
                  </a:lnTo>
                  <a:lnTo>
                    <a:pt x="654" y="722"/>
                  </a:lnTo>
                  <a:lnTo>
                    <a:pt x="654" y="718"/>
                  </a:lnTo>
                  <a:lnTo>
                    <a:pt x="654" y="716"/>
                  </a:lnTo>
                  <a:lnTo>
                    <a:pt x="654" y="714"/>
                  </a:lnTo>
                  <a:lnTo>
                    <a:pt x="652" y="712"/>
                  </a:lnTo>
                  <a:lnTo>
                    <a:pt x="652" y="712"/>
                  </a:lnTo>
                  <a:lnTo>
                    <a:pt x="652" y="712"/>
                  </a:lnTo>
                  <a:lnTo>
                    <a:pt x="652" y="712"/>
                  </a:lnTo>
                  <a:lnTo>
                    <a:pt x="652" y="712"/>
                  </a:lnTo>
                  <a:lnTo>
                    <a:pt x="652" y="710"/>
                  </a:lnTo>
                  <a:lnTo>
                    <a:pt x="650" y="710"/>
                  </a:lnTo>
                  <a:lnTo>
                    <a:pt x="650" y="710"/>
                  </a:lnTo>
                  <a:lnTo>
                    <a:pt x="650" y="708"/>
                  </a:lnTo>
                  <a:lnTo>
                    <a:pt x="648" y="708"/>
                  </a:lnTo>
                  <a:lnTo>
                    <a:pt x="648" y="708"/>
                  </a:lnTo>
                  <a:lnTo>
                    <a:pt x="648" y="708"/>
                  </a:lnTo>
                  <a:lnTo>
                    <a:pt x="646" y="708"/>
                  </a:lnTo>
                  <a:lnTo>
                    <a:pt x="644" y="710"/>
                  </a:lnTo>
                  <a:lnTo>
                    <a:pt x="642" y="710"/>
                  </a:lnTo>
                  <a:lnTo>
                    <a:pt x="640" y="710"/>
                  </a:lnTo>
                  <a:lnTo>
                    <a:pt x="636" y="712"/>
                  </a:lnTo>
                  <a:lnTo>
                    <a:pt x="632" y="712"/>
                  </a:lnTo>
                  <a:lnTo>
                    <a:pt x="628" y="714"/>
                  </a:lnTo>
                  <a:lnTo>
                    <a:pt x="624" y="714"/>
                  </a:lnTo>
                  <a:lnTo>
                    <a:pt x="618" y="714"/>
                  </a:lnTo>
                  <a:lnTo>
                    <a:pt x="616" y="716"/>
                  </a:lnTo>
                  <a:lnTo>
                    <a:pt x="612" y="716"/>
                  </a:lnTo>
                  <a:lnTo>
                    <a:pt x="608" y="716"/>
                  </a:lnTo>
                  <a:lnTo>
                    <a:pt x="606" y="718"/>
                  </a:lnTo>
                  <a:lnTo>
                    <a:pt x="604" y="718"/>
                  </a:lnTo>
                  <a:lnTo>
                    <a:pt x="602" y="718"/>
                  </a:lnTo>
                  <a:lnTo>
                    <a:pt x="602" y="718"/>
                  </a:lnTo>
                  <a:lnTo>
                    <a:pt x="602" y="718"/>
                  </a:lnTo>
                  <a:lnTo>
                    <a:pt x="600" y="718"/>
                  </a:lnTo>
                  <a:lnTo>
                    <a:pt x="600" y="718"/>
                  </a:lnTo>
                  <a:lnTo>
                    <a:pt x="600" y="720"/>
                  </a:lnTo>
                  <a:lnTo>
                    <a:pt x="602" y="740"/>
                  </a:lnTo>
                  <a:lnTo>
                    <a:pt x="604" y="750"/>
                  </a:lnTo>
                  <a:lnTo>
                    <a:pt x="606" y="758"/>
                  </a:lnTo>
                  <a:lnTo>
                    <a:pt x="606" y="762"/>
                  </a:lnTo>
                  <a:lnTo>
                    <a:pt x="606" y="764"/>
                  </a:lnTo>
                  <a:lnTo>
                    <a:pt x="604" y="764"/>
                  </a:lnTo>
                  <a:lnTo>
                    <a:pt x="604" y="766"/>
                  </a:lnTo>
                  <a:lnTo>
                    <a:pt x="598" y="770"/>
                  </a:lnTo>
                  <a:lnTo>
                    <a:pt x="596" y="772"/>
                  </a:lnTo>
                  <a:lnTo>
                    <a:pt x="594" y="772"/>
                  </a:lnTo>
                  <a:lnTo>
                    <a:pt x="594" y="770"/>
                  </a:lnTo>
                  <a:lnTo>
                    <a:pt x="594" y="768"/>
                  </a:lnTo>
                  <a:lnTo>
                    <a:pt x="592" y="768"/>
                  </a:lnTo>
                  <a:lnTo>
                    <a:pt x="592" y="764"/>
                  </a:lnTo>
                  <a:lnTo>
                    <a:pt x="592" y="762"/>
                  </a:lnTo>
                  <a:lnTo>
                    <a:pt x="590" y="760"/>
                  </a:lnTo>
                  <a:lnTo>
                    <a:pt x="590" y="760"/>
                  </a:lnTo>
                  <a:lnTo>
                    <a:pt x="590" y="758"/>
                  </a:lnTo>
                  <a:lnTo>
                    <a:pt x="590" y="756"/>
                  </a:lnTo>
                  <a:lnTo>
                    <a:pt x="590" y="756"/>
                  </a:lnTo>
                  <a:lnTo>
                    <a:pt x="588" y="756"/>
                  </a:lnTo>
                  <a:lnTo>
                    <a:pt x="586" y="754"/>
                  </a:lnTo>
                  <a:lnTo>
                    <a:pt x="586" y="754"/>
                  </a:lnTo>
                  <a:lnTo>
                    <a:pt x="586" y="754"/>
                  </a:lnTo>
                  <a:lnTo>
                    <a:pt x="582" y="752"/>
                  </a:lnTo>
                  <a:lnTo>
                    <a:pt x="580" y="750"/>
                  </a:lnTo>
                  <a:lnTo>
                    <a:pt x="578" y="750"/>
                  </a:lnTo>
                  <a:lnTo>
                    <a:pt x="578" y="748"/>
                  </a:lnTo>
                  <a:lnTo>
                    <a:pt x="576" y="748"/>
                  </a:lnTo>
                  <a:lnTo>
                    <a:pt x="576" y="748"/>
                  </a:lnTo>
                  <a:lnTo>
                    <a:pt x="574" y="748"/>
                  </a:lnTo>
                  <a:lnTo>
                    <a:pt x="574" y="748"/>
                  </a:lnTo>
                  <a:lnTo>
                    <a:pt x="572" y="752"/>
                  </a:lnTo>
                  <a:lnTo>
                    <a:pt x="574" y="760"/>
                  </a:lnTo>
                  <a:lnTo>
                    <a:pt x="574" y="768"/>
                  </a:lnTo>
                  <a:lnTo>
                    <a:pt x="576" y="776"/>
                  </a:lnTo>
                  <a:lnTo>
                    <a:pt x="578" y="782"/>
                  </a:lnTo>
                  <a:lnTo>
                    <a:pt x="578" y="782"/>
                  </a:lnTo>
                  <a:lnTo>
                    <a:pt x="578" y="784"/>
                  </a:lnTo>
                  <a:lnTo>
                    <a:pt x="582" y="790"/>
                  </a:lnTo>
                  <a:lnTo>
                    <a:pt x="582" y="790"/>
                  </a:lnTo>
                  <a:lnTo>
                    <a:pt x="582" y="790"/>
                  </a:lnTo>
                  <a:lnTo>
                    <a:pt x="586" y="792"/>
                  </a:lnTo>
                  <a:lnTo>
                    <a:pt x="588" y="796"/>
                  </a:lnTo>
                  <a:lnTo>
                    <a:pt x="592" y="798"/>
                  </a:lnTo>
                  <a:lnTo>
                    <a:pt x="596" y="800"/>
                  </a:lnTo>
                  <a:lnTo>
                    <a:pt x="600" y="802"/>
                  </a:lnTo>
                  <a:lnTo>
                    <a:pt x="604" y="804"/>
                  </a:lnTo>
                  <a:lnTo>
                    <a:pt x="606" y="804"/>
                  </a:lnTo>
                  <a:lnTo>
                    <a:pt x="608" y="806"/>
                  </a:lnTo>
                  <a:lnTo>
                    <a:pt x="610" y="808"/>
                  </a:lnTo>
                  <a:lnTo>
                    <a:pt x="610" y="810"/>
                  </a:lnTo>
                  <a:lnTo>
                    <a:pt x="610" y="810"/>
                  </a:lnTo>
                  <a:lnTo>
                    <a:pt x="612" y="812"/>
                  </a:lnTo>
                  <a:lnTo>
                    <a:pt x="612" y="816"/>
                  </a:lnTo>
                  <a:lnTo>
                    <a:pt x="612" y="818"/>
                  </a:lnTo>
                  <a:lnTo>
                    <a:pt x="614" y="824"/>
                  </a:lnTo>
                  <a:lnTo>
                    <a:pt x="616" y="826"/>
                  </a:lnTo>
                  <a:lnTo>
                    <a:pt x="616" y="826"/>
                  </a:lnTo>
                  <a:lnTo>
                    <a:pt x="616" y="826"/>
                  </a:lnTo>
                  <a:lnTo>
                    <a:pt x="616" y="828"/>
                  </a:lnTo>
                  <a:lnTo>
                    <a:pt x="618" y="830"/>
                  </a:lnTo>
                  <a:lnTo>
                    <a:pt x="620" y="832"/>
                  </a:lnTo>
                  <a:lnTo>
                    <a:pt x="624" y="836"/>
                  </a:lnTo>
                  <a:lnTo>
                    <a:pt x="628" y="840"/>
                  </a:lnTo>
                  <a:lnTo>
                    <a:pt x="628" y="840"/>
                  </a:lnTo>
                  <a:lnTo>
                    <a:pt x="632" y="840"/>
                  </a:lnTo>
                  <a:lnTo>
                    <a:pt x="636" y="840"/>
                  </a:lnTo>
                  <a:lnTo>
                    <a:pt x="636" y="840"/>
                  </a:lnTo>
                  <a:lnTo>
                    <a:pt x="636" y="840"/>
                  </a:lnTo>
                  <a:lnTo>
                    <a:pt x="638" y="838"/>
                  </a:lnTo>
                  <a:lnTo>
                    <a:pt x="638" y="838"/>
                  </a:lnTo>
                  <a:lnTo>
                    <a:pt x="640" y="838"/>
                  </a:lnTo>
                  <a:lnTo>
                    <a:pt x="642" y="836"/>
                  </a:lnTo>
                  <a:lnTo>
                    <a:pt x="642" y="836"/>
                  </a:lnTo>
                  <a:lnTo>
                    <a:pt x="642" y="836"/>
                  </a:lnTo>
                  <a:lnTo>
                    <a:pt x="644" y="834"/>
                  </a:lnTo>
                  <a:lnTo>
                    <a:pt x="644" y="834"/>
                  </a:lnTo>
                  <a:lnTo>
                    <a:pt x="644" y="832"/>
                  </a:lnTo>
                  <a:lnTo>
                    <a:pt x="644" y="830"/>
                  </a:lnTo>
                  <a:lnTo>
                    <a:pt x="644" y="830"/>
                  </a:lnTo>
                  <a:lnTo>
                    <a:pt x="644" y="830"/>
                  </a:lnTo>
                  <a:lnTo>
                    <a:pt x="642" y="828"/>
                  </a:lnTo>
                  <a:lnTo>
                    <a:pt x="646" y="828"/>
                  </a:lnTo>
                  <a:lnTo>
                    <a:pt x="650" y="828"/>
                  </a:lnTo>
                  <a:close/>
                  <a:moveTo>
                    <a:pt x="748" y="738"/>
                  </a:moveTo>
                  <a:lnTo>
                    <a:pt x="748" y="738"/>
                  </a:lnTo>
                  <a:lnTo>
                    <a:pt x="748" y="736"/>
                  </a:lnTo>
                  <a:lnTo>
                    <a:pt x="750" y="730"/>
                  </a:lnTo>
                  <a:lnTo>
                    <a:pt x="752" y="726"/>
                  </a:lnTo>
                  <a:lnTo>
                    <a:pt x="754" y="724"/>
                  </a:lnTo>
                  <a:lnTo>
                    <a:pt x="756" y="722"/>
                  </a:lnTo>
                  <a:lnTo>
                    <a:pt x="758" y="720"/>
                  </a:lnTo>
                  <a:lnTo>
                    <a:pt x="758" y="720"/>
                  </a:lnTo>
                  <a:lnTo>
                    <a:pt x="758" y="718"/>
                  </a:lnTo>
                  <a:lnTo>
                    <a:pt x="760" y="716"/>
                  </a:lnTo>
                  <a:lnTo>
                    <a:pt x="760" y="716"/>
                  </a:lnTo>
                  <a:lnTo>
                    <a:pt x="760" y="716"/>
                  </a:lnTo>
                  <a:lnTo>
                    <a:pt x="760" y="714"/>
                  </a:lnTo>
                  <a:lnTo>
                    <a:pt x="760" y="714"/>
                  </a:lnTo>
                  <a:lnTo>
                    <a:pt x="760" y="712"/>
                  </a:lnTo>
                  <a:lnTo>
                    <a:pt x="760" y="712"/>
                  </a:lnTo>
                  <a:lnTo>
                    <a:pt x="760" y="712"/>
                  </a:lnTo>
                  <a:lnTo>
                    <a:pt x="758" y="710"/>
                  </a:lnTo>
                  <a:lnTo>
                    <a:pt x="758" y="708"/>
                  </a:lnTo>
                  <a:lnTo>
                    <a:pt x="758" y="708"/>
                  </a:lnTo>
                  <a:lnTo>
                    <a:pt x="756" y="708"/>
                  </a:lnTo>
                  <a:lnTo>
                    <a:pt x="756" y="708"/>
                  </a:lnTo>
                  <a:lnTo>
                    <a:pt x="756" y="708"/>
                  </a:lnTo>
                  <a:lnTo>
                    <a:pt x="754" y="708"/>
                  </a:lnTo>
                  <a:lnTo>
                    <a:pt x="752" y="706"/>
                  </a:lnTo>
                  <a:lnTo>
                    <a:pt x="748" y="706"/>
                  </a:lnTo>
                  <a:lnTo>
                    <a:pt x="742" y="706"/>
                  </a:lnTo>
                  <a:lnTo>
                    <a:pt x="736" y="706"/>
                  </a:lnTo>
                  <a:lnTo>
                    <a:pt x="730" y="706"/>
                  </a:lnTo>
                  <a:lnTo>
                    <a:pt x="724" y="706"/>
                  </a:lnTo>
                  <a:lnTo>
                    <a:pt x="724" y="706"/>
                  </a:lnTo>
                  <a:lnTo>
                    <a:pt x="724" y="708"/>
                  </a:lnTo>
                  <a:lnTo>
                    <a:pt x="722" y="708"/>
                  </a:lnTo>
                  <a:lnTo>
                    <a:pt x="722" y="708"/>
                  </a:lnTo>
                  <a:lnTo>
                    <a:pt x="722" y="708"/>
                  </a:lnTo>
                  <a:lnTo>
                    <a:pt x="722" y="708"/>
                  </a:lnTo>
                  <a:lnTo>
                    <a:pt x="722" y="708"/>
                  </a:lnTo>
                  <a:lnTo>
                    <a:pt x="720" y="706"/>
                  </a:lnTo>
                  <a:lnTo>
                    <a:pt x="720" y="704"/>
                  </a:lnTo>
                  <a:lnTo>
                    <a:pt x="718" y="700"/>
                  </a:lnTo>
                  <a:lnTo>
                    <a:pt x="718" y="700"/>
                  </a:lnTo>
                  <a:lnTo>
                    <a:pt x="718" y="700"/>
                  </a:lnTo>
                  <a:lnTo>
                    <a:pt x="718" y="698"/>
                  </a:lnTo>
                  <a:lnTo>
                    <a:pt x="718" y="698"/>
                  </a:lnTo>
                  <a:lnTo>
                    <a:pt x="716" y="698"/>
                  </a:lnTo>
                  <a:lnTo>
                    <a:pt x="716" y="696"/>
                  </a:lnTo>
                  <a:lnTo>
                    <a:pt x="716" y="696"/>
                  </a:lnTo>
                  <a:lnTo>
                    <a:pt x="712" y="696"/>
                  </a:lnTo>
                  <a:lnTo>
                    <a:pt x="708" y="696"/>
                  </a:lnTo>
                  <a:lnTo>
                    <a:pt x="704" y="696"/>
                  </a:lnTo>
                  <a:lnTo>
                    <a:pt x="698" y="696"/>
                  </a:lnTo>
                  <a:lnTo>
                    <a:pt x="694" y="696"/>
                  </a:lnTo>
                  <a:lnTo>
                    <a:pt x="694" y="696"/>
                  </a:lnTo>
                  <a:lnTo>
                    <a:pt x="692" y="696"/>
                  </a:lnTo>
                  <a:lnTo>
                    <a:pt x="690" y="698"/>
                  </a:lnTo>
                  <a:lnTo>
                    <a:pt x="690" y="698"/>
                  </a:lnTo>
                  <a:lnTo>
                    <a:pt x="688" y="698"/>
                  </a:lnTo>
                  <a:lnTo>
                    <a:pt x="686" y="700"/>
                  </a:lnTo>
                  <a:lnTo>
                    <a:pt x="686" y="700"/>
                  </a:lnTo>
                  <a:lnTo>
                    <a:pt x="686" y="700"/>
                  </a:lnTo>
                  <a:lnTo>
                    <a:pt x="684" y="702"/>
                  </a:lnTo>
                  <a:lnTo>
                    <a:pt x="682" y="704"/>
                  </a:lnTo>
                  <a:lnTo>
                    <a:pt x="682" y="704"/>
                  </a:lnTo>
                  <a:lnTo>
                    <a:pt x="682" y="708"/>
                  </a:lnTo>
                  <a:lnTo>
                    <a:pt x="684" y="710"/>
                  </a:lnTo>
                  <a:lnTo>
                    <a:pt x="686" y="714"/>
                  </a:lnTo>
                  <a:lnTo>
                    <a:pt x="688" y="716"/>
                  </a:lnTo>
                  <a:lnTo>
                    <a:pt x="690" y="718"/>
                  </a:lnTo>
                  <a:lnTo>
                    <a:pt x="688" y="718"/>
                  </a:lnTo>
                  <a:lnTo>
                    <a:pt x="688" y="720"/>
                  </a:lnTo>
                  <a:lnTo>
                    <a:pt x="686" y="720"/>
                  </a:lnTo>
                  <a:lnTo>
                    <a:pt x="684" y="722"/>
                  </a:lnTo>
                  <a:lnTo>
                    <a:pt x="684" y="722"/>
                  </a:lnTo>
                  <a:lnTo>
                    <a:pt x="682" y="720"/>
                  </a:lnTo>
                  <a:lnTo>
                    <a:pt x="682" y="720"/>
                  </a:lnTo>
                  <a:lnTo>
                    <a:pt x="680" y="718"/>
                  </a:lnTo>
                  <a:lnTo>
                    <a:pt x="680" y="718"/>
                  </a:lnTo>
                  <a:lnTo>
                    <a:pt x="676" y="718"/>
                  </a:lnTo>
                  <a:lnTo>
                    <a:pt x="676" y="718"/>
                  </a:lnTo>
                  <a:lnTo>
                    <a:pt x="674" y="720"/>
                  </a:lnTo>
                  <a:lnTo>
                    <a:pt x="674" y="722"/>
                  </a:lnTo>
                  <a:lnTo>
                    <a:pt x="674" y="724"/>
                  </a:lnTo>
                  <a:lnTo>
                    <a:pt x="674" y="724"/>
                  </a:lnTo>
                  <a:lnTo>
                    <a:pt x="674" y="730"/>
                  </a:lnTo>
                  <a:lnTo>
                    <a:pt x="676" y="734"/>
                  </a:lnTo>
                  <a:lnTo>
                    <a:pt x="676" y="740"/>
                  </a:lnTo>
                  <a:lnTo>
                    <a:pt x="676" y="748"/>
                  </a:lnTo>
                  <a:lnTo>
                    <a:pt x="676" y="756"/>
                  </a:lnTo>
                  <a:lnTo>
                    <a:pt x="676" y="762"/>
                  </a:lnTo>
                  <a:lnTo>
                    <a:pt x="678" y="770"/>
                  </a:lnTo>
                  <a:lnTo>
                    <a:pt x="678" y="778"/>
                  </a:lnTo>
                  <a:lnTo>
                    <a:pt x="680" y="784"/>
                  </a:lnTo>
                  <a:lnTo>
                    <a:pt x="680" y="790"/>
                  </a:lnTo>
                  <a:lnTo>
                    <a:pt x="682" y="796"/>
                  </a:lnTo>
                  <a:lnTo>
                    <a:pt x="684" y="800"/>
                  </a:lnTo>
                  <a:lnTo>
                    <a:pt x="684" y="802"/>
                  </a:lnTo>
                  <a:lnTo>
                    <a:pt x="686" y="804"/>
                  </a:lnTo>
                  <a:lnTo>
                    <a:pt x="686" y="804"/>
                  </a:lnTo>
                  <a:lnTo>
                    <a:pt x="686" y="804"/>
                  </a:lnTo>
                  <a:lnTo>
                    <a:pt x="686" y="806"/>
                  </a:lnTo>
                  <a:lnTo>
                    <a:pt x="686" y="806"/>
                  </a:lnTo>
                  <a:lnTo>
                    <a:pt x="688" y="806"/>
                  </a:lnTo>
                  <a:lnTo>
                    <a:pt x="688" y="806"/>
                  </a:lnTo>
                  <a:lnTo>
                    <a:pt x="688" y="806"/>
                  </a:lnTo>
                  <a:lnTo>
                    <a:pt x="690" y="806"/>
                  </a:lnTo>
                  <a:lnTo>
                    <a:pt x="692" y="806"/>
                  </a:lnTo>
                  <a:lnTo>
                    <a:pt x="694" y="806"/>
                  </a:lnTo>
                  <a:lnTo>
                    <a:pt x="698" y="804"/>
                  </a:lnTo>
                  <a:lnTo>
                    <a:pt x="698" y="804"/>
                  </a:lnTo>
                  <a:lnTo>
                    <a:pt x="698" y="804"/>
                  </a:lnTo>
                  <a:lnTo>
                    <a:pt x="700" y="802"/>
                  </a:lnTo>
                  <a:lnTo>
                    <a:pt x="700" y="802"/>
                  </a:lnTo>
                  <a:lnTo>
                    <a:pt x="702" y="802"/>
                  </a:lnTo>
                  <a:lnTo>
                    <a:pt x="702" y="800"/>
                  </a:lnTo>
                  <a:lnTo>
                    <a:pt x="702" y="800"/>
                  </a:lnTo>
                  <a:lnTo>
                    <a:pt x="702" y="800"/>
                  </a:lnTo>
                  <a:lnTo>
                    <a:pt x="704" y="798"/>
                  </a:lnTo>
                  <a:lnTo>
                    <a:pt x="704" y="796"/>
                  </a:lnTo>
                  <a:lnTo>
                    <a:pt x="706" y="792"/>
                  </a:lnTo>
                  <a:lnTo>
                    <a:pt x="706" y="790"/>
                  </a:lnTo>
                  <a:lnTo>
                    <a:pt x="706" y="790"/>
                  </a:lnTo>
                  <a:lnTo>
                    <a:pt x="708" y="788"/>
                  </a:lnTo>
                  <a:lnTo>
                    <a:pt x="708" y="786"/>
                  </a:lnTo>
                  <a:lnTo>
                    <a:pt x="708" y="782"/>
                  </a:lnTo>
                  <a:lnTo>
                    <a:pt x="708" y="782"/>
                  </a:lnTo>
                  <a:lnTo>
                    <a:pt x="708" y="782"/>
                  </a:lnTo>
                  <a:lnTo>
                    <a:pt x="706" y="778"/>
                  </a:lnTo>
                  <a:lnTo>
                    <a:pt x="706" y="778"/>
                  </a:lnTo>
                  <a:lnTo>
                    <a:pt x="706" y="776"/>
                  </a:lnTo>
                  <a:lnTo>
                    <a:pt x="706" y="774"/>
                  </a:lnTo>
                  <a:lnTo>
                    <a:pt x="704" y="772"/>
                  </a:lnTo>
                  <a:lnTo>
                    <a:pt x="704" y="772"/>
                  </a:lnTo>
                  <a:lnTo>
                    <a:pt x="704" y="772"/>
                  </a:lnTo>
                  <a:lnTo>
                    <a:pt x="702" y="770"/>
                  </a:lnTo>
                  <a:lnTo>
                    <a:pt x="704" y="770"/>
                  </a:lnTo>
                  <a:lnTo>
                    <a:pt x="708" y="768"/>
                  </a:lnTo>
                  <a:lnTo>
                    <a:pt x="712" y="768"/>
                  </a:lnTo>
                  <a:lnTo>
                    <a:pt x="716" y="766"/>
                  </a:lnTo>
                  <a:lnTo>
                    <a:pt x="724" y="766"/>
                  </a:lnTo>
                  <a:lnTo>
                    <a:pt x="734" y="766"/>
                  </a:lnTo>
                  <a:lnTo>
                    <a:pt x="734" y="766"/>
                  </a:lnTo>
                  <a:lnTo>
                    <a:pt x="736" y="764"/>
                  </a:lnTo>
                  <a:lnTo>
                    <a:pt x="736" y="762"/>
                  </a:lnTo>
                  <a:lnTo>
                    <a:pt x="738" y="758"/>
                  </a:lnTo>
                  <a:lnTo>
                    <a:pt x="738" y="754"/>
                  </a:lnTo>
                  <a:lnTo>
                    <a:pt x="738" y="750"/>
                  </a:lnTo>
                  <a:lnTo>
                    <a:pt x="738" y="746"/>
                  </a:lnTo>
                  <a:lnTo>
                    <a:pt x="740" y="744"/>
                  </a:lnTo>
                  <a:lnTo>
                    <a:pt x="742" y="742"/>
                  </a:lnTo>
                  <a:lnTo>
                    <a:pt x="744" y="740"/>
                  </a:lnTo>
                  <a:lnTo>
                    <a:pt x="744" y="740"/>
                  </a:lnTo>
                  <a:lnTo>
                    <a:pt x="748" y="738"/>
                  </a:lnTo>
                  <a:close/>
                  <a:moveTo>
                    <a:pt x="928" y="764"/>
                  </a:moveTo>
                  <a:lnTo>
                    <a:pt x="932" y="764"/>
                  </a:lnTo>
                  <a:lnTo>
                    <a:pt x="954" y="764"/>
                  </a:lnTo>
                  <a:lnTo>
                    <a:pt x="954" y="764"/>
                  </a:lnTo>
                  <a:lnTo>
                    <a:pt x="956" y="762"/>
                  </a:lnTo>
                  <a:lnTo>
                    <a:pt x="958" y="762"/>
                  </a:lnTo>
                  <a:lnTo>
                    <a:pt x="958" y="762"/>
                  </a:lnTo>
                  <a:lnTo>
                    <a:pt x="958" y="762"/>
                  </a:lnTo>
                  <a:lnTo>
                    <a:pt x="960" y="760"/>
                  </a:lnTo>
                  <a:lnTo>
                    <a:pt x="960" y="760"/>
                  </a:lnTo>
                  <a:lnTo>
                    <a:pt x="960" y="760"/>
                  </a:lnTo>
                  <a:lnTo>
                    <a:pt x="960" y="758"/>
                  </a:lnTo>
                  <a:lnTo>
                    <a:pt x="960" y="758"/>
                  </a:lnTo>
                  <a:lnTo>
                    <a:pt x="962" y="758"/>
                  </a:lnTo>
                  <a:lnTo>
                    <a:pt x="962" y="756"/>
                  </a:lnTo>
                  <a:lnTo>
                    <a:pt x="962" y="756"/>
                  </a:lnTo>
                  <a:lnTo>
                    <a:pt x="962" y="756"/>
                  </a:lnTo>
                  <a:lnTo>
                    <a:pt x="962" y="752"/>
                  </a:lnTo>
                  <a:lnTo>
                    <a:pt x="962" y="752"/>
                  </a:lnTo>
                  <a:lnTo>
                    <a:pt x="962" y="752"/>
                  </a:lnTo>
                  <a:lnTo>
                    <a:pt x="960" y="750"/>
                  </a:lnTo>
                  <a:lnTo>
                    <a:pt x="960" y="750"/>
                  </a:lnTo>
                  <a:lnTo>
                    <a:pt x="960" y="748"/>
                  </a:lnTo>
                  <a:lnTo>
                    <a:pt x="958" y="746"/>
                  </a:lnTo>
                  <a:lnTo>
                    <a:pt x="958" y="746"/>
                  </a:lnTo>
                  <a:lnTo>
                    <a:pt x="958" y="746"/>
                  </a:lnTo>
                  <a:lnTo>
                    <a:pt x="956" y="744"/>
                  </a:lnTo>
                  <a:lnTo>
                    <a:pt x="952" y="742"/>
                  </a:lnTo>
                  <a:lnTo>
                    <a:pt x="950" y="740"/>
                  </a:lnTo>
                  <a:lnTo>
                    <a:pt x="948" y="738"/>
                  </a:lnTo>
                  <a:lnTo>
                    <a:pt x="946" y="734"/>
                  </a:lnTo>
                  <a:lnTo>
                    <a:pt x="944" y="732"/>
                  </a:lnTo>
                  <a:lnTo>
                    <a:pt x="942" y="730"/>
                  </a:lnTo>
                  <a:lnTo>
                    <a:pt x="942" y="730"/>
                  </a:lnTo>
                  <a:lnTo>
                    <a:pt x="942" y="730"/>
                  </a:lnTo>
                  <a:lnTo>
                    <a:pt x="936" y="726"/>
                  </a:lnTo>
                  <a:lnTo>
                    <a:pt x="936" y="726"/>
                  </a:lnTo>
                  <a:lnTo>
                    <a:pt x="936" y="726"/>
                  </a:lnTo>
                  <a:lnTo>
                    <a:pt x="932" y="726"/>
                  </a:lnTo>
                  <a:lnTo>
                    <a:pt x="930" y="724"/>
                  </a:lnTo>
                  <a:lnTo>
                    <a:pt x="928" y="724"/>
                  </a:lnTo>
                  <a:lnTo>
                    <a:pt x="928" y="722"/>
                  </a:lnTo>
                  <a:lnTo>
                    <a:pt x="926" y="720"/>
                  </a:lnTo>
                  <a:lnTo>
                    <a:pt x="926" y="720"/>
                  </a:lnTo>
                  <a:lnTo>
                    <a:pt x="926" y="720"/>
                  </a:lnTo>
                  <a:lnTo>
                    <a:pt x="924" y="718"/>
                  </a:lnTo>
                  <a:lnTo>
                    <a:pt x="924" y="718"/>
                  </a:lnTo>
                  <a:lnTo>
                    <a:pt x="924" y="718"/>
                  </a:lnTo>
                  <a:lnTo>
                    <a:pt x="922" y="718"/>
                  </a:lnTo>
                  <a:lnTo>
                    <a:pt x="922" y="718"/>
                  </a:lnTo>
                  <a:lnTo>
                    <a:pt x="922" y="718"/>
                  </a:lnTo>
                  <a:lnTo>
                    <a:pt x="920" y="718"/>
                  </a:lnTo>
                  <a:lnTo>
                    <a:pt x="918" y="716"/>
                  </a:lnTo>
                  <a:lnTo>
                    <a:pt x="916" y="716"/>
                  </a:lnTo>
                  <a:lnTo>
                    <a:pt x="914" y="716"/>
                  </a:lnTo>
                  <a:lnTo>
                    <a:pt x="910" y="716"/>
                  </a:lnTo>
                  <a:lnTo>
                    <a:pt x="906" y="716"/>
                  </a:lnTo>
                  <a:lnTo>
                    <a:pt x="902" y="716"/>
                  </a:lnTo>
                  <a:lnTo>
                    <a:pt x="902" y="716"/>
                  </a:lnTo>
                  <a:lnTo>
                    <a:pt x="900" y="716"/>
                  </a:lnTo>
                  <a:lnTo>
                    <a:pt x="900" y="716"/>
                  </a:lnTo>
                  <a:lnTo>
                    <a:pt x="900" y="718"/>
                  </a:lnTo>
                  <a:lnTo>
                    <a:pt x="900" y="720"/>
                  </a:lnTo>
                  <a:lnTo>
                    <a:pt x="900" y="722"/>
                  </a:lnTo>
                  <a:lnTo>
                    <a:pt x="900" y="726"/>
                  </a:lnTo>
                  <a:lnTo>
                    <a:pt x="900" y="728"/>
                  </a:lnTo>
                  <a:lnTo>
                    <a:pt x="900" y="736"/>
                  </a:lnTo>
                  <a:lnTo>
                    <a:pt x="900" y="744"/>
                  </a:lnTo>
                  <a:lnTo>
                    <a:pt x="902" y="750"/>
                  </a:lnTo>
                  <a:lnTo>
                    <a:pt x="904" y="758"/>
                  </a:lnTo>
                  <a:lnTo>
                    <a:pt x="906" y="760"/>
                  </a:lnTo>
                  <a:lnTo>
                    <a:pt x="906" y="764"/>
                  </a:lnTo>
                  <a:lnTo>
                    <a:pt x="906" y="764"/>
                  </a:lnTo>
                  <a:lnTo>
                    <a:pt x="906" y="764"/>
                  </a:lnTo>
                  <a:lnTo>
                    <a:pt x="908" y="766"/>
                  </a:lnTo>
                  <a:lnTo>
                    <a:pt x="908" y="766"/>
                  </a:lnTo>
                  <a:lnTo>
                    <a:pt x="908" y="766"/>
                  </a:lnTo>
                  <a:lnTo>
                    <a:pt x="910" y="768"/>
                  </a:lnTo>
                  <a:lnTo>
                    <a:pt x="910" y="768"/>
                  </a:lnTo>
                  <a:lnTo>
                    <a:pt x="914" y="768"/>
                  </a:lnTo>
                  <a:lnTo>
                    <a:pt x="918" y="766"/>
                  </a:lnTo>
                  <a:lnTo>
                    <a:pt x="918" y="766"/>
                  </a:lnTo>
                  <a:lnTo>
                    <a:pt x="922" y="766"/>
                  </a:lnTo>
                  <a:lnTo>
                    <a:pt x="928" y="764"/>
                  </a:lnTo>
                  <a:close/>
                  <a:moveTo>
                    <a:pt x="950" y="976"/>
                  </a:moveTo>
                  <a:lnTo>
                    <a:pt x="948" y="980"/>
                  </a:lnTo>
                  <a:lnTo>
                    <a:pt x="944" y="986"/>
                  </a:lnTo>
                  <a:lnTo>
                    <a:pt x="944" y="986"/>
                  </a:lnTo>
                  <a:lnTo>
                    <a:pt x="944" y="986"/>
                  </a:lnTo>
                  <a:lnTo>
                    <a:pt x="944" y="990"/>
                  </a:lnTo>
                  <a:lnTo>
                    <a:pt x="944" y="990"/>
                  </a:lnTo>
                  <a:lnTo>
                    <a:pt x="944" y="990"/>
                  </a:lnTo>
                  <a:lnTo>
                    <a:pt x="942" y="994"/>
                  </a:lnTo>
                  <a:lnTo>
                    <a:pt x="942" y="994"/>
                  </a:lnTo>
                  <a:lnTo>
                    <a:pt x="942" y="996"/>
                  </a:lnTo>
                  <a:lnTo>
                    <a:pt x="942" y="998"/>
                  </a:lnTo>
                  <a:lnTo>
                    <a:pt x="942" y="998"/>
                  </a:lnTo>
                  <a:lnTo>
                    <a:pt x="942" y="998"/>
                  </a:lnTo>
                  <a:lnTo>
                    <a:pt x="944" y="1000"/>
                  </a:lnTo>
                  <a:lnTo>
                    <a:pt x="944" y="1000"/>
                  </a:lnTo>
                  <a:lnTo>
                    <a:pt x="944" y="1000"/>
                  </a:lnTo>
                  <a:lnTo>
                    <a:pt x="944" y="1004"/>
                  </a:lnTo>
                  <a:lnTo>
                    <a:pt x="946" y="1006"/>
                  </a:lnTo>
                  <a:lnTo>
                    <a:pt x="946" y="1006"/>
                  </a:lnTo>
                  <a:lnTo>
                    <a:pt x="946" y="1006"/>
                  </a:lnTo>
                  <a:lnTo>
                    <a:pt x="948" y="1008"/>
                  </a:lnTo>
                  <a:lnTo>
                    <a:pt x="948" y="1008"/>
                  </a:lnTo>
                  <a:lnTo>
                    <a:pt x="950" y="1008"/>
                  </a:lnTo>
                  <a:lnTo>
                    <a:pt x="952" y="1010"/>
                  </a:lnTo>
                  <a:lnTo>
                    <a:pt x="952" y="1010"/>
                  </a:lnTo>
                  <a:lnTo>
                    <a:pt x="952" y="1010"/>
                  </a:lnTo>
                  <a:lnTo>
                    <a:pt x="956" y="1010"/>
                  </a:lnTo>
                  <a:lnTo>
                    <a:pt x="956" y="1010"/>
                  </a:lnTo>
                  <a:lnTo>
                    <a:pt x="956" y="1010"/>
                  </a:lnTo>
                  <a:lnTo>
                    <a:pt x="960" y="1010"/>
                  </a:lnTo>
                  <a:lnTo>
                    <a:pt x="966" y="1008"/>
                  </a:lnTo>
                  <a:lnTo>
                    <a:pt x="968" y="1008"/>
                  </a:lnTo>
                  <a:lnTo>
                    <a:pt x="972" y="1008"/>
                  </a:lnTo>
                  <a:lnTo>
                    <a:pt x="972" y="1008"/>
                  </a:lnTo>
                  <a:lnTo>
                    <a:pt x="974" y="1008"/>
                  </a:lnTo>
                  <a:lnTo>
                    <a:pt x="974" y="1006"/>
                  </a:lnTo>
                  <a:lnTo>
                    <a:pt x="974" y="1006"/>
                  </a:lnTo>
                  <a:lnTo>
                    <a:pt x="974" y="1006"/>
                  </a:lnTo>
                  <a:lnTo>
                    <a:pt x="976" y="1004"/>
                  </a:lnTo>
                  <a:lnTo>
                    <a:pt x="976" y="1002"/>
                  </a:lnTo>
                  <a:lnTo>
                    <a:pt x="978" y="1000"/>
                  </a:lnTo>
                  <a:lnTo>
                    <a:pt x="978" y="998"/>
                  </a:lnTo>
                  <a:lnTo>
                    <a:pt x="980" y="994"/>
                  </a:lnTo>
                  <a:lnTo>
                    <a:pt x="982" y="988"/>
                  </a:lnTo>
                  <a:lnTo>
                    <a:pt x="984" y="980"/>
                  </a:lnTo>
                  <a:lnTo>
                    <a:pt x="984" y="978"/>
                  </a:lnTo>
                  <a:lnTo>
                    <a:pt x="984" y="974"/>
                  </a:lnTo>
                  <a:lnTo>
                    <a:pt x="984" y="972"/>
                  </a:lnTo>
                  <a:lnTo>
                    <a:pt x="984" y="972"/>
                  </a:lnTo>
                  <a:lnTo>
                    <a:pt x="984" y="970"/>
                  </a:lnTo>
                  <a:lnTo>
                    <a:pt x="984" y="968"/>
                  </a:lnTo>
                  <a:lnTo>
                    <a:pt x="984" y="968"/>
                  </a:lnTo>
                  <a:lnTo>
                    <a:pt x="984" y="968"/>
                  </a:lnTo>
                  <a:lnTo>
                    <a:pt x="982" y="966"/>
                  </a:lnTo>
                  <a:lnTo>
                    <a:pt x="982" y="966"/>
                  </a:lnTo>
                  <a:lnTo>
                    <a:pt x="982" y="966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80" y="964"/>
                  </a:lnTo>
                  <a:lnTo>
                    <a:pt x="972" y="964"/>
                  </a:lnTo>
                  <a:lnTo>
                    <a:pt x="966" y="964"/>
                  </a:lnTo>
                  <a:lnTo>
                    <a:pt x="960" y="964"/>
                  </a:lnTo>
                  <a:lnTo>
                    <a:pt x="954" y="962"/>
                  </a:lnTo>
                  <a:lnTo>
                    <a:pt x="954" y="962"/>
                  </a:lnTo>
                  <a:lnTo>
                    <a:pt x="952" y="964"/>
                  </a:lnTo>
                  <a:lnTo>
                    <a:pt x="952" y="964"/>
                  </a:lnTo>
                  <a:lnTo>
                    <a:pt x="952" y="966"/>
                  </a:lnTo>
                  <a:lnTo>
                    <a:pt x="952" y="966"/>
                  </a:lnTo>
                  <a:lnTo>
                    <a:pt x="952" y="968"/>
                  </a:lnTo>
                  <a:lnTo>
                    <a:pt x="952" y="968"/>
                  </a:lnTo>
                  <a:lnTo>
                    <a:pt x="952" y="968"/>
                  </a:lnTo>
                  <a:lnTo>
                    <a:pt x="952" y="970"/>
                  </a:lnTo>
                  <a:lnTo>
                    <a:pt x="952" y="970"/>
                  </a:lnTo>
                  <a:lnTo>
                    <a:pt x="952" y="970"/>
                  </a:lnTo>
                  <a:lnTo>
                    <a:pt x="954" y="970"/>
                  </a:lnTo>
                  <a:lnTo>
                    <a:pt x="954" y="972"/>
                  </a:lnTo>
                  <a:lnTo>
                    <a:pt x="952" y="974"/>
                  </a:lnTo>
                  <a:lnTo>
                    <a:pt x="950" y="976"/>
                  </a:lnTo>
                  <a:close/>
                  <a:moveTo>
                    <a:pt x="882" y="1156"/>
                  </a:moveTo>
                  <a:lnTo>
                    <a:pt x="882" y="1156"/>
                  </a:lnTo>
                  <a:lnTo>
                    <a:pt x="882" y="1156"/>
                  </a:lnTo>
                  <a:lnTo>
                    <a:pt x="880" y="1154"/>
                  </a:lnTo>
                  <a:lnTo>
                    <a:pt x="880" y="1154"/>
                  </a:lnTo>
                  <a:lnTo>
                    <a:pt x="880" y="1154"/>
                  </a:lnTo>
                  <a:lnTo>
                    <a:pt x="880" y="1154"/>
                  </a:lnTo>
                  <a:lnTo>
                    <a:pt x="878" y="1154"/>
                  </a:lnTo>
                  <a:lnTo>
                    <a:pt x="878" y="1154"/>
                  </a:lnTo>
                  <a:lnTo>
                    <a:pt x="878" y="1154"/>
                  </a:lnTo>
                  <a:lnTo>
                    <a:pt x="874" y="1154"/>
                  </a:lnTo>
                  <a:lnTo>
                    <a:pt x="870" y="1154"/>
                  </a:lnTo>
                  <a:lnTo>
                    <a:pt x="866" y="1154"/>
                  </a:lnTo>
                  <a:lnTo>
                    <a:pt x="862" y="1154"/>
                  </a:lnTo>
                  <a:lnTo>
                    <a:pt x="858" y="1154"/>
                  </a:lnTo>
                  <a:lnTo>
                    <a:pt x="854" y="1154"/>
                  </a:lnTo>
                  <a:lnTo>
                    <a:pt x="852" y="1154"/>
                  </a:lnTo>
                  <a:lnTo>
                    <a:pt x="852" y="1154"/>
                  </a:lnTo>
                  <a:lnTo>
                    <a:pt x="850" y="1156"/>
                  </a:lnTo>
                  <a:lnTo>
                    <a:pt x="848" y="1162"/>
                  </a:lnTo>
                  <a:lnTo>
                    <a:pt x="846" y="1164"/>
                  </a:lnTo>
                  <a:lnTo>
                    <a:pt x="846" y="1168"/>
                  </a:lnTo>
                  <a:lnTo>
                    <a:pt x="846" y="1168"/>
                  </a:lnTo>
                  <a:lnTo>
                    <a:pt x="846" y="1168"/>
                  </a:lnTo>
                  <a:lnTo>
                    <a:pt x="846" y="1170"/>
                  </a:lnTo>
                  <a:lnTo>
                    <a:pt x="846" y="1170"/>
                  </a:lnTo>
                  <a:lnTo>
                    <a:pt x="846" y="1172"/>
                  </a:lnTo>
                  <a:lnTo>
                    <a:pt x="848" y="1174"/>
                  </a:lnTo>
                  <a:lnTo>
                    <a:pt x="848" y="1174"/>
                  </a:lnTo>
                  <a:lnTo>
                    <a:pt x="848" y="1174"/>
                  </a:lnTo>
                  <a:lnTo>
                    <a:pt x="850" y="1176"/>
                  </a:lnTo>
                  <a:lnTo>
                    <a:pt x="850" y="1176"/>
                  </a:lnTo>
                  <a:lnTo>
                    <a:pt x="850" y="1176"/>
                  </a:lnTo>
                  <a:lnTo>
                    <a:pt x="854" y="1178"/>
                  </a:lnTo>
                  <a:lnTo>
                    <a:pt x="854" y="1178"/>
                  </a:lnTo>
                  <a:lnTo>
                    <a:pt x="854" y="1178"/>
                  </a:lnTo>
                  <a:lnTo>
                    <a:pt x="856" y="1178"/>
                  </a:lnTo>
                  <a:lnTo>
                    <a:pt x="862" y="1178"/>
                  </a:lnTo>
                  <a:lnTo>
                    <a:pt x="866" y="1178"/>
                  </a:lnTo>
                  <a:lnTo>
                    <a:pt x="868" y="1176"/>
                  </a:lnTo>
                  <a:lnTo>
                    <a:pt x="872" y="1176"/>
                  </a:lnTo>
                  <a:lnTo>
                    <a:pt x="872" y="1176"/>
                  </a:lnTo>
                  <a:lnTo>
                    <a:pt x="872" y="1176"/>
                  </a:lnTo>
                  <a:lnTo>
                    <a:pt x="876" y="1174"/>
                  </a:lnTo>
                  <a:lnTo>
                    <a:pt x="876" y="1174"/>
                  </a:lnTo>
                  <a:lnTo>
                    <a:pt x="876" y="1174"/>
                  </a:lnTo>
                  <a:lnTo>
                    <a:pt x="878" y="1172"/>
                  </a:lnTo>
                  <a:lnTo>
                    <a:pt x="878" y="1172"/>
                  </a:lnTo>
                  <a:lnTo>
                    <a:pt x="878" y="1172"/>
                  </a:lnTo>
                  <a:lnTo>
                    <a:pt x="880" y="1168"/>
                  </a:lnTo>
                  <a:lnTo>
                    <a:pt x="880" y="1168"/>
                  </a:lnTo>
                  <a:lnTo>
                    <a:pt x="880" y="1168"/>
                  </a:lnTo>
                  <a:lnTo>
                    <a:pt x="882" y="1164"/>
                  </a:lnTo>
                  <a:lnTo>
                    <a:pt x="882" y="1164"/>
                  </a:lnTo>
                  <a:lnTo>
                    <a:pt x="882" y="1164"/>
                  </a:lnTo>
                  <a:lnTo>
                    <a:pt x="884" y="1162"/>
                  </a:lnTo>
                  <a:lnTo>
                    <a:pt x="884" y="1162"/>
                  </a:lnTo>
                  <a:lnTo>
                    <a:pt x="884" y="1162"/>
                  </a:lnTo>
                  <a:lnTo>
                    <a:pt x="884" y="1160"/>
                  </a:lnTo>
                  <a:lnTo>
                    <a:pt x="884" y="1160"/>
                  </a:lnTo>
                  <a:lnTo>
                    <a:pt x="884" y="1160"/>
                  </a:lnTo>
                  <a:lnTo>
                    <a:pt x="882" y="1158"/>
                  </a:lnTo>
                  <a:lnTo>
                    <a:pt x="882" y="1158"/>
                  </a:lnTo>
                  <a:lnTo>
                    <a:pt x="882" y="1156"/>
                  </a:lnTo>
                  <a:lnTo>
                    <a:pt x="882" y="1156"/>
                  </a:lnTo>
                  <a:close/>
                  <a:moveTo>
                    <a:pt x="900" y="1196"/>
                  </a:moveTo>
                  <a:lnTo>
                    <a:pt x="900" y="1196"/>
                  </a:lnTo>
                  <a:lnTo>
                    <a:pt x="902" y="1196"/>
                  </a:lnTo>
                  <a:lnTo>
                    <a:pt x="904" y="1196"/>
                  </a:lnTo>
                  <a:lnTo>
                    <a:pt x="904" y="1196"/>
                  </a:lnTo>
                  <a:lnTo>
                    <a:pt x="904" y="1198"/>
                  </a:lnTo>
                  <a:lnTo>
                    <a:pt x="906" y="1198"/>
                  </a:lnTo>
                  <a:lnTo>
                    <a:pt x="908" y="1198"/>
                  </a:lnTo>
                  <a:lnTo>
                    <a:pt x="908" y="1198"/>
                  </a:lnTo>
                  <a:lnTo>
                    <a:pt x="910" y="1198"/>
                  </a:lnTo>
                  <a:lnTo>
                    <a:pt x="912" y="1198"/>
                  </a:lnTo>
                  <a:lnTo>
                    <a:pt x="912" y="1198"/>
                  </a:lnTo>
                  <a:lnTo>
                    <a:pt x="914" y="1198"/>
                  </a:lnTo>
                  <a:lnTo>
                    <a:pt x="916" y="1196"/>
                  </a:lnTo>
                  <a:lnTo>
                    <a:pt x="916" y="1196"/>
                  </a:lnTo>
                  <a:lnTo>
                    <a:pt x="916" y="1196"/>
                  </a:lnTo>
                  <a:lnTo>
                    <a:pt x="918" y="1192"/>
                  </a:lnTo>
                  <a:lnTo>
                    <a:pt x="918" y="1192"/>
                  </a:lnTo>
                  <a:lnTo>
                    <a:pt x="920" y="1192"/>
                  </a:lnTo>
                  <a:lnTo>
                    <a:pt x="922" y="1188"/>
                  </a:lnTo>
                  <a:lnTo>
                    <a:pt x="922" y="1188"/>
                  </a:lnTo>
                  <a:lnTo>
                    <a:pt x="922" y="1188"/>
                  </a:lnTo>
                  <a:lnTo>
                    <a:pt x="922" y="1182"/>
                  </a:lnTo>
                  <a:lnTo>
                    <a:pt x="922" y="1182"/>
                  </a:lnTo>
                  <a:lnTo>
                    <a:pt x="922" y="1182"/>
                  </a:lnTo>
                  <a:lnTo>
                    <a:pt x="920" y="1178"/>
                  </a:lnTo>
                  <a:lnTo>
                    <a:pt x="920" y="1178"/>
                  </a:lnTo>
                  <a:lnTo>
                    <a:pt x="920" y="1176"/>
                  </a:lnTo>
                  <a:lnTo>
                    <a:pt x="918" y="1172"/>
                  </a:lnTo>
                  <a:lnTo>
                    <a:pt x="918" y="1172"/>
                  </a:lnTo>
                  <a:lnTo>
                    <a:pt x="918" y="1172"/>
                  </a:lnTo>
                  <a:lnTo>
                    <a:pt x="914" y="1168"/>
                  </a:lnTo>
                  <a:lnTo>
                    <a:pt x="914" y="1168"/>
                  </a:lnTo>
                  <a:lnTo>
                    <a:pt x="914" y="1168"/>
                  </a:lnTo>
                  <a:lnTo>
                    <a:pt x="912" y="1168"/>
                  </a:lnTo>
                  <a:lnTo>
                    <a:pt x="912" y="1168"/>
                  </a:lnTo>
                  <a:lnTo>
                    <a:pt x="912" y="1166"/>
                  </a:lnTo>
                  <a:lnTo>
                    <a:pt x="910" y="1166"/>
                  </a:lnTo>
                  <a:lnTo>
                    <a:pt x="910" y="1166"/>
                  </a:lnTo>
                  <a:lnTo>
                    <a:pt x="908" y="1166"/>
                  </a:lnTo>
                  <a:lnTo>
                    <a:pt x="908" y="1166"/>
                  </a:lnTo>
                  <a:lnTo>
                    <a:pt x="906" y="1168"/>
                  </a:lnTo>
                  <a:lnTo>
                    <a:pt x="904" y="1170"/>
                  </a:lnTo>
                  <a:lnTo>
                    <a:pt x="904" y="1172"/>
                  </a:lnTo>
                  <a:lnTo>
                    <a:pt x="904" y="1174"/>
                  </a:lnTo>
                  <a:lnTo>
                    <a:pt x="904" y="1176"/>
                  </a:lnTo>
                  <a:lnTo>
                    <a:pt x="904" y="1176"/>
                  </a:lnTo>
                  <a:lnTo>
                    <a:pt x="902" y="1178"/>
                  </a:lnTo>
                  <a:lnTo>
                    <a:pt x="902" y="1182"/>
                  </a:lnTo>
                  <a:lnTo>
                    <a:pt x="902" y="1184"/>
                  </a:lnTo>
                  <a:lnTo>
                    <a:pt x="902" y="1184"/>
                  </a:lnTo>
                  <a:lnTo>
                    <a:pt x="902" y="1186"/>
                  </a:lnTo>
                  <a:lnTo>
                    <a:pt x="900" y="1188"/>
                  </a:lnTo>
                  <a:lnTo>
                    <a:pt x="900" y="1188"/>
                  </a:lnTo>
                  <a:lnTo>
                    <a:pt x="900" y="1188"/>
                  </a:lnTo>
                  <a:lnTo>
                    <a:pt x="900" y="1190"/>
                  </a:lnTo>
                  <a:lnTo>
                    <a:pt x="900" y="1190"/>
                  </a:lnTo>
                  <a:lnTo>
                    <a:pt x="900" y="1192"/>
                  </a:lnTo>
                  <a:lnTo>
                    <a:pt x="900" y="1192"/>
                  </a:lnTo>
                  <a:lnTo>
                    <a:pt x="900" y="1192"/>
                  </a:lnTo>
                  <a:lnTo>
                    <a:pt x="900" y="1194"/>
                  </a:lnTo>
                  <a:lnTo>
                    <a:pt x="900" y="1196"/>
                  </a:lnTo>
                  <a:close/>
                  <a:moveTo>
                    <a:pt x="896" y="1248"/>
                  </a:moveTo>
                  <a:lnTo>
                    <a:pt x="896" y="1248"/>
                  </a:lnTo>
                  <a:lnTo>
                    <a:pt x="896" y="1248"/>
                  </a:lnTo>
                  <a:lnTo>
                    <a:pt x="894" y="1250"/>
                  </a:lnTo>
                  <a:lnTo>
                    <a:pt x="894" y="1250"/>
                  </a:lnTo>
                  <a:lnTo>
                    <a:pt x="892" y="1252"/>
                  </a:lnTo>
                  <a:lnTo>
                    <a:pt x="892" y="1254"/>
                  </a:lnTo>
                  <a:lnTo>
                    <a:pt x="892" y="1254"/>
                  </a:lnTo>
                  <a:lnTo>
                    <a:pt x="892" y="1254"/>
                  </a:lnTo>
                  <a:lnTo>
                    <a:pt x="892" y="1256"/>
                  </a:lnTo>
                  <a:lnTo>
                    <a:pt x="892" y="1256"/>
                  </a:lnTo>
                  <a:lnTo>
                    <a:pt x="892" y="1258"/>
                  </a:lnTo>
                  <a:lnTo>
                    <a:pt x="892" y="1260"/>
                  </a:lnTo>
                  <a:lnTo>
                    <a:pt x="892" y="1264"/>
                  </a:lnTo>
                  <a:lnTo>
                    <a:pt x="894" y="1268"/>
                  </a:lnTo>
                  <a:lnTo>
                    <a:pt x="894" y="1272"/>
                  </a:lnTo>
                  <a:lnTo>
                    <a:pt x="894" y="1272"/>
                  </a:lnTo>
                  <a:lnTo>
                    <a:pt x="896" y="1274"/>
                  </a:lnTo>
                  <a:lnTo>
                    <a:pt x="896" y="1274"/>
                  </a:lnTo>
                  <a:lnTo>
                    <a:pt x="898" y="1274"/>
                  </a:lnTo>
                  <a:lnTo>
                    <a:pt x="902" y="1274"/>
                  </a:lnTo>
                  <a:lnTo>
                    <a:pt x="902" y="1274"/>
                  </a:lnTo>
                  <a:lnTo>
                    <a:pt x="902" y="1274"/>
                  </a:lnTo>
                  <a:lnTo>
                    <a:pt x="906" y="1272"/>
                  </a:lnTo>
                  <a:lnTo>
                    <a:pt x="906" y="1272"/>
                  </a:lnTo>
                  <a:lnTo>
                    <a:pt x="906" y="1270"/>
                  </a:lnTo>
                  <a:lnTo>
                    <a:pt x="908" y="1268"/>
                  </a:lnTo>
                  <a:lnTo>
                    <a:pt x="908" y="1268"/>
                  </a:lnTo>
                  <a:lnTo>
                    <a:pt x="908" y="1266"/>
                  </a:lnTo>
                  <a:lnTo>
                    <a:pt x="910" y="1262"/>
                  </a:lnTo>
                  <a:lnTo>
                    <a:pt x="910" y="1262"/>
                  </a:lnTo>
                  <a:lnTo>
                    <a:pt x="910" y="1262"/>
                  </a:lnTo>
                  <a:lnTo>
                    <a:pt x="908" y="1258"/>
                  </a:lnTo>
                  <a:lnTo>
                    <a:pt x="908" y="1258"/>
                  </a:lnTo>
                  <a:lnTo>
                    <a:pt x="908" y="1258"/>
                  </a:lnTo>
                  <a:lnTo>
                    <a:pt x="908" y="1254"/>
                  </a:lnTo>
                  <a:lnTo>
                    <a:pt x="908" y="1254"/>
                  </a:lnTo>
                  <a:lnTo>
                    <a:pt x="908" y="1254"/>
                  </a:lnTo>
                  <a:lnTo>
                    <a:pt x="906" y="1250"/>
                  </a:lnTo>
                  <a:lnTo>
                    <a:pt x="906" y="1250"/>
                  </a:lnTo>
                  <a:lnTo>
                    <a:pt x="906" y="1250"/>
                  </a:lnTo>
                  <a:lnTo>
                    <a:pt x="904" y="1246"/>
                  </a:lnTo>
                  <a:lnTo>
                    <a:pt x="904" y="1246"/>
                  </a:lnTo>
                  <a:lnTo>
                    <a:pt x="902" y="1244"/>
                  </a:lnTo>
                  <a:lnTo>
                    <a:pt x="902" y="1244"/>
                  </a:lnTo>
                  <a:lnTo>
                    <a:pt x="898" y="1246"/>
                  </a:lnTo>
                  <a:lnTo>
                    <a:pt x="896" y="1248"/>
                  </a:lnTo>
                  <a:close/>
                  <a:moveTo>
                    <a:pt x="902" y="1354"/>
                  </a:moveTo>
                  <a:lnTo>
                    <a:pt x="902" y="1356"/>
                  </a:lnTo>
                  <a:lnTo>
                    <a:pt x="902" y="1358"/>
                  </a:lnTo>
                  <a:lnTo>
                    <a:pt x="904" y="1360"/>
                  </a:lnTo>
                  <a:lnTo>
                    <a:pt x="904" y="1360"/>
                  </a:lnTo>
                  <a:lnTo>
                    <a:pt x="904" y="1362"/>
                  </a:lnTo>
                  <a:lnTo>
                    <a:pt x="908" y="1364"/>
                  </a:lnTo>
                  <a:lnTo>
                    <a:pt x="912" y="1366"/>
                  </a:lnTo>
                  <a:lnTo>
                    <a:pt x="914" y="1368"/>
                  </a:lnTo>
                  <a:lnTo>
                    <a:pt x="914" y="1368"/>
                  </a:lnTo>
                  <a:lnTo>
                    <a:pt x="916" y="1368"/>
                  </a:lnTo>
                  <a:lnTo>
                    <a:pt x="918" y="1368"/>
                  </a:lnTo>
                  <a:lnTo>
                    <a:pt x="918" y="1368"/>
                  </a:lnTo>
                  <a:lnTo>
                    <a:pt x="920" y="1368"/>
                  </a:lnTo>
                  <a:lnTo>
                    <a:pt x="920" y="1366"/>
                  </a:lnTo>
                  <a:lnTo>
                    <a:pt x="920" y="1366"/>
                  </a:lnTo>
                  <a:lnTo>
                    <a:pt x="922" y="1366"/>
                  </a:lnTo>
                  <a:lnTo>
                    <a:pt x="924" y="1364"/>
                  </a:lnTo>
                  <a:lnTo>
                    <a:pt x="924" y="1364"/>
                  </a:lnTo>
                  <a:lnTo>
                    <a:pt x="924" y="1364"/>
                  </a:lnTo>
                  <a:lnTo>
                    <a:pt x="924" y="1362"/>
                  </a:lnTo>
                  <a:lnTo>
                    <a:pt x="924" y="1360"/>
                  </a:lnTo>
                  <a:lnTo>
                    <a:pt x="926" y="1358"/>
                  </a:lnTo>
                  <a:lnTo>
                    <a:pt x="926" y="1356"/>
                  </a:lnTo>
                  <a:lnTo>
                    <a:pt x="926" y="1354"/>
                  </a:lnTo>
                  <a:lnTo>
                    <a:pt x="928" y="1354"/>
                  </a:lnTo>
                  <a:lnTo>
                    <a:pt x="930" y="1352"/>
                  </a:lnTo>
                  <a:lnTo>
                    <a:pt x="934" y="1348"/>
                  </a:lnTo>
                  <a:lnTo>
                    <a:pt x="940" y="1344"/>
                  </a:lnTo>
                  <a:lnTo>
                    <a:pt x="942" y="1342"/>
                  </a:lnTo>
                  <a:lnTo>
                    <a:pt x="942" y="1340"/>
                  </a:lnTo>
                  <a:lnTo>
                    <a:pt x="944" y="1338"/>
                  </a:lnTo>
                  <a:lnTo>
                    <a:pt x="944" y="1338"/>
                  </a:lnTo>
                  <a:lnTo>
                    <a:pt x="944" y="1338"/>
                  </a:lnTo>
                  <a:lnTo>
                    <a:pt x="946" y="1336"/>
                  </a:lnTo>
                  <a:lnTo>
                    <a:pt x="946" y="1336"/>
                  </a:lnTo>
                  <a:lnTo>
                    <a:pt x="946" y="1334"/>
                  </a:lnTo>
                  <a:lnTo>
                    <a:pt x="946" y="1332"/>
                  </a:lnTo>
                  <a:lnTo>
                    <a:pt x="946" y="1332"/>
                  </a:lnTo>
                  <a:lnTo>
                    <a:pt x="946" y="1332"/>
                  </a:lnTo>
                  <a:lnTo>
                    <a:pt x="944" y="1330"/>
                  </a:lnTo>
                  <a:lnTo>
                    <a:pt x="944" y="1330"/>
                  </a:lnTo>
                  <a:lnTo>
                    <a:pt x="944" y="1330"/>
                  </a:lnTo>
                  <a:lnTo>
                    <a:pt x="942" y="1328"/>
                  </a:lnTo>
                  <a:lnTo>
                    <a:pt x="942" y="1328"/>
                  </a:lnTo>
                  <a:lnTo>
                    <a:pt x="942" y="1328"/>
                  </a:lnTo>
                  <a:lnTo>
                    <a:pt x="938" y="1328"/>
                  </a:lnTo>
                  <a:lnTo>
                    <a:pt x="938" y="1328"/>
                  </a:lnTo>
                  <a:lnTo>
                    <a:pt x="938" y="1326"/>
                  </a:lnTo>
                  <a:lnTo>
                    <a:pt x="930" y="1326"/>
                  </a:lnTo>
                  <a:lnTo>
                    <a:pt x="924" y="1326"/>
                  </a:lnTo>
                  <a:lnTo>
                    <a:pt x="916" y="1326"/>
                  </a:lnTo>
                  <a:lnTo>
                    <a:pt x="908" y="1326"/>
                  </a:lnTo>
                  <a:lnTo>
                    <a:pt x="908" y="1326"/>
                  </a:lnTo>
                  <a:lnTo>
                    <a:pt x="906" y="1326"/>
                  </a:lnTo>
                  <a:lnTo>
                    <a:pt x="906" y="1328"/>
                  </a:lnTo>
                  <a:lnTo>
                    <a:pt x="904" y="1334"/>
                  </a:lnTo>
                  <a:lnTo>
                    <a:pt x="904" y="1336"/>
                  </a:lnTo>
                  <a:lnTo>
                    <a:pt x="904" y="1340"/>
                  </a:lnTo>
                  <a:lnTo>
                    <a:pt x="904" y="1342"/>
                  </a:lnTo>
                  <a:lnTo>
                    <a:pt x="904" y="1344"/>
                  </a:lnTo>
                  <a:lnTo>
                    <a:pt x="902" y="1346"/>
                  </a:lnTo>
                  <a:lnTo>
                    <a:pt x="902" y="1350"/>
                  </a:lnTo>
                  <a:lnTo>
                    <a:pt x="902" y="1350"/>
                  </a:lnTo>
                  <a:lnTo>
                    <a:pt x="902" y="1350"/>
                  </a:lnTo>
                  <a:lnTo>
                    <a:pt x="902" y="1352"/>
                  </a:lnTo>
                  <a:lnTo>
                    <a:pt x="902" y="1354"/>
                  </a:lnTo>
                  <a:lnTo>
                    <a:pt x="902" y="1354"/>
                  </a:lnTo>
                  <a:close/>
                  <a:moveTo>
                    <a:pt x="272" y="584"/>
                  </a:moveTo>
                  <a:lnTo>
                    <a:pt x="274" y="590"/>
                  </a:lnTo>
                  <a:lnTo>
                    <a:pt x="274" y="590"/>
                  </a:lnTo>
                  <a:lnTo>
                    <a:pt x="274" y="590"/>
                  </a:lnTo>
                  <a:lnTo>
                    <a:pt x="278" y="596"/>
                  </a:lnTo>
                  <a:lnTo>
                    <a:pt x="280" y="602"/>
                  </a:lnTo>
                  <a:lnTo>
                    <a:pt x="284" y="608"/>
                  </a:lnTo>
                  <a:lnTo>
                    <a:pt x="288" y="614"/>
                  </a:lnTo>
                  <a:lnTo>
                    <a:pt x="288" y="614"/>
                  </a:lnTo>
                  <a:lnTo>
                    <a:pt x="290" y="614"/>
                  </a:lnTo>
                  <a:lnTo>
                    <a:pt x="292" y="614"/>
                  </a:lnTo>
                  <a:lnTo>
                    <a:pt x="294" y="612"/>
                  </a:lnTo>
                  <a:lnTo>
                    <a:pt x="298" y="610"/>
                  </a:lnTo>
                  <a:lnTo>
                    <a:pt x="300" y="610"/>
                  </a:lnTo>
                  <a:lnTo>
                    <a:pt x="302" y="608"/>
                  </a:lnTo>
                  <a:lnTo>
                    <a:pt x="302" y="608"/>
                  </a:lnTo>
                  <a:lnTo>
                    <a:pt x="302" y="608"/>
                  </a:lnTo>
                  <a:lnTo>
                    <a:pt x="304" y="606"/>
                  </a:lnTo>
                  <a:lnTo>
                    <a:pt x="304" y="606"/>
                  </a:lnTo>
                  <a:lnTo>
                    <a:pt x="304" y="604"/>
                  </a:lnTo>
                  <a:lnTo>
                    <a:pt x="304" y="602"/>
                  </a:lnTo>
                  <a:lnTo>
                    <a:pt x="304" y="602"/>
                  </a:lnTo>
                  <a:lnTo>
                    <a:pt x="304" y="602"/>
                  </a:lnTo>
                  <a:lnTo>
                    <a:pt x="306" y="600"/>
                  </a:lnTo>
                  <a:lnTo>
                    <a:pt x="306" y="598"/>
                  </a:lnTo>
                  <a:lnTo>
                    <a:pt x="306" y="600"/>
                  </a:lnTo>
                  <a:lnTo>
                    <a:pt x="306" y="600"/>
                  </a:lnTo>
                  <a:lnTo>
                    <a:pt x="306" y="600"/>
                  </a:lnTo>
                  <a:lnTo>
                    <a:pt x="310" y="602"/>
                  </a:lnTo>
                  <a:lnTo>
                    <a:pt x="312" y="604"/>
                  </a:lnTo>
                  <a:lnTo>
                    <a:pt x="314" y="602"/>
                  </a:lnTo>
                  <a:lnTo>
                    <a:pt x="314" y="602"/>
                  </a:lnTo>
                  <a:lnTo>
                    <a:pt x="316" y="602"/>
                  </a:lnTo>
                  <a:lnTo>
                    <a:pt x="316" y="602"/>
                  </a:lnTo>
                  <a:lnTo>
                    <a:pt x="316" y="602"/>
                  </a:lnTo>
                  <a:lnTo>
                    <a:pt x="318" y="602"/>
                  </a:lnTo>
                  <a:lnTo>
                    <a:pt x="318" y="602"/>
                  </a:lnTo>
                  <a:lnTo>
                    <a:pt x="318" y="602"/>
                  </a:lnTo>
                  <a:lnTo>
                    <a:pt x="320" y="600"/>
                  </a:lnTo>
                  <a:lnTo>
                    <a:pt x="320" y="600"/>
                  </a:lnTo>
                  <a:lnTo>
                    <a:pt x="320" y="600"/>
                  </a:lnTo>
                  <a:lnTo>
                    <a:pt x="320" y="598"/>
                  </a:lnTo>
                  <a:lnTo>
                    <a:pt x="320" y="596"/>
                  </a:lnTo>
                  <a:lnTo>
                    <a:pt x="320" y="594"/>
                  </a:lnTo>
                  <a:lnTo>
                    <a:pt x="320" y="594"/>
                  </a:lnTo>
                  <a:lnTo>
                    <a:pt x="324" y="592"/>
                  </a:lnTo>
                  <a:lnTo>
                    <a:pt x="326" y="590"/>
                  </a:lnTo>
                  <a:lnTo>
                    <a:pt x="328" y="588"/>
                  </a:lnTo>
                  <a:lnTo>
                    <a:pt x="330" y="586"/>
                  </a:lnTo>
                  <a:lnTo>
                    <a:pt x="330" y="586"/>
                  </a:lnTo>
                  <a:lnTo>
                    <a:pt x="330" y="586"/>
                  </a:lnTo>
                  <a:lnTo>
                    <a:pt x="332" y="584"/>
                  </a:lnTo>
                  <a:lnTo>
                    <a:pt x="334" y="582"/>
                  </a:lnTo>
                  <a:lnTo>
                    <a:pt x="334" y="582"/>
                  </a:lnTo>
                  <a:lnTo>
                    <a:pt x="334" y="582"/>
                  </a:lnTo>
                  <a:lnTo>
                    <a:pt x="336" y="578"/>
                  </a:lnTo>
                  <a:lnTo>
                    <a:pt x="336" y="572"/>
                  </a:lnTo>
                  <a:lnTo>
                    <a:pt x="338" y="568"/>
                  </a:lnTo>
                  <a:lnTo>
                    <a:pt x="338" y="564"/>
                  </a:lnTo>
                  <a:lnTo>
                    <a:pt x="340" y="562"/>
                  </a:lnTo>
                  <a:lnTo>
                    <a:pt x="340" y="562"/>
                  </a:lnTo>
                  <a:lnTo>
                    <a:pt x="342" y="562"/>
                  </a:lnTo>
                  <a:lnTo>
                    <a:pt x="342" y="564"/>
                  </a:lnTo>
                  <a:lnTo>
                    <a:pt x="342" y="566"/>
                  </a:lnTo>
                  <a:lnTo>
                    <a:pt x="342" y="570"/>
                  </a:lnTo>
                  <a:lnTo>
                    <a:pt x="344" y="572"/>
                  </a:lnTo>
                  <a:lnTo>
                    <a:pt x="344" y="572"/>
                  </a:lnTo>
                  <a:lnTo>
                    <a:pt x="344" y="572"/>
                  </a:lnTo>
                  <a:lnTo>
                    <a:pt x="344" y="576"/>
                  </a:lnTo>
                  <a:lnTo>
                    <a:pt x="344" y="576"/>
                  </a:lnTo>
                  <a:lnTo>
                    <a:pt x="344" y="576"/>
                  </a:lnTo>
                  <a:lnTo>
                    <a:pt x="346" y="580"/>
                  </a:lnTo>
                  <a:lnTo>
                    <a:pt x="346" y="580"/>
                  </a:lnTo>
                  <a:lnTo>
                    <a:pt x="348" y="580"/>
                  </a:lnTo>
                  <a:lnTo>
                    <a:pt x="350" y="582"/>
                  </a:lnTo>
                  <a:lnTo>
                    <a:pt x="352" y="582"/>
                  </a:lnTo>
                  <a:lnTo>
                    <a:pt x="352" y="582"/>
                  </a:lnTo>
                  <a:lnTo>
                    <a:pt x="352" y="582"/>
                  </a:lnTo>
                  <a:lnTo>
                    <a:pt x="356" y="582"/>
                  </a:lnTo>
                  <a:lnTo>
                    <a:pt x="356" y="582"/>
                  </a:lnTo>
                  <a:lnTo>
                    <a:pt x="358" y="580"/>
                  </a:lnTo>
                  <a:lnTo>
                    <a:pt x="360" y="580"/>
                  </a:lnTo>
                  <a:lnTo>
                    <a:pt x="360" y="580"/>
                  </a:lnTo>
                  <a:lnTo>
                    <a:pt x="360" y="578"/>
                  </a:lnTo>
                  <a:lnTo>
                    <a:pt x="362" y="576"/>
                  </a:lnTo>
                  <a:lnTo>
                    <a:pt x="362" y="576"/>
                  </a:lnTo>
                  <a:lnTo>
                    <a:pt x="362" y="576"/>
                  </a:lnTo>
                  <a:lnTo>
                    <a:pt x="362" y="572"/>
                  </a:lnTo>
                  <a:lnTo>
                    <a:pt x="362" y="568"/>
                  </a:lnTo>
                  <a:lnTo>
                    <a:pt x="362" y="564"/>
                  </a:lnTo>
                  <a:lnTo>
                    <a:pt x="362" y="562"/>
                  </a:lnTo>
                  <a:lnTo>
                    <a:pt x="362" y="562"/>
                  </a:lnTo>
                  <a:lnTo>
                    <a:pt x="364" y="560"/>
                  </a:lnTo>
                  <a:lnTo>
                    <a:pt x="368" y="560"/>
                  </a:lnTo>
                  <a:lnTo>
                    <a:pt x="368" y="560"/>
                  </a:lnTo>
                  <a:lnTo>
                    <a:pt x="368" y="560"/>
                  </a:lnTo>
                  <a:lnTo>
                    <a:pt x="370" y="558"/>
                  </a:lnTo>
                  <a:lnTo>
                    <a:pt x="370" y="558"/>
                  </a:lnTo>
                  <a:lnTo>
                    <a:pt x="372" y="558"/>
                  </a:lnTo>
                  <a:lnTo>
                    <a:pt x="372" y="556"/>
                  </a:lnTo>
                  <a:lnTo>
                    <a:pt x="372" y="556"/>
                  </a:lnTo>
                  <a:lnTo>
                    <a:pt x="374" y="554"/>
                  </a:lnTo>
                  <a:lnTo>
                    <a:pt x="374" y="552"/>
                  </a:lnTo>
                  <a:lnTo>
                    <a:pt x="376" y="550"/>
                  </a:lnTo>
                  <a:lnTo>
                    <a:pt x="376" y="548"/>
                  </a:lnTo>
                  <a:lnTo>
                    <a:pt x="378" y="544"/>
                  </a:lnTo>
                  <a:lnTo>
                    <a:pt x="378" y="544"/>
                  </a:lnTo>
                  <a:lnTo>
                    <a:pt x="378" y="542"/>
                  </a:lnTo>
                  <a:lnTo>
                    <a:pt x="378" y="540"/>
                  </a:lnTo>
                  <a:lnTo>
                    <a:pt x="376" y="540"/>
                  </a:lnTo>
                  <a:lnTo>
                    <a:pt x="374" y="538"/>
                  </a:lnTo>
                  <a:lnTo>
                    <a:pt x="372" y="536"/>
                  </a:lnTo>
                  <a:lnTo>
                    <a:pt x="372" y="534"/>
                  </a:lnTo>
                  <a:lnTo>
                    <a:pt x="372" y="532"/>
                  </a:lnTo>
                  <a:lnTo>
                    <a:pt x="372" y="530"/>
                  </a:lnTo>
                  <a:lnTo>
                    <a:pt x="372" y="528"/>
                  </a:lnTo>
                  <a:lnTo>
                    <a:pt x="372" y="528"/>
                  </a:lnTo>
                  <a:lnTo>
                    <a:pt x="372" y="526"/>
                  </a:lnTo>
                  <a:lnTo>
                    <a:pt x="372" y="524"/>
                  </a:lnTo>
                  <a:lnTo>
                    <a:pt x="372" y="522"/>
                  </a:lnTo>
                  <a:lnTo>
                    <a:pt x="374" y="522"/>
                  </a:lnTo>
                  <a:lnTo>
                    <a:pt x="374" y="520"/>
                  </a:lnTo>
                  <a:lnTo>
                    <a:pt x="374" y="518"/>
                  </a:lnTo>
                  <a:lnTo>
                    <a:pt x="374" y="516"/>
                  </a:lnTo>
                  <a:lnTo>
                    <a:pt x="374" y="514"/>
                  </a:lnTo>
                  <a:lnTo>
                    <a:pt x="374" y="512"/>
                  </a:lnTo>
                  <a:lnTo>
                    <a:pt x="376" y="512"/>
                  </a:lnTo>
                  <a:lnTo>
                    <a:pt x="376" y="512"/>
                  </a:lnTo>
                  <a:lnTo>
                    <a:pt x="376" y="512"/>
                  </a:lnTo>
                  <a:lnTo>
                    <a:pt x="378" y="512"/>
                  </a:lnTo>
                  <a:lnTo>
                    <a:pt x="378" y="512"/>
                  </a:lnTo>
                  <a:lnTo>
                    <a:pt x="380" y="512"/>
                  </a:lnTo>
                  <a:lnTo>
                    <a:pt x="380" y="510"/>
                  </a:lnTo>
                  <a:lnTo>
                    <a:pt x="380" y="510"/>
                  </a:lnTo>
                  <a:lnTo>
                    <a:pt x="382" y="510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82" y="508"/>
                  </a:lnTo>
                  <a:lnTo>
                    <a:pt x="384" y="506"/>
                  </a:lnTo>
                  <a:lnTo>
                    <a:pt x="384" y="506"/>
                  </a:lnTo>
                  <a:lnTo>
                    <a:pt x="382" y="504"/>
                  </a:lnTo>
                  <a:lnTo>
                    <a:pt x="382" y="502"/>
                  </a:lnTo>
                  <a:lnTo>
                    <a:pt x="382" y="502"/>
                  </a:lnTo>
                  <a:lnTo>
                    <a:pt x="382" y="502"/>
                  </a:lnTo>
                  <a:lnTo>
                    <a:pt x="380" y="500"/>
                  </a:lnTo>
                  <a:lnTo>
                    <a:pt x="380" y="500"/>
                  </a:lnTo>
                  <a:lnTo>
                    <a:pt x="380" y="500"/>
                  </a:lnTo>
                  <a:lnTo>
                    <a:pt x="378" y="498"/>
                  </a:lnTo>
                  <a:lnTo>
                    <a:pt x="378" y="498"/>
                  </a:lnTo>
                  <a:lnTo>
                    <a:pt x="376" y="498"/>
                  </a:lnTo>
                  <a:lnTo>
                    <a:pt x="372" y="498"/>
                  </a:lnTo>
                  <a:lnTo>
                    <a:pt x="368" y="498"/>
                  </a:lnTo>
                  <a:lnTo>
                    <a:pt x="366" y="496"/>
                  </a:lnTo>
                  <a:lnTo>
                    <a:pt x="362" y="496"/>
                  </a:lnTo>
                  <a:lnTo>
                    <a:pt x="360" y="496"/>
                  </a:lnTo>
                  <a:lnTo>
                    <a:pt x="360" y="496"/>
                  </a:lnTo>
                  <a:lnTo>
                    <a:pt x="358" y="496"/>
                  </a:lnTo>
                  <a:lnTo>
                    <a:pt x="358" y="496"/>
                  </a:lnTo>
                  <a:lnTo>
                    <a:pt x="358" y="496"/>
                  </a:lnTo>
                  <a:lnTo>
                    <a:pt x="356" y="496"/>
                  </a:lnTo>
                  <a:lnTo>
                    <a:pt x="356" y="496"/>
                  </a:lnTo>
                  <a:lnTo>
                    <a:pt x="356" y="496"/>
                  </a:lnTo>
                  <a:lnTo>
                    <a:pt x="356" y="498"/>
                  </a:lnTo>
                  <a:lnTo>
                    <a:pt x="356" y="498"/>
                  </a:lnTo>
                  <a:lnTo>
                    <a:pt x="354" y="500"/>
                  </a:lnTo>
                  <a:lnTo>
                    <a:pt x="354" y="500"/>
                  </a:lnTo>
                  <a:lnTo>
                    <a:pt x="354" y="500"/>
                  </a:lnTo>
                  <a:lnTo>
                    <a:pt x="354" y="502"/>
                  </a:lnTo>
                  <a:lnTo>
                    <a:pt x="354" y="502"/>
                  </a:lnTo>
                  <a:lnTo>
                    <a:pt x="354" y="502"/>
                  </a:lnTo>
                  <a:lnTo>
                    <a:pt x="354" y="502"/>
                  </a:lnTo>
                  <a:lnTo>
                    <a:pt x="356" y="504"/>
                  </a:lnTo>
                  <a:lnTo>
                    <a:pt x="356" y="504"/>
                  </a:lnTo>
                  <a:lnTo>
                    <a:pt x="352" y="504"/>
                  </a:lnTo>
                  <a:lnTo>
                    <a:pt x="346" y="504"/>
                  </a:lnTo>
                  <a:lnTo>
                    <a:pt x="344" y="504"/>
                  </a:lnTo>
                  <a:lnTo>
                    <a:pt x="340" y="504"/>
                  </a:lnTo>
                  <a:lnTo>
                    <a:pt x="338" y="504"/>
                  </a:lnTo>
                  <a:lnTo>
                    <a:pt x="336" y="504"/>
                  </a:lnTo>
                  <a:lnTo>
                    <a:pt x="334" y="504"/>
                  </a:lnTo>
                  <a:lnTo>
                    <a:pt x="334" y="504"/>
                  </a:lnTo>
                  <a:lnTo>
                    <a:pt x="332" y="504"/>
                  </a:lnTo>
                  <a:lnTo>
                    <a:pt x="330" y="504"/>
                  </a:lnTo>
                  <a:lnTo>
                    <a:pt x="330" y="504"/>
                  </a:lnTo>
                  <a:lnTo>
                    <a:pt x="330" y="506"/>
                  </a:lnTo>
                  <a:lnTo>
                    <a:pt x="328" y="506"/>
                  </a:lnTo>
                  <a:lnTo>
                    <a:pt x="328" y="506"/>
                  </a:lnTo>
                  <a:lnTo>
                    <a:pt x="328" y="506"/>
                  </a:lnTo>
                  <a:lnTo>
                    <a:pt x="328" y="508"/>
                  </a:lnTo>
                  <a:lnTo>
                    <a:pt x="328" y="508"/>
                  </a:lnTo>
                  <a:lnTo>
                    <a:pt x="328" y="508"/>
                  </a:lnTo>
                  <a:lnTo>
                    <a:pt x="326" y="510"/>
                  </a:lnTo>
                  <a:lnTo>
                    <a:pt x="326" y="512"/>
                  </a:lnTo>
                  <a:lnTo>
                    <a:pt x="324" y="514"/>
                  </a:lnTo>
                  <a:lnTo>
                    <a:pt x="322" y="516"/>
                  </a:lnTo>
                  <a:lnTo>
                    <a:pt x="320" y="516"/>
                  </a:lnTo>
                  <a:lnTo>
                    <a:pt x="320" y="516"/>
                  </a:lnTo>
                  <a:lnTo>
                    <a:pt x="320" y="516"/>
                  </a:lnTo>
                  <a:lnTo>
                    <a:pt x="318" y="518"/>
                  </a:lnTo>
                  <a:lnTo>
                    <a:pt x="318" y="518"/>
                  </a:lnTo>
                  <a:lnTo>
                    <a:pt x="318" y="518"/>
                  </a:lnTo>
                  <a:lnTo>
                    <a:pt x="316" y="518"/>
                  </a:lnTo>
                  <a:lnTo>
                    <a:pt x="316" y="518"/>
                  </a:lnTo>
                  <a:lnTo>
                    <a:pt x="316" y="520"/>
                  </a:lnTo>
                  <a:lnTo>
                    <a:pt x="314" y="520"/>
                  </a:lnTo>
                  <a:lnTo>
                    <a:pt x="314" y="520"/>
                  </a:lnTo>
                  <a:lnTo>
                    <a:pt x="314" y="522"/>
                  </a:lnTo>
                  <a:lnTo>
                    <a:pt x="312" y="524"/>
                  </a:lnTo>
                  <a:lnTo>
                    <a:pt x="312" y="524"/>
                  </a:lnTo>
                  <a:lnTo>
                    <a:pt x="312" y="524"/>
                  </a:lnTo>
                  <a:lnTo>
                    <a:pt x="312" y="526"/>
                  </a:lnTo>
                  <a:lnTo>
                    <a:pt x="312" y="526"/>
                  </a:lnTo>
                  <a:lnTo>
                    <a:pt x="312" y="526"/>
                  </a:lnTo>
                  <a:lnTo>
                    <a:pt x="312" y="530"/>
                  </a:lnTo>
                  <a:lnTo>
                    <a:pt x="312" y="534"/>
                  </a:lnTo>
                  <a:lnTo>
                    <a:pt x="312" y="538"/>
                  </a:lnTo>
                  <a:lnTo>
                    <a:pt x="312" y="540"/>
                  </a:lnTo>
                  <a:lnTo>
                    <a:pt x="310" y="542"/>
                  </a:lnTo>
                  <a:lnTo>
                    <a:pt x="310" y="544"/>
                  </a:lnTo>
                  <a:lnTo>
                    <a:pt x="308" y="544"/>
                  </a:lnTo>
                  <a:lnTo>
                    <a:pt x="306" y="546"/>
                  </a:lnTo>
                  <a:lnTo>
                    <a:pt x="306" y="546"/>
                  </a:lnTo>
                  <a:lnTo>
                    <a:pt x="304" y="546"/>
                  </a:lnTo>
                  <a:lnTo>
                    <a:pt x="302" y="546"/>
                  </a:lnTo>
                  <a:lnTo>
                    <a:pt x="302" y="546"/>
                  </a:lnTo>
                  <a:lnTo>
                    <a:pt x="302" y="546"/>
                  </a:lnTo>
                  <a:lnTo>
                    <a:pt x="300" y="548"/>
                  </a:lnTo>
                  <a:lnTo>
                    <a:pt x="300" y="548"/>
                  </a:lnTo>
                  <a:lnTo>
                    <a:pt x="300" y="548"/>
                  </a:lnTo>
                  <a:lnTo>
                    <a:pt x="298" y="550"/>
                  </a:lnTo>
                  <a:lnTo>
                    <a:pt x="298" y="550"/>
                  </a:lnTo>
                  <a:lnTo>
                    <a:pt x="298" y="552"/>
                  </a:lnTo>
                  <a:lnTo>
                    <a:pt x="298" y="554"/>
                  </a:lnTo>
                  <a:lnTo>
                    <a:pt x="298" y="554"/>
                  </a:lnTo>
                  <a:lnTo>
                    <a:pt x="298" y="554"/>
                  </a:lnTo>
                  <a:lnTo>
                    <a:pt x="298" y="556"/>
                  </a:lnTo>
                  <a:lnTo>
                    <a:pt x="298" y="560"/>
                  </a:lnTo>
                  <a:lnTo>
                    <a:pt x="298" y="560"/>
                  </a:lnTo>
                  <a:lnTo>
                    <a:pt x="298" y="560"/>
                  </a:lnTo>
                  <a:lnTo>
                    <a:pt x="296" y="560"/>
                  </a:lnTo>
                  <a:lnTo>
                    <a:pt x="290" y="564"/>
                  </a:lnTo>
                  <a:lnTo>
                    <a:pt x="286" y="566"/>
                  </a:lnTo>
                  <a:lnTo>
                    <a:pt x="284" y="568"/>
                  </a:lnTo>
                  <a:lnTo>
                    <a:pt x="282" y="568"/>
                  </a:lnTo>
                  <a:lnTo>
                    <a:pt x="278" y="568"/>
                  </a:lnTo>
                  <a:lnTo>
                    <a:pt x="278" y="568"/>
                  </a:lnTo>
                  <a:lnTo>
                    <a:pt x="278" y="568"/>
                  </a:lnTo>
                  <a:lnTo>
                    <a:pt x="274" y="570"/>
                  </a:lnTo>
                  <a:lnTo>
                    <a:pt x="274" y="570"/>
                  </a:lnTo>
                  <a:lnTo>
                    <a:pt x="274" y="572"/>
                  </a:lnTo>
                  <a:lnTo>
                    <a:pt x="272" y="574"/>
                  </a:lnTo>
                  <a:lnTo>
                    <a:pt x="272" y="574"/>
                  </a:lnTo>
                  <a:lnTo>
                    <a:pt x="272" y="574"/>
                  </a:lnTo>
                  <a:lnTo>
                    <a:pt x="272" y="576"/>
                  </a:lnTo>
                  <a:lnTo>
                    <a:pt x="272" y="576"/>
                  </a:lnTo>
                  <a:lnTo>
                    <a:pt x="272" y="578"/>
                  </a:lnTo>
                  <a:lnTo>
                    <a:pt x="272" y="580"/>
                  </a:lnTo>
                  <a:lnTo>
                    <a:pt x="272" y="584"/>
                  </a:lnTo>
                  <a:close/>
                  <a:moveTo>
                    <a:pt x="348" y="620"/>
                  </a:moveTo>
                  <a:lnTo>
                    <a:pt x="350" y="618"/>
                  </a:lnTo>
                  <a:lnTo>
                    <a:pt x="352" y="616"/>
                  </a:lnTo>
                  <a:lnTo>
                    <a:pt x="352" y="616"/>
                  </a:lnTo>
                  <a:lnTo>
                    <a:pt x="352" y="616"/>
                  </a:lnTo>
                  <a:lnTo>
                    <a:pt x="354" y="612"/>
                  </a:lnTo>
                  <a:lnTo>
                    <a:pt x="354" y="612"/>
                  </a:lnTo>
                  <a:lnTo>
                    <a:pt x="354" y="610"/>
                  </a:lnTo>
                  <a:lnTo>
                    <a:pt x="356" y="606"/>
                  </a:lnTo>
                  <a:lnTo>
                    <a:pt x="356" y="606"/>
                  </a:lnTo>
                  <a:lnTo>
                    <a:pt x="356" y="606"/>
                  </a:lnTo>
                  <a:lnTo>
                    <a:pt x="356" y="602"/>
                  </a:lnTo>
                  <a:lnTo>
                    <a:pt x="356" y="602"/>
                  </a:lnTo>
                  <a:lnTo>
                    <a:pt x="356" y="600"/>
                  </a:lnTo>
                  <a:lnTo>
                    <a:pt x="354" y="598"/>
                  </a:lnTo>
                  <a:lnTo>
                    <a:pt x="354" y="598"/>
                  </a:lnTo>
                  <a:lnTo>
                    <a:pt x="354" y="598"/>
                  </a:lnTo>
                  <a:lnTo>
                    <a:pt x="354" y="596"/>
                  </a:lnTo>
                  <a:lnTo>
                    <a:pt x="354" y="596"/>
                  </a:lnTo>
                  <a:lnTo>
                    <a:pt x="354" y="596"/>
                  </a:lnTo>
                  <a:lnTo>
                    <a:pt x="352" y="594"/>
                  </a:lnTo>
                  <a:lnTo>
                    <a:pt x="352" y="594"/>
                  </a:lnTo>
                  <a:lnTo>
                    <a:pt x="350" y="594"/>
                  </a:lnTo>
                  <a:lnTo>
                    <a:pt x="350" y="594"/>
                  </a:lnTo>
                  <a:lnTo>
                    <a:pt x="350" y="594"/>
                  </a:lnTo>
                  <a:lnTo>
                    <a:pt x="348" y="594"/>
                  </a:lnTo>
                  <a:lnTo>
                    <a:pt x="346" y="594"/>
                  </a:lnTo>
                  <a:lnTo>
                    <a:pt x="346" y="594"/>
                  </a:lnTo>
                  <a:lnTo>
                    <a:pt x="346" y="594"/>
                  </a:lnTo>
                  <a:lnTo>
                    <a:pt x="344" y="594"/>
                  </a:lnTo>
                  <a:lnTo>
                    <a:pt x="342" y="596"/>
                  </a:lnTo>
                  <a:lnTo>
                    <a:pt x="342" y="596"/>
                  </a:lnTo>
                  <a:lnTo>
                    <a:pt x="340" y="596"/>
                  </a:lnTo>
                  <a:lnTo>
                    <a:pt x="338" y="596"/>
                  </a:lnTo>
                  <a:lnTo>
                    <a:pt x="338" y="596"/>
                  </a:lnTo>
                  <a:lnTo>
                    <a:pt x="338" y="596"/>
                  </a:lnTo>
                  <a:lnTo>
                    <a:pt x="336" y="598"/>
                  </a:lnTo>
                  <a:lnTo>
                    <a:pt x="336" y="598"/>
                  </a:lnTo>
                  <a:lnTo>
                    <a:pt x="336" y="598"/>
                  </a:lnTo>
                  <a:lnTo>
                    <a:pt x="336" y="598"/>
                  </a:lnTo>
                  <a:lnTo>
                    <a:pt x="336" y="598"/>
                  </a:lnTo>
                  <a:lnTo>
                    <a:pt x="334" y="600"/>
                  </a:lnTo>
                  <a:lnTo>
                    <a:pt x="332" y="602"/>
                  </a:lnTo>
                  <a:lnTo>
                    <a:pt x="332" y="604"/>
                  </a:lnTo>
                  <a:lnTo>
                    <a:pt x="332" y="604"/>
                  </a:lnTo>
                  <a:lnTo>
                    <a:pt x="332" y="604"/>
                  </a:lnTo>
                  <a:lnTo>
                    <a:pt x="330" y="604"/>
                  </a:lnTo>
                  <a:lnTo>
                    <a:pt x="330" y="606"/>
                  </a:lnTo>
                  <a:lnTo>
                    <a:pt x="330" y="606"/>
                  </a:lnTo>
                  <a:lnTo>
                    <a:pt x="328" y="606"/>
                  </a:lnTo>
                  <a:lnTo>
                    <a:pt x="328" y="606"/>
                  </a:lnTo>
                  <a:lnTo>
                    <a:pt x="328" y="606"/>
                  </a:lnTo>
                  <a:lnTo>
                    <a:pt x="328" y="608"/>
                  </a:lnTo>
                  <a:lnTo>
                    <a:pt x="328" y="610"/>
                  </a:lnTo>
                  <a:lnTo>
                    <a:pt x="326" y="614"/>
                  </a:lnTo>
                  <a:lnTo>
                    <a:pt x="326" y="614"/>
                  </a:lnTo>
                  <a:lnTo>
                    <a:pt x="326" y="614"/>
                  </a:lnTo>
                  <a:lnTo>
                    <a:pt x="326" y="616"/>
                  </a:lnTo>
                  <a:lnTo>
                    <a:pt x="326" y="616"/>
                  </a:lnTo>
                  <a:lnTo>
                    <a:pt x="326" y="616"/>
                  </a:lnTo>
                  <a:lnTo>
                    <a:pt x="328" y="618"/>
                  </a:lnTo>
                  <a:lnTo>
                    <a:pt x="328" y="618"/>
                  </a:lnTo>
                  <a:lnTo>
                    <a:pt x="328" y="618"/>
                  </a:lnTo>
                  <a:lnTo>
                    <a:pt x="328" y="620"/>
                  </a:lnTo>
                  <a:lnTo>
                    <a:pt x="330" y="620"/>
                  </a:lnTo>
                  <a:lnTo>
                    <a:pt x="330" y="620"/>
                  </a:lnTo>
                  <a:lnTo>
                    <a:pt x="330" y="620"/>
                  </a:lnTo>
                  <a:lnTo>
                    <a:pt x="332" y="622"/>
                  </a:lnTo>
                  <a:lnTo>
                    <a:pt x="334" y="622"/>
                  </a:lnTo>
                  <a:lnTo>
                    <a:pt x="338" y="624"/>
                  </a:lnTo>
                  <a:lnTo>
                    <a:pt x="340" y="624"/>
                  </a:lnTo>
                  <a:lnTo>
                    <a:pt x="340" y="624"/>
                  </a:lnTo>
                  <a:lnTo>
                    <a:pt x="342" y="624"/>
                  </a:lnTo>
                  <a:lnTo>
                    <a:pt x="342" y="624"/>
                  </a:lnTo>
                  <a:lnTo>
                    <a:pt x="344" y="624"/>
                  </a:lnTo>
                  <a:lnTo>
                    <a:pt x="346" y="622"/>
                  </a:lnTo>
                  <a:lnTo>
                    <a:pt x="346" y="622"/>
                  </a:lnTo>
                  <a:lnTo>
                    <a:pt x="346" y="622"/>
                  </a:lnTo>
                  <a:lnTo>
                    <a:pt x="348" y="622"/>
                  </a:lnTo>
                  <a:lnTo>
                    <a:pt x="348" y="622"/>
                  </a:lnTo>
                  <a:lnTo>
                    <a:pt x="348" y="620"/>
                  </a:lnTo>
                  <a:lnTo>
                    <a:pt x="348" y="620"/>
                  </a:lnTo>
                  <a:close/>
                  <a:moveTo>
                    <a:pt x="388" y="470"/>
                  </a:moveTo>
                  <a:lnTo>
                    <a:pt x="390" y="472"/>
                  </a:lnTo>
                  <a:lnTo>
                    <a:pt x="390" y="474"/>
                  </a:lnTo>
                  <a:lnTo>
                    <a:pt x="392" y="476"/>
                  </a:lnTo>
                  <a:lnTo>
                    <a:pt x="392" y="476"/>
                  </a:lnTo>
                  <a:lnTo>
                    <a:pt x="392" y="478"/>
                  </a:lnTo>
                  <a:lnTo>
                    <a:pt x="394" y="478"/>
                  </a:lnTo>
                  <a:lnTo>
                    <a:pt x="394" y="478"/>
                  </a:lnTo>
                  <a:lnTo>
                    <a:pt x="394" y="480"/>
                  </a:lnTo>
                  <a:lnTo>
                    <a:pt x="396" y="480"/>
                  </a:lnTo>
                  <a:lnTo>
                    <a:pt x="396" y="480"/>
                  </a:lnTo>
                  <a:lnTo>
                    <a:pt x="396" y="482"/>
                  </a:lnTo>
                  <a:lnTo>
                    <a:pt x="400" y="482"/>
                  </a:lnTo>
                  <a:lnTo>
                    <a:pt x="400" y="482"/>
                  </a:lnTo>
                  <a:lnTo>
                    <a:pt x="400" y="482"/>
                  </a:lnTo>
                  <a:lnTo>
                    <a:pt x="404" y="484"/>
                  </a:lnTo>
                  <a:lnTo>
                    <a:pt x="404" y="484"/>
                  </a:lnTo>
                  <a:lnTo>
                    <a:pt x="406" y="482"/>
                  </a:lnTo>
                  <a:lnTo>
                    <a:pt x="408" y="478"/>
                  </a:lnTo>
                  <a:lnTo>
                    <a:pt x="408" y="478"/>
                  </a:lnTo>
                  <a:lnTo>
                    <a:pt x="408" y="478"/>
                  </a:lnTo>
                  <a:lnTo>
                    <a:pt x="410" y="474"/>
                  </a:lnTo>
                  <a:lnTo>
                    <a:pt x="410" y="474"/>
                  </a:lnTo>
                  <a:lnTo>
                    <a:pt x="410" y="474"/>
                  </a:lnTo>
                  <a:lnTo>
                    <a:pt x="408" y="470"/>
                  </a:lnTo>
                  <a:lnTo>
                    <a:pt x="408" y="470"/>
                  </a:lnTo>
                  <a:lnTo>
                    <a:pt x="408" y="470"/>
                  </a:lnTo>
                  <a:lnTo>
                    <a:pt x="408" y="468"/>
                  </a:lnTo>
                  <a:lnTo>
                    <a:pt x="408" y="468"/>
                  </a:lnTo>
                  <a:lnTo>
                    <a:pt x="406" y="466"/>
                  </a:lnTo>
                  <a:lnTo>
                    <a:pt x="404" y="464"/>
                  </a:lnTo>
                  <a:lnTo>
                    <a:pt x="404" y="464"/>
                  </a:lnTo>
                  <a:lnTo>
                    <a:pt x="404" y="464"/>
                  </a:lnTo>
                  <a:lnTo>
                    <a:pt x="402" y="462"/>
                  </a:lnTo>
                  <a:lnTo>
                    <a:pt x="402" y="462"/>
                  </a:lnTo>
                  <a:lnTo>
                    <a:pt x="402" y="462"/>
                  </a:lnTo>
                  <a:lnTo>
                    <a:pt x="398" y="460"/>
                  </a:lnTo>
                  <a:lnTo>
                    <a:pt x="398" y="460"/>
                  </a:lnTo>
                  <a:lnTo>
                    <a:pt x="398" y="460"/>
                  </a:lnTo>
                  <a:lnTo>
                    <a:pt x="394" y="458"/>
                  </a:lnTo>
                  <a:lnTo>
                    <a:pt x="394" y="458"/>
                  </a:lnTo>
                  <a:lnTo>
                    <a:pt x="392" y="460"/>
                  </a:lnTo>
                  <a:lnTo>
                    <a:pt x="390" y="460"/>
                  </a:lnTo>
                  <a:lnTo>
                    <a:pt x="390" y="462"/>
                  </a:lnTo>
                  <a:lnTo>
                    <a:pt x="388" y="464"/>
                  </a:lnTo>
                  <a:lnTo>
                    <a:pt x="388" y="464"/>
                  </a:lnTo>
                  <a:lnTo>
                    <a:pt x="388" y="464"/>
                  </a:lnTo>
                  <a:lnTo>
                    <a:pt x="388" y="464"/>
                  </a:lnTo>
                  <a:lnTo>
                    <a:pt x="388" y="464"/>
                  </a:lnTo>
                  <a:lnTo>
                    <a:pt x="386" y="464"/>
                  </a:lnTo>
                  <a:lnTo>
                    <a:pt x="384" y="466"/>
                  </a:lnTo>
                  <a:lnTo>
                    <a:pt x="384" y="466"/>
                  </a:lnTo>
                  <a:lnTo>
                    <a:pt x="384" y="466"/>
                  </a:lnTo>
                  <a:lnTo>
                    <a:pt x="384" y="466"/>
                  </a:lnTo>
                  <a:lnTo>
                    <a:pt x="384" y="468"/>
                  </a:lnTo>
                  <a:lnTo>
                    <a:pt x="384" y="470"/>
                  </a:lnTo>
                  <a:lnTo>
                    <a:pt x="384" y="470"/>
                  </a:lnTo>
                  <a:lnTo>
                    <a:pt x="386" y="472"/>
                  </a:lnTo>
                  <a:lnTo>
                    <a:pt x="388" y="470"/>
                  </a:lnTo>
                  <a:lnTo>
                    <a:pt x="388" y="470"/>
                  </a:lnTo>
                  <a:close/>
                  <a:moveTo>
                    <a:pt x="404" y="442"/>
                  </a:moveTo>
                  <a:lnTo>
                    <a:pt x="404" y="442"/>
                  </a:lnTo>
                  <a:lnTo>
                    <a:pt x="404" y="442"/>
                  </a:lnTo>
                  <a:lnTo>
                    <a:pt x="404" y="444"/>
                  </a:lnTo>
                  <a:lnTo>
                    <a:pt x="406" y="444"/>
                  </a:lnTo>
                  <a:lnTo>
                    <a:pt x="406" y="444"/>
                  </a:lnTo>
                  <a:lnTo>
                    <a:pt x="408" y="444"/>
                  </a:lnTo>
                  <a:lnTo>
                    <a:pt x="416" y="444"/>
                  </a:lnTo>
                  <a:lnTo>
                    <a:pt x="426" y="444"/>
                  </a:lnTo>
                  <a:lnTo>
                    <a:pt x="442" y="444"/>
                  </a:lnTo>
                  <a:lnTo>
                    <a:pt x="450" y="444"/>
                  </a:lnTo>
                  <a:lnTo>
                    <a:pt x="460" y="444"/>
                  </a:lnTo>
                  <a:lnTo>
                    <a:pt x="468" y="444"/>
                  </a:lnTo>
                  <a:lnTo>
                    <a:pt x="476" y="442"/>
                  </a:lnTo>
                  <a:lnTo>
                    <a:pt x="476" y="442"/>
                  </a:lnTo>
                  <a:lnTo>
                    <a:pt x="478" y="442"/>
                  </a:lnTo>
                  <a:lnTo>
                    <a:pt x="480" y="440"/>
                  </a:lnTo>
                  <a:lnTo>
                    <a:pt x="480" y="440"/>
                  </a:lnTo>
                  <a:lnTo>
                    <a:pt x="480" y="440"/>
                  </a:lnTo>
                  <a:lnTo>
                    <a:pt x="482" y="438"/>
                  </a:lnTo>
                  <a:lnTo>
                    <a:pt x="482" y="438"/>
                  </a:lnTo>
                  <a:lnTo>
                    <a:pt x="482" y="436"/>
                  </a:lnTo>
                  <a:lnTo>
                    <a:pt x="482" y="436"/>
                  </a:lnTo>
                  <a:lnTo>
                    <a:pt x="482" y="436"/>
                  </a:lnTo>
                  <a:lnTo>
                    <a:pt x="482" y="434"/>
                  </a:lnTo>
                  <a:lnTo>
                    <a:pt x="480" y="432"/>
                  </a:lnTo>
                  <a:lnTo>
                    <a:pt x="480" y="432"/>
                  </a:lnTo>
                  <a:lnTo>
                    <a:pt x="480" y="432"/>
                  </a:lnTo>
                  <a:lnTo>
                    <a:pt x="480" y="430"/>
                  </a:lnTo>
                  <a:lnTo>
                    <a:pt x="478" y="428"/>
                  </a:lnTo>
                  <a:lnTo>
                    <a:pt x="472" y="422"/>
                  </a:lnTo>
                  <a:lnTo>
                    <a:pt x="468" y="418"/>
                  </a:lnTo>
                  <a:lnTo>
                    <a:pt x="462" y="414"/>
                  </a:lnTo>
                  <a:lnTo>
                    <a:pt x="462" y="412"/>
                  </a:lnTo>
                  <a:lnTo>
                    <a:pt x="460" y="412"/>
                  </a:lnTo>
                  <a:lnTo>
                    <a:pt x="458" y="410"/>
                  </a:lnTo>
                  <a:lnTo>
                    <a:pt x="458" y="410"/>
                  </a:lnTo>
                  <a:lnTo>
                    <a:pt x="458" y="410"/>
                  </a:lnTo>
                  <a:lnTo>
                    <a:pt x="456" y="410"/>
                  </a:lnTo>
                  <a:lnTo>
                    <a:pt x="452" y="410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6" y="416"/>
                  </a:lnTo>
                  <a:lnTo>
                    <a:pt x="432" y="418"/>
                  </a:lnTo>
                  <a:lnTo>
                    <a:pt x="428" y="418"/>
                  </a:lnTo>
                  <a:lnTo>
                    <a:pt x="428" y="418"/>
                  </a:lnTo>
                  <a:lnTo>
                    <a:pt x="428" y="420"/>
                  </a:lnTo>
                  <a:lnTo>
                    <a:pt x="424" y="422"/>
                  </a:lnTo>
                  <a:lnTo>
                    <a:pt x="420" y="426"/>
                  </a:lnTo>
                  <a:lnTo>
                    <a:pt x="416" y="430"/>
                  </a:lnTo>
                  <a:lnTo>
                    <a:pt x="412" y="434"/>
                  </a:lnTo>
                  <a:lnTo>
                    <a:pt x="412" y="434"/>
                  </a:lnTo>
                  <a:lnTo>
                    <a:pt x="412" y="434"/>
                  </a:lnTo>
                  <a:lnTo>
                    <a:pt x="410" y="434"/>
                  </a:lnTo>
                  <a:lnTo>
                    <a:pt x="408" y="434"/>
                  </a:lnTo>
                  <a:lnTo>
                    <a:pt x="408" y="434"/>
                  </a:lnTo>
                  <a:lnTo>
                    <a:pt x="406" y="436"/>
                  </a:lnTo>
                  <a:lnTo>
                    <a:pt x="406" y="436"/>
                  </a:lnTo>
                  <a:lnTo>
                    <a:pt x="406" y="436"/>
                  </a:lnTo>
                  <a:lnTo>
                    <a:pt x="404" y="436"/>
                  </a:lnTo>
                  <a:lnTo>
                    <a:pt x="404" y="438"/>
                  </a:lnTo>
                  <a:lnTo>
                    <a:pt x="404" y="438"/>
                  </a:lnTo>
                  <a:lnTo>
                    <a:pt x="402" y="438"/>
                  </a:lnTo>
                  <a:lnTo>
                    <a:pt x="402" y="438"/>
                  </a:lnTo>
                  <a:lnTo>
                    <a:pt x="402" y="438"/>
                  </a:lnTo>
                  <a:lnTo>
                    <a:pt x="402" y="442"/>
                  </a:lnTo>
                  <a:lnTo>
                    <a:pt x="404" y="442"/>
                  </a:lnTo>
                  <a:close/>
                  <a:moveTo>
                    <a:pt x="466" y="472"/>
                  </a:moveTo>
                  <a:lnTo>
                    <a:pt x="466" y="472"/>
                  </a:lnTo>
                  <a:lnTo>
                    <a:pt x="468" y="470"/>
                  </a:lnTo>
                  <a:lnTo>
                    <a:pt x="468" y="468"/>
                  </a:lnTo>
                  <a:lnTo>
                    <a:pt x="468" y="466"/>
                  </a:lnTo>
                  <a:lnTo>
                    <a:pt x="466" y="464"/>
                  </a:lnTo>
                  <a:lnTo>
                    <a:pt x="466" y="464"/>
                  </a:lnTo>
                  <a:lnTo>
                    <a:pt x="466" y="462"/>
                  </a:lnTo>
                  <a:lnTo>
                    <a:pt x="466" y="462"/>
                  </a:lnTo>
                  <a:lnTo>
                    <a:pt x="466" y="462"/>
                  </a:lnTo>
                  <a:lnTo>
                    <a:pt x="466" y="460"/>
                  </a:lnTo>
                  <a:lnTo>
                    <a:pt x="464" y="460"/>
                  </a:lnTo>
                  <a:lnTo>
                    <a:pt x="464" y="460"/>
                  </a:lnTo>
                  <a:lnTo>
                    <a:pt x="464" y="460"/>
                  </a:lnTo>
                  <a:lnTo>
                    <a:pt x="462" y="458"/>
                  </a:lnTo>
                  <a:lnTo>
                    <a:pt x="462" y="458"/>
                  </a:lnTo>
                  <a:lnTo>
                    <a:pt x="462" y="458"/>
                  </a:lnTo>
                  <a:lnTo>
                    <a:pt x="460" y="458"/>
                  </a:lnTo>
                  <a:lnTo>
                    <a:pt x="460" y="458"/>
                  </a:lnTo>
                  <a:lnTo>
                    <a:pt x="458" y="458"/>
                  </a:lnTo>
                  <a:lnTo>
                    <a:pt x="456" y="456"/>
                  </a:lnTo>
                  <a:lnTo>
                    <a:pt x="454" y="456"/>
                  </a:lnTo>
                  <a:lnTo>
                    <a:pt x="454" y="456"/>
                  </a:lnTo>
                  <a:lnTo>
                    <a:pt x="454" y="456"/>
                  </a:lnTo>
                  <a:lnTo>
                    <a:pt x="448" y="456"/>
                  </a:lnTo>
                  <a:lnTo>
                    <a:pt x="446" y="456"/>
                  </a:lnTo>
                  <a:lnTo>
                    <a:pt x="442" y="456"/>
                  </a:lnTo>
                  <a:lnTo>
                    <a:pt x="440" y="458"/>
                  </a:lnTo>
                  <a:lnTo>
                    <a:pt x="434" y="458"/>
                  </a:lnTo>
                  <a:lnTo>
                    <a:pt x="430" y="458"/>
                  </a:lnTo>
                  <a:lnTo>
                    <a:pt x="426" y="458"/>
                  </a:lnTo>
                  <a:lnTo>
                    <a:pt x="422" y="458"/>
                  </a:lnTo>
                  <a:lnTo>
                    <a:pt x="416" y="460"/>
                  </a:lnTo>
                  <a:lnTo>
                    <a:pt x="410" y="460"/>
                  </a:lnTo>
                  <a:lnTo>
                    <a:pt x="410" y="460"/>
                  </a:lnTo>
                  <a:lnTo>
                    <a:pt x="408" y="462"/>
                  </a:lnTo>
                  <a:lnTo>
                    <a:pt x="408" y="462"/>
                  </a:lnTo>
                  <a:lnTo>
                    <a:pt x="408" y="464"/>
                  </a:lnTo>
                  <a:lnTo>
                    <a:pt x="410" y="466"/>
                  </a:lnTo>
                  <a:lnTo>
                    <a:pt x="410" y="468"/>
                  </a:lnTo>
                  <a:lnTo>
                    <a:pt x="412" y="472"/>
                  </a:lnTo>
                  <a:lnTo>
                    <a:pt x="412" y="472"/>
                  </a:lnTo>
                  <a:lnTo>
                    <a:pt x="412" y="472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14" y="476"/>
                  </a:lnTo>
                  <a:lnTo>
                    <a:pt x="414" y="476"/>
                  </a:lnTo>
                  <a:lnTo>
                    <a:pt x="414" y="476"/>
                  </a:lnTo>
                  <a:lnTo>
                    <a:pt x="416" y="478"/>
                  </a:lnTo>
                  <a:lnTo>
                    <a:pt x="416" y="478"/>
                  </a:lnTo>
                  <a:lnTo>
                    <a:pt x="416" y="478"/>
                  </a:lnTo>
                  <a:lnTo>
                    <a:pt x="416" y="478"/>
                  </a:lnTo>
                  <a:lnTo>
                    <a:pt x="416" y="484"/>
                  </a:lnTo>
                  <a:lnTo>
                    <a:pt x="416" y="488"/>
                  </a:lnTo>
                  <a:lnTo>
                    <a:pt x="416" y="494"/>
                  </a:lnTo>
                  <a:lnTo>
                    <a:pt x="416" y="494"/>
                  </a:lnTo>
                  <a:lnTo>
                    <a:pt x="418" y="498"/>
                  </a:lnTo>
                  <a:lnTo>
                    <a:pt x="418" y="498"/>
                  </a:lnTo>
                  <a:lnTo>
                    <a:pt x="418" y="498"/>
                  </a:lnTo>
                  <a:lnTo>
                    <a:pt x="420" y="500"/>
                  </a:lnTo>
                  <a:lnTo>
                    <a:pt x="420" y="500"/>
                  </a:lnTo>
                  <a:lnTo>
                    <a:pt x="420" y="502"/>
                  </a:lnTo>
                  <a:lnTo>
                    <a:pt x="422" y="504"/>
                  </a:lnTo>
                  <a:lnTo>
                    <a:pt x="422" y="504"/>
                  </a:lnTo>
                  <a:lnTo>
                    <a:pt x="424" y="504"/>
                  </a:lnTo>
                  <a:lnTo>
                    <a:pt x="426" y="504"/>
                  </a:lnTo>
                  <a:lnTo>
                    <a:pt x="428" y="506"/>
                  </a:lnTo>
                  <a:lnTo>
                    <a:pt x="430" y="506"/>
                  </a:lnTo>
                  <a:lnTo>
                    <a:pt x="434" y="508"/>
                  </a:lnTo>
                  <a:lnTo>
                    <a:pt x="434" y="508"/>
                  </a:lnTo>
                  <a:lnTo>
                    <a:pt x="434" y="508"/>
                  </a:lnTo>
                  <a:lnTo>
                    <a:pt x="438" y="508"/>
                  </a:lnTo>
                  <a:lnTo>
                    <a:pt x="442" y="506"/>
                  </a:lnTo>
                  <a:lnTo>
                    <a:pt x="444" y="506"/>
                  </a:lnTo>
                  <a:lnTo>
                    <a:pt x="446" y="506"/>
                  </a:lnTo>
                  <a:lnTo>
                    <a:pt x="448" y="506"/>
                  </a:lnTo>
                  <a:lnTo>
                    <a:pt x="448" y="506"/>
                  </a:lnTo>
                  <a:lnTo>
                    <a:pt x="452" y="506"/>
                  </a:lnTo>
                  <a:lnTo>
                    <a:pt x="452" y="506"/>
                  </a:lnTo>
                  <a:lnTo>
                    <a:pt x="452" y="506"/>
                  </a:lnTo>
                  <a:lnTo>
                    <a:pt x="454" y="506"/>
                  </a:lnTo>
                  <a:lnTo>
                    <a:pt x="454" y="506"/>
                  </a:lnTo>
                  <a:lnTo>
                    <a:pt x="454" y="504"/>
                  </a:lnTo>
                  <a:lnTo>
                    <a:pt x="456" y="502"/>
                  </a:lnTo>
                  <a:lnTo>
                    <a:pt x="458" y="500"/>
                  </a:lnTo>
                  <a:lnTo>
                    <a:pt x="460" y="496"/>
                  </a:lnTo>
                  <a:lnTo>
                    <a:pt x="460" y="496"/>
                  </a:lnTo>
                  <a:lnTo>
                    <a:pt x="462" y="496"/>
                  </a:lnTo>
                  <a:lnTo>
                    <a:pt x="462" y="492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84"/>
                  </a:lnTo>
                  <a:lnTo>
                    <a:pt x="462" y="484"/>
                  </a:lnTo>
                  <a:lnTo>
                    <a:pt x="462" y="484"/>
                  </a:lnTo>
                  <a:lnTo>
                    <a:pt x="462" y="482"/>
                  </a:lnTo>
                  <a:lnTo>
                    <a:pt x="462" y="482"/>
                  </a:lnTo>
                  <a:lnTo>
                    <a:pt x="460" y="482"/>
                  </a:lnTo>
                  <a:lnTo>
                    <a:pt x="460" y="478"/>
                  </a:lnTo>
                  <a:lnTo>
                    <a:pt x="460" y="478"/>
                  </a:lnTo>
                  <a:lnTo>
                    <a:pt x="460" y="478"/>
                  </a:lnTo>
                  <a:lnTo>
                    <a:pt x="458" y="476"/>
                  </a:lnTo>
                  <a:lnTo>
                    <a:pt x="458" y="476"/>
                  </a:lnTo>
                  <a:lnTo>
                    <a:pt x="458" y="476"/>
                  </a:lnTo>
                  <a:lnTo>
                    <a:pt x="456" y="474"/>
                  </a:lnTo>
                  <a:lnTo>
                    <a:pt x="458" y="474"/>
                  </a:lnTo>
                  <a:lnTo>
                    <a:pt x="466" y="472"/>
                  </a:lnTo>
                  <a:close/>
                  <a:moveTo>
                    <a:pt x="404" y="518"/>
                  </a:moveTo>
                  <a:lnTo>
                    <a:pt x="404" y="518"/>
                  </a:lnTo>
                  <a:lnTo>
                    <a:pt x="402" y="520"/>
                  </a:lnTo>
                  <a:lnTo>
                    <a:pt x="402" y="522"/>
                  </a:lnTo>
                  <a:lnTo>
                    <a:pt x="402" y="524"/>
                  </a:lnTo>
                  <a:lnTo>
                    <a:pt x="402" y="524"/>
                  </a:lnTo>
                  <a:lnTo>
                    <a:pt x="402" y="524"/>
                  </a:lnTo>
                  <a:lnTo>
                    <a:pt x="402" y="524"/>
                  </a:lnTo>
                  <a:lnTo>
                    <a:pt x="402" y="526"/>
                  </a:lnTo>
                  <a:lnTo>
                    <a:pt x="402" y="526"/>
                  </a:lnTo>
                  <a:lnTo>
                    <a:pt x="404" y="526"/>
                  </a:lnTo>
                  <a:lnTo>
                    <a:pt x="404" y="526"/>
                  </a:lnTo>
                  <a:lnTo>
                    <a:pt x="404" y="526"/>
                  </a:lnTo>
                  <a:lnTo>
                    <a:pt x="404" y="528"/>
                  </a:lnTo>
                  <a:lnTo>
                    <a:pt x="404" y="528"/>
                  </a:lnTo>
                  <a:lnTo>
                    <a:pt x="406" y="530"/>
                  </a:lnTo>
                  <a:lnTo>
                    <a:pt x="406" y="530"/>
                  </a:lnTo>
                  <a:lnTo>
                    <a:pt x="406" y="530"/>
                  </a:lnTo>
                  <a:lnTo>
                    <a:pt x="408" y="532"/>
                  </a:lnTo>
                  <a:lnTo>
                    <a:pt x="414" y="532"/>
                  </a:lnTo>
                  <a:lnTo>
                    <a:pt x="414" y="532"/>
                  </a:lnTo>
                  <a:lnTo>
                    <a:pt x="414" y="532"/>
                  </a:lnTo>
                  <a:lnTo>
                    <a:pt x="418" y="532"/>
                  </a:lnTo>
                  <a:lnTo>
                    <a:pt x="418" y="532"/>
                  </a:lnTo>
                  <a:lnTo>
                    <a:pt x="418" y="532"/>
                  </a:lnTo>
                  <a:lnTo>
                    <a:pt x="420" y="532"/>
                  </a:lnTo>
                  <a:lnTo>
                    <a:pt x="422" y="530"/>
                  </a:lnTo>
                  <a:lnTo>
                    <a:pt x="422" y="530"/>
                  </a:lnTo>
                  <a:lnTo>
                    <a:pt x="422" y="530"/>
                  </a:lnTo>
                  <a:lnTo>
                    <a:pt x="424" y="530"/>
                  </a:lnTo>
                  <a:lnTo>
                    <a:pt x="424" y="530"/>
                  </a:lnTo>
                  <a:lnTo>
                    <a:pt x="424" y="528"/>
                  </a:lnTo>
                  <a:lnTo>
                    <a:pt x="424" y="528"/>
                  </a:lnTo>
                  <a:lnTo>
                    <a:pt x="424" y="528"/>
                  </a:lnTo>
                  <a:lnTo>
                    <a:pt x="424" y="526"/>
                  </a:lnTo>
                  <a:lnTo>
                    <a:pt x="424" y="526"/>
                  </a:lnTo>
                  <a:lnTo>
                    <a:pt x="424" y="526"/>
                  </a:lnTo>
                  <a:lnTo>
                    <a:pt x="424" y="524"/>
                  </a:lnTo>
                  <a:lnTo>
                    <a:pt x="424" y="524"/>
                  </a:lnTo>
                  <a:lnTo>
                    <a:pt x="424" y="524"/>
                  </a:lnTo>
                  <a:lnTo>
                    <a:pt x="424" y="522"/>
                  </a:lnTo>
                  <a:lnTo>
                    <a:pt x="422" y="522"/>
                  </a:lnTo>
                  <a:lnTo>
                    <a:pt x="422" y="522"/>
                  </a:lnTo>
                  <a:lnTo>
                    <a:pt x="422" y="522"/>
                  </a:lnTo>
                  <a:lnTo>
                    <a:pt x="420" y="520"/>
                  </a:lnTo>
                  <a:lnTo>
                    <a:pt x="418" y="520"/>
                  </a:lnTo>
                  <a:lnTo>
                    <a:pt x="414" y="518"/>
                  </a:lnTo>
                  <a:lnTo>
                    <a:pt x="410" y="518"/>
                  </a:lnTo>
                  <a:lnTo>
                    <a:pt x="406" y="518"/>
                  </a:lnTo>
                  <a:lnTo>
                    <a:pt x="406" y="518"/>
                  </a:lnTo>
                  <a:lnTo>
                    <a:pt x="404" y="518"/>
                  </a:lnTo>
                  <a:lnTo>
                    <a:pt x="404" y="518"/>
                  </a:lnTo>
                  <a:close/>
                  <a:moveTo>
                    <a:pt x="370" y="488"/>
                  </a:moveTo>
                  <a:lnTo>
                    <a:pt x="372" y="488"/>
                  </a:lnTo>
                  <a:lnTo>
                    <a:pt x="372" y="488"/>
                  </a:lnTo>
                  <a:lnTo>
                    <a:pt x="372" y="488"/>
                  </a:lnTo>
                  <a:lnTo>
                    <a:pt x="374" y="490"/>
                  </a:lnTo>
                  <a:lnTo>
                    <a:pt x="376" y="490"/>
                  </a:lnTo>
                  <a:lnTo>
                    <a:pt x="378" y="490"/>
                  </a:lnTo>
                  <a:lnTo>
                    <a:pt x="378" y="490"/>
                  </a:lnTo>
                  <a:lnTo>
                    <a:pt x="380" y="490"/>
                  </a:lnTo>
                  <a:lnTo>
                    <a:pt x="382" y="490"/>
                  </a:lnTo>
                  <a:lnTo>
                    <a:pt x="382" y="486"/>
                  </a:lnTo>
                  <a:lnTo>
                    <a:pt x="382" y="486"/>
                  </a:lnTo>
                  <a:lnTo>
                    <a:pt x="382" y="486"/>
                  </a:lnTo>
                  <a:lnTo>
                    <a:pt x="382" y="484"/>
                  </a:lnTo>
                  <a:lnTo>
                    <a:pt x="384" y="484"/>
                  </a:lnTo>
                  <a:lnTo>
                    <a:pt x="384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82" y="480"/>
                  </a:lnTo>
                  <a:lnTo>
                    <a:pt x="382" y="480"/>
                  </a:lnTo>
                  <a:lnTo>
                    <a:pt x="382" y="480"/>
                  </a:lnTo>
                  <a:lnTo>
                    <a:pt x="382" y="478"/>
                  </a:lnTo>
                  <a:lnTo>
                    <a:pt x="380" y="478"/>
                  </a:lnTo>
                  <a:lnTo>
                    <a:pt x="378" y="476"/>
                  </a:lnTo>
                  <a:lnTo>
                    <a:pt x="376" y="474"/>
                  </a:lnTo>
                  <a:lnTo>
                    <a:pt x="376" y="474"/>
                  </a:lnTo>
                  <a:lnTo>
                    <a:pt x="372" y="476"/>
                  </a:lnTo>
                  <a:lnTo>
                    <a:pt x="372" y="476"/>
                  </a:lnTo>
                  <a:lnTo>
                    <a:pt x="372" y="478"/>
                  </a:lnTo>
                  <a:lnTo>
                    <a:pt x="372" y="480"/>
                  </a:lnTo>
                  <a:lnTo>
                    <a:pt x="370" y="480"/>
                  </a:lnTo>
                  <a:lnTo>
                    <a:pt x="370" y="482"/>
                  </a:lnTo>
                  <a:lnTo>
                    <a:pt x="370" y="484"/>
                  </a:lnTo>
                  <a:lnTo>
                    <a:pt x="370" y="484"/>
                  </a:lnTo>
                  <a:lnTo>
                    <a:pt x="370" y="484"/>
                  </a:lnTo>
                  <a:lnTo>
                    <a:pt x="370" y="486"/>
                  </a:lnTo>
                  <a:lnTo>
                    <a:pt x="370" y="486"/>
                  </a:lnTo>
                  <a:lnTo>
                    <a:pt x="370" y="488"/>
                  </a:lnTo>
                  <a:lnTo>
                    <a:pt x="370" y="488"/>
                  </a:lnTo>
                  <a:close/>
                  <a:moveTo>
                    <a:pt x="384" y="542"/>
                  </a:moveTo>
                  <a:lnTo>
                    <a:pt x="386" y="544"/>
                  </a:lnTo>
                  <a:lnTo>
                    <a:pt x="386" y="544"/>
                  </a:lnTo>
                  <a:lnTo>
                    <a:pt x="386" y="544"/>
                  </a:lnTo>
                  <a:lnTo>
                    <a:pt x="386" y="544"/>
                  </a:lnTo>
                  <a:lnTo>
                    <a:pt x="388" y="546"/>
                  </a:lnTo>
                  <a:lnTo>
                    <a:pt x="388" y="546"/>
                  </a:lnTo>
                  <a:lnTo>
                    <a:pt x="390" y="548"/>
                  </a:lnTo>
                  <a:lnTo>
                    <a:pt x="394" y="548"/>
                  </a:lnTo>
                  <a:lnTo>
                    <a:pt x="396" y="550"/>
                  </a:lnTo>
                  <a:lnTo>
                    <a:pt x="400" y="550"/>
                  </a:lnTo>
                  <a:lnTo>
                    <a:pt x="404" y="552"/>
                  </a:lnTo>
                  <a:lnTo>
                    <a:pt x="404" y="552"/>
                  </a:lnTo>
                  <a:lnTo>
                    <a:pt x="406" y="550"/>
                  </a:lnTo>
                  <a:lnTo>
                    <a:pt x="410" y="548"/>
                  </a:lnTo>
                  <a:lnTo>
                    <a:pt x="412" y="546"/>
                  </a:lnTo>
                  <a:lnTo>
                    <a:pt x="412" y="546"/>
                  </a:lnTo>
                  <a:lnTo>
                    <a:pt x="412" y="546"/>
                  </a:lnTo>
                  <a:lnTo>
                    <a:pt x="414" y="544"/>
                  </a:lnTo>
                  <a:lnTo>
                    <a:pt x="414" y="544"/>
                  </a:lnTo>
                  <a:lnTo>
                    <a:pt x="414" y="544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16" y="540"/>
                  </a:lnTo>
                  <a:lnTo>
                    <a:pt x="416" y="540"/>
                  </a:lnTo>
                  <a:lnTo>
                    <a:pt x="414" y="540"/>
                  </a:lnTo>
                  <a:lnTo>
                    <a:pt x="414" y="538"/>
                  </a:lnTo>
                  <a:lnTo>
                    <a:pt x="414" y="538"/>
                  </a:lnTo>
                  <a:lnTo>
                    <a:pt x="414" y="538"/>
                  </a:lnTo>
                  <a:lnTo>
                    <a:pt x="412" y="536"/>
                  </a:lnTo>
                  <a:lnTo>
                    <a:pt x="412" y="536"/>
                  </a:lnTo>
                  <a:lnTo>
                    <a:pt x="412" y="536"/>
                  </a:lnTo>
                  <a:lnTo>
                    <a:pt x="410" y="536"/>
                  </a:lnTo>
                  <a:lnTo>
                    <a:pt x="410" y="536"/>
                  </a:lnTo>
                  <a:lnTo>
                    <a:pt x="410" y="536"/>
                  </a:lnTo>
                  <a:lnTo>
                    <a:pt x="406" y="534"/>
                  </a:lnTo>
                  <a:lnTo>
                    <a:pt x="402" y="534"/>
                  </a:lnTo>
                  <a:lnTo>
                    <a:pt x="398" y="532"/>
                  </a:lnTo>
                  <a:lnTo>
                    <a:pt x="392" y="532"/>
                  </a:lnTo>
                  <a:lnTo>
                    <a:pt x="392" y="532"/>
                  </a:lnTo>
                  <a:lnTo>
                    <a:pt x="390" y="534"/>
                  </a:lnTo>
                  <a:lnTo>
                    <a:pt x="388" y="536"/>
                  </a:lnTo>
                  <a:lnTo>
                    <a:pt x="386" y="536"/>
                  </a:lnTo>
                  <a:lnTo>
                    <a:pt x="386" y="538"/>
                  </a:lnTo>
                  <a:lnTo>
                    <a:pt x="384" y="538"/>
                  </a:lnTo>
                  <a:lnTo>
                    <a:pt x="384" y="538"/>
                  </a:lnTo>
                  <a:lnTo>
                    <a:pt x="384" y="540"/>
                  </a:lnTo>
                  <a:lnTo>
                    <a:pt x="384" y="542"/>
                  </a:lnTo>
                  <a:lnTo>
                    <a:pt x="384" y="542"/>
                  </a:lnTo>
                  <a:lnTo>
                    <a:pt x="384" y="542"/>
                  </a:lnTo>
                  <a:lnTo>
                    <a:pt x="384" y="542"/>
                  </a:lnTo>
                  <a:close/>
                  <a:moveTo>
                    <a:pt x="480" y="540"/>
                  </a:moveTo>
                  <a:lnTo>
                    <a:pt x="478" y="540"/>
                  </a:lnTo>
                  <a:lnTo>
                    <a:pt x="478" y="540"/>
                  </a:lnTo>
                  <a:lnTo>
                    <a:pt x="476" y="540"/>
                  </a:lnTo>
                  <a:lnTo>
                    <a:pt x="474" y="540"/>
                  </a:lnTo>
                  <a:lnTo>
                    <a:pt x="474" y="540"/>
                  </a:lnTo>
                  <a:lnTo>
                    <a:pt x="472" y="542"/>
                  </a:lnTo>
                  <a:lnTo>
                    <a:pt x="470" y="544"/>
                  </a:lnTo>
                  <a:lnTo>
                    <a:pt x="466" y="548"/>
                  </a:lnTo>
                  <a:lnTo>
                    <a:pt x="466" y="548"/>
                  </a:lnTo>
                  <a:lnTo>
                    <a:pt x="466" y="548"/>
                  </a:lnTo>
                  <a:lnTo>
                    <a:pt x="466" y="550"/>
                  </a:lnTo>
                  <a:lnTo>
                    <a:pt x="466" y="550"/>
                  </a:lnTo>
                  <a:lnTo>
                    <a:pt x="466" y="550"/>
                  </a:lnTo>
                  <a:lnTo>
                    <a:pt x="464" y="552"/>
                  </a:lnTo>
                  <a:lnTo>
                    <a:pt x="462" y="554"/>
                  </a:lnTo>
                  <a:lnTo>
                    <a:pt x="460" y="558"/>
                  </a:lnTo>
                  <a:lnTo>
                    <a:pt x="458" y="56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54" y="566"/>
                  </a:lnTo>
                  <a:lnTo>
                    <a:pt x="454" y="566"/>
                  </a:lnTo>
                  <a:lnTo>
                    <a:pt x="454" y="568"/>
                  </a:lnTo>
                  <a:lnTo>
                    <a:pt x="454" y="570"/>
                  </a:lnTo>
                  <a:lnTo>
                    <a:pt x="454" y="570"/>
                  </a:lnTo>
                  <a:lnTo>
                    <a:pt x="454" y="572"/>
                  </a:lnTo>
                  <a:lnTo>
                    <a:pt x="454" y="576"/>
                  </a:lnTo>
                  <a:lnTo>
                    <a:pt x="454" y="576"/>
                  </a:lnTo>
                  <a:lnTo>
                    <a:pt x="454" y="576"/>
                  </a:lnTo>
                  <a:lnTo>
                    <a:pt x="456" y="578"/>
                  </a:lnTo>
                  <a:lnTo>
                    <a:pt x="456" y="578"/>
                  </a:lnTo>
                  <a:lnTo>
                    <a:pt x="456" y="578"/>
                  </a:lnTo>
                  <a:lnTo>
                    <a:pt x="456" y="580"/>
                  </a:lnTo>
                  <a:lnTo>
                    <a:pt x="456" y="580"/>
                  </a:lnTo>
                  <a:lnTo>
                    <a:pt x="458" y="580"/>
                  </a:lnTo>
                  <a:lnTo>
                    <a:pt x="460" y="582"/>
                  </a:lnTo>
                  <a:lnTo>
                    <a:pt x="464" y="584"/>
                  </a:lnTo>
                  <a:lnTo>
                    <a:pt x="466" y="586"/>
                  </a:lnTo>
                  <a:lnTo>
                    <a:pt x="468" y="586"/>
                  </a:lnTo>
                  <a:lnTo>
                    <a:pt x="468" y="586"/>
                  </a:lnTo>
                  <a:lnTo>
                    <a:pt x="466" y="588"/>
                  </a:lnTo>
                  <a:lnTo>
                    <a:pt x="464" y="590"/>
                  </a:lnTo>
                  <a:lnTo>
                    <a:pt x="464" y="590"/>
                  </a:lnTo>
                  <a:lnTo>
                    <a:pt x="464" y="590"/>
                  </a:lnTo>
                  <a:lnTo>
                    <a:pt x="464" y="592"/>
                  </a:lnTo>
                  <a:lnTo>
                    <a:pt x="464" y="592"/>
                  </a:lnTo>
                  <a:lnTo>
                    <a:pt x="464" y="592"/>
                  </a:lnTo>
                  <a:lnTo>
                    <a:pt x="464" y="594"/>
                  </a:lnTo>
                  <a:lnTo>
                    <a:pt x="464" y="594"/>
                  </a:lnTo>
                  <a:lnTo>
                    <a:pt x="464" y="594"/>
                  </a:lnTo>
                  <a:lnTo>
                    <a:pt x="464" y="596"/>
                  </a:lnTo>
                  <a:lnTo>
                    <a:pt x="464" y="596"/>
                  </a:lnTo>
                  <a:lnTo>
                    <a:pt x="464" y="598"/>
                  </a:lnTo>
                  <a:lnTo>
                    <a:pt x="464" y="600"/>
                  </a:lnTo>
                  <a:lnTo>
                    <a:pt x="466" y="602"/>
                  </a:lnTo>
                  <a:lnTo>
                    <a:pt x="466" y="602"/>
                  </a:lnTo>
                  <a:lnTo>
                    <a:pt x="466" y="602"/>
                  </a:lnTo>
                  <a:lnTo>
                    <a:pt x="466" y="602"/>
                  </a:lnTo>
                  <a:lnTo>
                    <a:pt x="468" y="604"/>
                  </a:lnTo>
                  <a:lnTo>
                    <a:pt x="470" y="606"/>
                  </a:lnTo>
                  <a:lnTo>
                    <a:pt x="472" y="608"/>
                  </a:lnTo>
                  <a:lnTo>
                    <a:pt x="474" y="610"/>
                  </a:lnTo>
                  <a:lnTo>
                    <a:pt x="476" y="610"/>
                  </a:lnTo>
                  <a:lnTo>
                    <a:pt x="478" y="614"/>
                  </a:lnTo>
                  <a:lnTo>
                    <a:pt x="478" y="616"/>
                  </a:lnTo>
                  <a:lnTo>
                    <a:pt x="478" y="616"/>
                  </a:lnTo>
                  <a:lnTo>
                    <a:pt x="476" y="618"/>
                  </a:lnTo>
                  <a:lnTo>
                    <a:pt x="474" y="622"/>
                  </a:lnTo>
                  <a:lnTo>
                    <a:pt x="470" y="622"/>
                  </a:lnTo>
                  <a:lnTo>
                    <a:pt x="466" y="624"/>
                  </a:lnTo>
                  <a:lnTo>
                    <a:pt x="462" y="622"/>
                  </a:lnTo>
                  <a:lnTo>
                    <a:pt x="458" y="620"/>
                  </a:lnTo>
                  <a:lnTo>
                    <a:pt x="454" y="618"/>
                  </a:lnTo>
                  <a:lnTo>
                    <a:pt x="454" y="616"/>
                  </a:lnTo>
                  <a:lnTo>
                    <a:pt x="452" y="614"/>
                  </a:lnTo>
                  <a:lnTo>
                    <a:pt x="452" y="614"/>
                  </a:lnTo>
                  <a:lnTo>
                    <a:pt x="452" y="614"/>
                  </a:lnTo>
                  <a:lnTo>
                    <a:pt x="450" y="608"/>
                  </a:lnTo>
                  <a:lnTo>
                    <a:pt x="446" y="604"/>
                  </a:lnTo>
                  <a:lnTo>
                    <a:pt x="442" y="600"/>
                  </a:lnTo>
                  <a:lnTo>
                    <a:pt x="440" y="596"/>
                  </a:lnTo>
                  <a:lnTo>
                    <a:pt x="440" y="596"/>
                  </a:lnTo>
                  <a:lnTo>
                    <a:pt x="438" y="596"/>
                  </a:lnTo>
                  <a:lnTo>
                    <a:pt x="434" y="594"/>
                  </a:lnTo>
                  <a:lnTo>
                    <a:pt x="432" y="594"/>
                  </a:lnTo>
                  <a:lnTo>
                    <a:pt x="430" y="592"/>
                  </a:lnTo>
                  <a:lnTo>
                    <a:pt x="430" y="590"/>
                  </a:lnTo>
                  <a:lnTo>
                    <a:pt x="426" y="584"/>
                  </a:lnTo>
                  <a:lnTo>
                    <a:pt x="424" y="580"/>
                  </a:lnTo>
                  <a:lnTo>
                    <a:pt x="422" y="576"/>
                  </a:lnTo>
                  <a:lnTo>
                    <a:pt x="422" y="576"/>
                  </a:lnTo>
                  <a:lnTo>
                    <a:pt x="420" y="576"/>
                  </a:lnTo>
                  <a:lnTo>
                    <a:pt x="418" y="574"/>
                  </a:lnTo>
                  <a:lnTo>
                    <a:pt x="414" y="574"/>
                  </a:lnTo>
                  <a:lnTo>
                    <a:pt x="410" y="574"/>
                  </a:lnTo>
                  <a:lnTo>
                    <a:pt x="408" y="574"/>
                  </a:lnTo>
                  <a:lnTo>
                    <a:pt x="406" y="574"/>
                  </a:lnTo>
                  <a:lnTo>
                    <a:pt x="406" y="572"/>
                  </a:lnTo>
                  <a:lnTo>
                    <a:pt x="406" y="572"/>
                  </a:lnTo>
                  <a:lnTo>
                    <a:pt x="406" y="572"/>
                  </a:lnTo>
                  <a:lnTo>
                    <a:pt x="406" y="572"/>
                  </a:lnTo>
                  <a:lnTo>
                    <a:pt x="406" y="572"/>
                  </a:lnTo>
                  <a:lnTo>
                    <a:pt x="406" y="570"/>
                  </a:lnTo>
                  <a:lnTo>
                    <a:pt x="404" y="570"/>
                  </a:lnTo>
                  <a:lnTo>
                    <a:pt x="404" y="570"/>
                  </a:lnTo>
                  <a:lnTo>
                    <a:pt x="404" y="570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2" y="568"/>
                  </a:lnTo>
                  <a:lnTo>
                    <a:pt x="402" y="566"/>
                  </a:lnTo>
                  <a:lnTo>
                    <a:pt x="402" y="566"/>
                  </a:lnTo>
                  <a:lnTo>
                    <a:pt x="400" y="566"/>
                  </a:lnTo>
                  <a:lnTo>
                    <a:pt x="398" y="566"/>
                  </a:lnTo>
                  <a:lnTo>
                    <a:pt x="394" y="564"/>
                  </a:lnTo>
                  <a:lnTo>
                    <a:pt x="392" y="564"/>
                  </a:lnTo>
                  <a:lnTo>
                    <a:pt x="390" y="564"/>
                  </a:lnTo>
                  <a:lnTo>
                    <a:pt x="388" y="564"/>
                  </a:lnTo>
                  <a:lnTo>
                    <a:pt x="388" y="564"/>
                  </a:lnTo>
                  <a:lnTo>
                    <a:pt x="388" y="564"/>
                  </a:lnTo>
                  <a:lnTo>
                    <a:pt x="382" y="564"/>
                  </a:lnTo>
                  <a:lnTo>
                    <a:pt x="382" y="564"/>
                  </a:lnTo>
                  <a:lnTo>
                    <a:pt x="380" y="566"/>
                  </a:lnTo>
                  <a:lnTo>
                    <a:pt x="378" y="566"/>
                  </a:lnTo>
                  <a:lnTo>
                    <a:pt x="376" y="568"/>
                  </a:lnTo>
                  <a:lnTo>
                    <a:pt x="376" y="568"/>
                  </a:lnTo>
                  <a:lnTo>
                    <a:pt x="376" y="568"/>
                  </a:lnTo>
                  <a:lnTo>
                    <a:pt x="374" y="568"/>
                  </a:lnTo>
                  <a:lnTo>
                    <a:pt x="374" y="568"/>
                  </a:lnTo>
                  <a:lnTo>
                    <a:pt x="374" y="570"/>
                  </a:lnTo>
                  <a:lnTo>
                    <a:pt x="374" y="572"/>
                  </a:lnTo>
                  <a:lnTo>
                    <a:pt x="374" y="572"/>
                  </a:lnTo>
                  <a:lnTo>
                    <a:pt x="374" y="574"/>
                  </a:lnTo>
                  <a:lnTo>
                    <a:pt x="374" y="576"/>
                  </a:lnTo>
                  <a:lnTo>
                    <a:pt x="374" y="576"/>
                  </a:lnTo>
                  <a:lnTo>
                    <a:pt x="374" y="576"/>
                  </a:lnTo>
                  <a:lnTo>
                    <a:pt x="374" y="578"/>
                  </a:lnTo>
                  <a:lnTo>
                    <a:pt x="374" y="578"/>
                  </a:lnTo>
                  <a:lnTo>
                    <a:pt x="374" y="578"/>
                  </a:lnTo>
                  <a:lnTo>
                    <a:pt x="372" y="578"/>
                  </a:lnTo>
                  <a:lnTo>
                    <a:pt x="370" y="582"/>
                  </a:lnTo>
                  <a:lnTo>
                    <a:pt x="370" y="582"/>
                  </a:lnTo>
                  <a:lnTo>
                    <a:pt x="368" y="582"/>
                  </a:lnTo>
                  <a:lnTo>
                    <a:pt x="368" y="586"/>
                  </a:lnTo>
                  <a:lnTo>
                    <a:pt x="366" y="590"/>
                  </a:lnTo>
                  <a:lnTo>
                    <a:pt x="366" y="592"/>
                  </a:lnTo>
                  <a:lnTo>
                    <a:pt x="366" y="596"/>
                  </a:lnTo>
                  <a:lnTo>
                    <a:pt x="364" y="598"/>
                  </a:lnTo>
                  <a:lnTo>
                    <a:pt x="362" y="598"/>
                  </a:lnTo>
                  <a:lnTo>
                    <a:pt x="362" y="600"/>
                  </a:lnTo>
                  <a:lnTo>
                    <a:pt x="360" y="600"/>
                  </a:lnTo>
                  <a:lnTo>
                    <a:pt x="358" y="602"/>
                  </a:lnTo>
                  <a:lnTo>
                    <a:pt x="358" y="602"/>
                  </a:lnTo>
                  <a:lnTo>
                    <a:pt x="356" y="604"/>
                  </a:lnTo>
                  <a:lnTo>
                    <a:pt x="356" y="608"/>
                  </a:lnTo>
                  <a:lnTo>
                    <a:pt x="358" y="610"/>
                  </a:lnTo>
                  <a:lnTo>
                    <a:pt x="358" y="614"/>
                  </a:lnTo>
                  <a:lnTo>
                    <a:pt x="358" y="614"/>
                  </a:lnTo>
                  <a:lnTo>
                    <a:pt x="358" y="614"/>
                  </a:lnTo>
                  <a:lnTo>
                    <a:pt x="360" y="616"/>
                  </a:lnTo>
                  <a:lnTo>
                    <a:pt x="360" y="616"/>
                  </a:lnTo>
                  <a:lnTo>
                    <a:pt x="360" y="616"/>
                  </a:lnTo>
                  <a:lnTo>
                    <a:pt x="362" y="618"/>
                  </a:lnTo>
                  <a:lnTo>
                    <a:pt x="360" y="618"/>
                  </a:lnTo>
                  <a:lnTo>
                    <a:pt x="360" y="618"/>
                  </a:lnTo>
                  <a:lnTo>
                    <a:pt x="360" y="618"/>
                  </a:lnTo>
                  <a:lnTo>
                    <a:pt x="358" y="620"/>
                  </a:lnTo>
                  <a:lnTo>
                    <a:pt x="358" y="620"/>
                  </a:lnTo>
                  <a:lnTo>
                    <a:pt x="356" y="620"/>
                  </a:lnTo>
                  <a:lnTo>
                    <a:pt x="356" y="622"/>
                  </a:lnTo>
                  <a:lnTo>
                    <a:pt x="354" y="624"/>
                  </a:lnTo>
                  <a:lnTo>
                    <a:pt x="352" y="624"/>
                  </a:lnTo>
                  <a:lnTo>
                    <a:pt x="352" y="624"/>
                  </a:lnTo>
                  <a:lnTo>
                    <a:pt x="352" y="624"/>
                  </a:lnTo>
                  <a:lnTo>
                    <a:pt x="350" y="626"/>
                  </a:lnTo>
                  <a:lnTo>
                    <a:pt x="350" y="626"/>
                  </a:lnTo>
                  <a:lnTo>
                    <a:pt x="350" y="626"/>
                  </a:lnTo>
                  <a:lnTo>
                    <a:pt x="350" y="628"/>
                  </a:lnTo>
                  <a:lnTo>
                    <a:pt x="350" y="628"/>
                  </a:lnTo>
                  <a:lnTo>
                    <a:pt x="348" y="628"/>
                  </a:lnTo>
                  <a:lnTo>
                    <a:pt x="348" y="632"/>
                  </a:lnTo>
                  <a:lnTo>
                    <a:pt x="348" y="632"/>
                  </a:lnTo>
                  <a:lnTo>
                    <a:pt x="348" y="632"/>
                  </a:lnTo>
                  <a:lnTo>
                    <a:pt x="348" y="634"/>
                  </a:lnTo>
                  <a:lnTo>
                    <a:pt x="348" y="636"/>
                  </a:lnTo>
                  <a:lnTo>
                    <a:pt x="348" y="636"/>
                  </a:lnTo>
                  <a:lnTo>
                    <a:pt x="348" y="638"/>
                  </a:lnTo>
                  <a:lnTo>
                    <a:pt x="348" y="638"/>
                  </a:lnTo>
                  <a:lnTo>
                    <a:pt x="350" y="640"/>
                  </a:lnTo>
                  <a:lnTo>
                    <a:pt x="354" y="640"/>
                  </a:lnTo>
                  <a:lnTo>
                    <a:pt x="358" y="640"/>
                  </a:lnTo>
                  <a:lnTo>
                    <a:pt x="362" y="640"/>
                  </a:lnTo>
                  <a:lnTo>
                    <a:pt x="366" y="642"/>
                  </a:lnTo>
                  <a:lnTo>
                    <a:pt x="370" y="642"/>
                  </a:lnTo>
                  <a:lnTo>
                    <a:pt x="372" y="644"/>
                  </a:lnTo>
                  <a:lnTo>
                    <a:pt x="374" y="646"/>
                  </a:lnTo>
                  <a:lnTo>
                    <a:pt x="376" y="648"/>
                  </a:lnTo>
                  <a:lnTo>
                    <a:pt x="378" y="652"/>
                  </a:lnTo>
                  <a:lnTo>
                    <a:pt x="382" y="654"/>
                  </a:lnTo>
                  <a:lnTo>
                    <a:pt x="384" y="656"/>
                  </a:lnTo>
                  <a:lnTo>
                    <a:pt x="384" y="656"/>
                  </a:lnTo>
                  <a:lnTo>
                    <a:pt x="384" y="656"/>
                  </a:lnTo>
                  <a:lnTo>
                    <a:pt x="388" y="656"/>
                  </a:lnTo>
                  <a:lnTo>
                    <a:pt x="388" y="656"/>
                  </a:lnTo>
                  <a:lnTo>
                    <a:pt x="390" y="656"/>
                  </a:lnTo>
                  <a:lnTo>
                    <a:pt x="394" y="654"/>
                  </a:lnTo>
                  <a:lnTo>
                    <a:pt x="394" y="654"/>
                  </a:lnTo>
                  <a:lnTo>
                    <a:pt x="394" y="652"/>
                  </a:lnTo>
                  <a:lnTo>
                    <a:pt x="394" y="652"/>
                  </a:lnTo>
                  <a:lnTo>
                    <a:pt x="396" y="652"/>
                  </a:lnTo>
                  <a:lnTo>
                    <a:pt x="396" y="650"/>
                  </a:lnTo>
                  <a:lnTo>
                    <a:pt x="396" y="650"/>
                  </a:lnTo>
                  <a:lnTo>
                    <a:pt x="396" y="650"/>
                  </a:lnTo>
                  <a:lnTo>
                    <a:pt x="398" y="648"/>
                  </a:lnTo>
                  <a:lnTo>
                    <a:pt x="398" y="648"/>
                  </a:lnTo>
                  <a:lnTo>
                    <a:pt x="398" y="648"/>
                  </a:lnTo>
                  <a:lnTo>
                    <a:pt x="398" y="646"/>
                  </a:lnTo>
                  <a:lnTo>
                    <a:pt x="398" y="644"/>
                  </a:lnTo>
                  <a:lnTo>
                    <a:pt x="398" y="640"/>
                  </a:lnTo>
                  <a:lnTo>
                    <a:pt x="398" y="638"/>
                  </a:lnTo>
                  <a:lnTo>
                    <a:pt x="400" y="636"/>
                  </a:lnTo>
                  <a:lnTo>
                    <a:pt x="402" y="634"/>
                  </a:lnTo>
                  <a:lnTo>
                    <a:pt x="402" y="634"/>
                  </a:lnTo>
                  <a:lnTo>
                    <a:pt x="402" y="634"/>
                  </a:lnTo>
                  <a:lnTo>
                    <a:pt x="402" y="634"/>
                  </a:lnTo>
                  <a:lnTo>
                    <a:pt x="404" y="636"/>
                  </a:lnTo>
                  <a:lnTo>
                    <a:pt x="404" y="640"/>
                  </a:lnTo>
                  <a:lnTo>
                    <a:pt x="404" y="640"/>
                  </a:lnTo>
                  <a:lnTo>
                    <a:pt x="406" y="642"/>
                  </a:lnTo>
                  <a:lnTo>
                    <a:pt x="412" y="642"/>
                  </a:lnTo>
                  <a:lnTo>
                    <a:pt x="416" y="642"/>
                  </a:lnTo>
                  <a:lnTo>
                    <a:pt x="422" y="642"/>
                  </a:lnTo>
                  <a:lnTo>
                    <a:pt x="426" y="642"/>
                  </a:lnTo>
                  <a:lnTo>
                    <a:pt x="430" y="642"/>
                  </a:lnTo>
                  <a:lnTo>
                    <a:pt x="430" y="642"/>
                  </a:lnTo>
                  <a:lnTo>
                    <a:pt x="434" y="642"/>
                  </a:lnTo>
                  <a:lnTo>
                    <a:pt x="436" y="644"/>
                  </a:lnTo>
                  <a:lnTo>
                    <a:pt x="438" y="644"/>
                  </a:lnTo>
                  <a:lnTo>
                    <a:pt x="436" y="646"/>
                  </a:lnTo>
                  <a:lnTo>
                    <a:pt x="434" y="648"/>
                  </a:lnTo>
                  <a:lnTo>
                    <a:pt x="432" y="650"/>
                  </a:lnTo>
                  <a:lnTo>
                    <a:pt x="428" y="650"/>
                  </a:lnTo>
                  <a:lnTo>
                    <a:pt x="422" y="654"/>
                  </a:lnTo>
                  <a:lnTo>
                    <a:pt x="418" y="654"/>
                  </a:lnTo>
                  <a:lnTo>
                    <a:pt x="416" y="656"/>
                  </a:lnTo>
                  <a:lnTo>
                    <a:pt x="412" y="658"/>
                  </a:lnTo>
                  <a:lnTo>
                    <a:pt x="408" y="658"/>
                  </a:lnTo>
                  <a:lnTo>
                    <a:pt x="408" y="658"/>
                  </a:lnTo>
                  <a:lnTo>
                    <a:pt x="408" y="658"/>
                  </a:lnTo>
                  <a:lnTo>
                    <a:pt x="404" y="660"/>
                  </a:lnTo>
                  <a:lnTo>
                    <a:pt x="404" y="660"/>
                  </a:lnTo>
                  <a:lnTo>
                    <a:pt x="404" y="660"/>
                  </a:lnTo>
                  <a:lnTo>
                    <a:pt x="402" y="662"/>
                  </a:lnTo>
                  <a:lnTo>
                    <a:pt x="402" y="662"/>
                  </a:lnTo>
                  <a:lnTo>
                    <a:pt x="402" y="662"/>
                  </a:lnTo>
                  <a:lnTo>
                    <a:pt x="400" y="666"/>
                  </a:lnTo>
                  <a:lnTo>
                    <a:pt x="400" y="666"/>
                  </a:lnTo>
                  <a:lnTo>
                    <a:pt x="400" y="666"/>
                  </a:lnTo>
                  <a:lnTo>
                    <a:pt x="400" y="668"/>
                  </a:lnTo>
                  <a:lnTo>
                    <a:pt x="398" y="672"/>
                  </a:lnTo>
                  <a:lnTo>
                    <a:pt x="398" y="676"/>
                  </a:lnTo>
                  <a:lnTo>
                    <a:pt x="398" y="676"/>
                  </a:lnTo>
                  <a:lnTo>
                    <a:pt x="398" y="678"/>
                  </a:lnTo>
                  <a:lnTo>
                    <a:pt x="400" y="680"/>
                  </a:lnTo>
                  <a:lnTo>
                    <a:pt x="404" y="680"/>
                  </a:lnTo>
                  <a:lnTo>
                    <a:pt x="408" y="682"/>
                  </a:lnTo>
                  <a:lnTo>
                    <a:pt x="414" y="684"/>
                  </a:lnTo>
                  <a:lnTo>
                    <a:pt x="416" y="686"/>
                  </a:lnTo>
                  <a:lnTo>
                    <a:pt x="416" y="686"/>
                  </a:lnTo>
                  <a:lnTo>
                    <a:pt x="418" y="686"/>
                  </a:lnTo>
                  <a:lnTo>
                    <a:pt x="420" y="688"/>
                  </a:lnTo>
                  <a:lnTo>
                    <a:pt x="420" y="688"/>
                  </a:lnTo>
                  <a:lnTo>
                    <a:pt x="422" y="688"/>
                  </a:lnTo>
                  <a:lnTo>
                    <a:pt x="424" y="688"/>
                  </a:lnTo>
                  <a:lnTo>
                    <a:pt x="424" y="688"/>
                  </a:lnTo>
                  <a:lnTo>
                    <a:pt x="426" y="688"/>
                  </a:lnTo>
                  <a:lnTo>
                    <a:pt x="426" y="688"/>
                  </a:lnTo>
                  <a:lnTo>
                    <a:pt x="426" y="688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32" y="686"/>
                  </a:lnTo>
                  <a:lnTo>
                    <a:pt x="432" y="686"/>
                  </a:lnTo>
                  <a:lnTo>
                    <a:pt x="432" y="686"/>
                  </a:lnTo>
                  <a:lnTo>
                    <a:pt x="438" y="682"/>
                  </a:lnTo>
                  <a:lnTo>
                    <a:pt x="442" y="680"/>
                  </a:lnTo>
                  <a:lnTo>
                    <a:pt x="448" y="676"/>
                  </a:lnTo>
                  <a:lnTo>
                    <a:pt x="452" y="672"/>
                  </a:lnTo>
                  <a:lnTo>
                    <a:pt x="456" y="668"/>
                  </a:lnTo>
                  <a:lnTo>
                    <a:pt x="460" y="664"/>
                  </a:lnTo>
                  <a:lnTo>
                    <a:pt x="460" y="662"/>
                  </a:lnTo>
                  <a:lnTo>
                    <a:pt x="464" y="662"/>
                  </a:lnTo>
                  <a:lnTo>
                    <a:pt x="468" y="660"/>
                  </a:lnTo>
                  <a:lnTo>
                    <a:pt x="470" y="660"/>
                  </a:lnTo>
                  <a:lnTo>
                    <a:pt x="474" y="658"/>
                  </a:lnTo>
                  <a:lnTo>
                    <a:pt x="478" y="658"/>
                  </a:lnTo>
                  <a:lnTo>
                    <a:pt x="482" y="656"/>
                  </a:lnTo>
                  <a:lnTo>
                    <a:pt x="486" y="656"/>
                  </a:lnTo>
                  <a:lnTo>
                    <a:pt x="488" y="654"/>
                  </a:lnTo>
                  <a:lnTo>
                    <a:pt x="492" y="654"/>
                  </a:lnTo>
                  <a:lnTo>
                    <a:pt x="494" y="654"/>
                  </a:lnTo>
                  <a:lnTo>
                    <a:pt x="498" y="656"/>
                  </a:lnTo>
                  <a:lnTo>
                    <a:pt x="502" y="656"/>
                  </a:lnTo>
                  <a:lnTo>
                    <a:pt x="508" y="658"/>
                  </a:lnTo>
                  <a:lnTo>
                    <a:pt x="512" y="658"/>
                  </a:lnTo>
                  <a:lnTo>
                    <a:pt x="512" y="658"/>
                  </a:lnTo>
                  <a:lnTo>
                    <a:pt x="514" y="658"/>
                  </a:lnTo>
                  <a:lnTo>
                    <a:pt x="518" y="658"/>
                  </a:lnTo>
                  <a:lnTo>
                    <a:pt x="518" y="658"/>
                  </a:lnTo>
                  <a:lnTo>
                    <a:pt x="518" y="658"/>
                  </a:lnTo>
                  <a:lnTo>
                    <a:pt x="520" y="658"/>
                  </a:lnTo>
                  <a:lnTo>
                    <a:pt x="520" y="658"/>
                  </a:lnTo>
                  <a:lnTo>
                    <a:pt x="520" y="658"/>
                  </a:lnTo>
                  <a:lnTo>
                    <a:pt x="522" y="656"/>
                  </a:lnTo>
                  <a:lnTo>
                    <a:pt x="522" y="656"/>
                  </a:lnTo>
                  <a:lnTo>
                    <a:pt x="522" y="656"/>
                  </a:lnTo>
                  <a:lnTo>
                    <a:pt x="524" y="654"/>
                  </a:lnTo>
                  <a:lnTo>
                    <a:pt x="524" y="654"/>
                  </a:lnTo>
                  <a:lnTo>
                    <a:pt x="524" y="654"/>
                  </a:lnTo>
                  <a:lnTo>
                    <a:pt x="524" y="652"/>
                  </a:lnTo>
                  <a:lnTo>
                    <a:pt x="524" y="652"/>
                  </a:lnTo>
                  <a:lnTo>
                    <a:pt x="524" y="652"/>
                  </a:lnTo>
                  <a:lnTo>
                    <a:pt x="526" y="650"/>
                  </a:lnTo>
                  <a:lnTo>
                    <a:pt x="526" y="646"/>
                  </a:lnTo>
                  <a:lnTo>
                    <a:pt x="526" y="642"/>
                  </a:lnTo>
                  <a:lnTo>
                    <a:pt x="528" y="638"/>
                  </a:lnTo>
                  <a:lnTo>
                    <a:pt x="528" y="634"/>
                  </a:lnTo>
                  <a:lnTo>
                    <a:pt x="530" y="630"/>
                  </a:lnTo>
                  <a:lnTo>
                    <a:pt x="530" y="620"/>
                  </a:lnTo>
                  <a:lnTo>
                    <a:pt x="532" y="614"/>
                  </a:lnTo>
                  <a:lnTo>
                    <a:pt x="530" y="610"/>
                  </a:lnTo>
                  <a:lnTo>
                    <a:pt x="530" y="604"/>
                  </a:lnTo>
                  <a:lnTo>
                    <a:pt x="530" y="604"/>
                  </a:lnTo>
                  <a:lnTo>
                    <a:pt x="530" y="604"/>
                  </a:lnTo>
                  <a:lnTo>
                    <a:pt x="530" y="600"/>
                  </a:lnTo>
                  <a:lnTo>
                    <a:pt x="530" y="600"/>
                  </a:lnTo>
                  <a:lnTo>
                    <a:pt x="530" y="600"/>
                  </a:lnTo>
                  <a:lnTo>
                    <a:pt x="528" y="596"/>
                  </a:lnTo>
                  <a:lnTo>
                    <a:pt x="528" y="596"/>
                  </a:lnTo>
                  <a:lnTo>
                    <a:pt x="526" y="596"/>
                  </a:lnTo>
                  <a:lnTo>
                    <a:pt x="524" y="592"/>
                  </a:lnTo>
                  <a:lnTo>
                    <a:pt x="524" y="592"/>
                  </a:lnTo>
                  <a:lnTo>
                    <a:pt x="524" y="592"/>
                  </a:lnTo>
                  <a:lnTo>
                    <a:pt x="520" y="590"/>
                  </a:lnTo>
                  <a:lnTo>
                    <a:pt x="520" y="590"/>
                  </a:lnTo>
                  <a:lnTo>
                    <a:pt x="520" y="59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14" y="590"/>
                  </a:lnTo>
                  <a:lnTo>
                    <a:pt x="512" y="590"/>
                  </a:lnTo>
                  <a:lnTo>
                    <a:pt x="510" y="592"/>
                  </a:lnTo>
                  <a:lnTo>
                    <a:pt x="506" y="594"/>
                  </a:lnTo>
                  <a:lnTo>
                    <a:pt x="506" y="594"/>
                  </a:lnTo>
                  <a:lnTo>
                    <a:pt x="506" y="594"/>
                  </a:lnTo>
                  <a:lnTo>
                    <a:pt x="504" y="598"/>
                  </a:lnTo>
                  <a:lnTo>
                    <a:pt x="502" y="600"/>
                  </a:lnTo>
                  <a:lnTo>
                    <a:pt x="502" y="600"/>
                  </a:lnTo>
                  <a:lnTo>
                    <a:pt x="500" y="600"/>
                  </a:lnTo>
                  <a:lnTo>
                    <a:pt x="498" y="600"/>
                  </a:lnTo>
                  <a:lnTo>
                    <a:pt x="498" y="600"/>
                  </a:lnTo>
                  <a:lnTo>
                    <a:pt x="496" y="598"/>
                  </a:lnTo>
                  <a:lnTo>
                    <a:pt x="496" y="598"/>
                  </a:lnTo>
                  <a:lnTo>
                    <a:pt x="496" y="594"/>
                  </a:lnTo>
                  <a:lnTo>
                    <a:pt x="496" y="590"/>
                  </a:lnTo>
                  <a:lnTo>
                    <a:pt x="494" y="586"/>
                  </a:lnTo>
                  <a:lnTo>
                    <a:pt x="494" y="586"/>
                  </a:lnTo>
                  <a:lnTo>
                    <a:pt x="494" y="584"/>
                  </a:lnTo>
                  <a:lnTo>
                    <a:pt x="492" y="580"/>
                  </a:lnTo>
                  <a:lnTo>
                    <a:pt x="490" y="572"/>
                  </a:lnTo>
                  <a:lnTo>
                    <a:pt x="490" y="566"/>
                  </a:lnTo>
                  <a:lnTo>
                    <a:pt x="488" y="558"/>
                  </a:lnTo>
                  <a:lnTo>
                    <a:pt x="488" y="552"/>
                  </a:lnTo>
                  <a:lnTo>
                    <a:pt x="486" y="550"/>
                  </a:lnTo>
                  <a:lnTo>
                    <a:pt x="486" y="546"/>
                  </a:lnTo>
                  <a:lnTo>
                    <a:pt x="484" y="544"/>
                  </a:lnTo>
                  <a:lnTo>
                    <a:pt x="484" y="544"/>
                  </a:lnTo>
                  <a:lnTo>
                    <a:pt x="484" y="544"/>
                  </a:lnTo>
                  <a:lnTo>
                    <a:pt x="482" y="542"/>
                  </a:lnTo>
                  <a:lnTo>
                    <a:pt x="482" y="542"/>
                  </a:lnTo>
                  <a:lnTo>
                    <a:pt x="482" y="542"/>
                  </a:lnTo>
                  <a:lnTo>
                    <a:pt x="480" y="540"/>
                  </a:lnTo>
                  <a:lnTo>
                    <a:pt x="480" y="540"/>
                  </a:lnTo>
                  <a:lnTo>
                    <a:pt x="480" y="540"/>
                  </a:lnTo>
                  <a:lnTo>
                    <a:pt x="480" y="540"/>
                  </a:lnTo>
                  <a:close/>
                  <a:moveTo>
                    <a:pt x="558" y="630"/>
                  </a:moveTo>
                  <a:lnTo>
                    <a:pt x="558" y="630"/>
                  </a:lnTo>
                  <a:lnTo>
                    <a:pt x="558" y="630"/>
                  </a:lnTo>
                  <a:lnTo>
                    <a:pt x="558" y="628"/>
                  </a:lnTo>
                  <a:lnTo>
                    <a:pt x="558" y="628"/>
                  </a:lnTo>
                  <a:lnTo>
                    <a:pt x="556" y="626"/>
                  </a:lnTo>
                  <a:lnTo>
                    <a:pt x="554" y="626"/>
                  </a:lnTo>
                  <a:lnTo>
                    <a:pt x="552" y="626"/>
                  </a:lnTo>
                  <a:lnTo>
                    <a:pt x="552" y="626"/>
                  </a:lnTo>
                  <a:lnTo>
                    <a:pt x="550" y="624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46" y="626"/>
                  </a:lnTo>
                  <a:lnTo>
                    <a:pt x="546" y="626"/>
                  </a:lnTo>
                  <a:lnTo>
                    <a:pt x="546" y="626"/>
                  </a:lnTo>
                  <a:lnTo>
                    <a:pt x="544" y="628"/>
                  </a:lnTo>
                  <a:lnTo>
                    <a:pt x="542" y="628"/>
                  </a:lnTo>
                  <a:lnTo>
                    <a:pt x="538" y="630"/>
                  </a:lnTo>
                  <a:lnTo>
                    <a:pt x="538" y="630"/>
                  </a:lnTo>
                  <a:lnTo>
                    <a:pt x="538" y="632"/>
                  </a:lnTo>
                  <a:lnTo>
                    <a:pt x="536" y="634"/>
                  </a:lnTo>
                  <a:lnTo>
                    <a:pt x="536" y="638"/>
                  </a:lnTo>
                  <a:lnTo>
                    <a:pt x="536" y="638"/>
                  </a:lnTo>
                  <a:lnTo>
                    <a:pt x="536" y="642"/>
                  </a:lnTo>
                  <a:lnTo>
                    <a:pt x="536" y="642"/>
                  </a:lnTo>
                  <a:lnTo>
                    <a:pt x="536" y="642"/>
                  </a:lnTo>
                  <a:lnTo>
                    <a:pt x="536" y="644"/>
                  </a:lnTo>
                  <a:lnTo>
                    <a:pt x="536" y="644"/>
                  </a:lnTo>
                  <a:lnTo>
                    <a:pt x="536" y="646"/>
                  </a:lnTo>
                  <a:lnTo>
                    <a:pt x="538" y="646"/>
                  </a:lnTo>
                  <a:lnTo>
                    <a:pt x="538" y="646"/>
                  </a:lnTo>
                  <a:lnTo>
                    <a:pt x="538" y="648"/>
                  </a:lnTo>
                  <a:lnTo>
                    <a:pt x="542" y="650"/>
                  </a:lnTo>
                  <a:lnTo>
                    <a:pt x="544" y="652"/>
                  </a:lnTo>
                  <a:lnTo>
                    <a:pt x="544" y="652"/>
                  </a:lnTo>
                  <a:lnTo>
                    <a:pt x="544" y="652"/>
                  </a:lnTo>
                  <a:lnTo>
                    <a:pt x="546" y="652"/>
                  </a:lnTo>
                  <a:lnTo>
                    <a:pt x="546" y="652"/>
                  </a:lnTo>
                  <a:lnTo>
                    <a:pt x="548" y="652"/>
                  </a:lnTo>
                  <a:lnTo>
                    <a:pt x="550" y="652"/>
                  </a:lnTo>
                  <a:lnTo>
                    <a:pt x="550" y="652"/>
                  </a:lnTo>
                  <a:lnTo>
                    <a:pt x="550" y="652"/>
                  </a:lnTo>
                  <a:lnTo>
                    <a:pt x="552" y="652"/>
                  </a:lnTo>
                  <a:lnTo>
                    <a:pt x="552" y="652"/>
                  </a:lnTo>
                  <a:lnTo>
                    <a:pt x="554" y="652"/>
                  </a:lnTo>
                  <a:lnTo>
                    <a:pt x="554" y="652"/>
                  </a:lnTo>
                  <a:lnTo>
                    <a:pt x="554" y="652"/>
                  </a:lnTo>
                  <a:lnTo>
                    <a:pt x="556" y="650"/>
                  </a:lnTo>
                  <a:lnTo>
                    <a:pt x="556" y="650"/>
                  </a:lnTo>
                  <a:lnTo>
                    <a:pt x="556" y="650"/>
                  </a:lnTo>
                  <a:lnTo>
                    <a:pt x="556" y="648"/>
                  </a:lnTo>
                  <a:lnTo>
                    <a:pt x="558" y="648"/>
                  </a:lnTo>
                  <a:lnTo>
                    <a:pt x="558" y="648"/>
                  </a:lnTo>
                  <a:lnTo>
                    <a:pt x="558" y="646"/>
                  </a:lnTo>
                  <a:lnTo>
                    <a:pt x="560" y="642"/>
                  </a:lnTo>
                  <a:lnTo>
                    <a:pt x="560" y="642"/>
                  </a:lnTo>
                  <a:lnTo>
                    <a:pt x="560" y="642"/>
                  </a:lnTo>
                  <a:lnTo>
                    <a:pt x="560" y="638"/>
                  </a:lnTo>
                  <a:lnTo>
                    <a:pt x="560" y="638"/>
                  </a:lnTo>
                  <a:lnTo>
                    <a:pt x="560" y="636"/>
                  </a:lnTo>
                  <a:lnTo>
                    <a:pt x="560" y="632"/>
                  </a:lnTo>
                  <a:lnTo>
                    <a:pt x="560" y="632"/>
                  </a:lnTo>
                  <a:lnTo>
                    <a:pt x="560" y="632"/>
                  </a:lnTo>
                  <a:lnTo>
                    <a:pt x="558" y="630"/>
                  </a:lnTo>
                  <a:close/>
                  <a:moveTo>
                    <a:pt x="518" y="482"/>
                  </a:moveTo>
                  <a:lnTo>
                    <a:pt x="520" y="486"/>
                  </a:lnTo>
                  <a:lnTo>
                    <a:pt x="522" y="494"/>
                  </a:lnTo>
                  <a:lnTo>
                    <a:pt x="524" y="504"/>
                  </a:lnTo>
                  <a:lnTo>
                    <a:pt x="526" y="512"/>
                  </a:lnTo>
                  <a:lnTo>
                    <a:pt x="526" y="512"/>
                  </a:lnTo>
                  <a:lnTo>
                    <a:pt x="526" y="514"/>
                  </a:lnTo>
                  <a:lnTo>
                    <a:pt x="528" y="516"/>
                  </a:lnTo>
                  <a:lnTo>
                    <a:pt x="528" y="516"/>
                  </a:lnTo>
                  <a:lnTo>
                    <a:pt x="528" y="516"/>
                  </a:lnTo>
                  <a:lnTo>
                    <a:pt x="530" y="520"/>
                  </a:lnTo>
                  <a:lnTo>
                    <a:pt x="532" y="522"/>
                  </a:lnTo>
                  <a:lnTo>
                    <a:pt x="536" y="526"/>
                  </a:lnTo>
                  <a:lnTo>
                    <a:pt x="536" y="526"/>
                  </a:lnTo>
                  <a:lnTo>
                    <a:pt x="536" y="526"/>
                  </a:lnTo>
                  <a:lnTo>
                    <a:pt x="540" y="528"/>
                  </a:lnTo>
                  <a:lnTo>
                    <a:pt x="544" y="528"/>
                  </a:lnTo>
                  <a:lnTo>
                    <a:pt x="546" y="528"/>
                  </a:lnTo>
                  <a:lnTo>
                    <a:pt x="548" y="528"/>
                  </a:lnTo>
                  <a:lnTo>
                    <a:pt x="550" y="528"/>
                  </a:lnTo>
                  <a:lnTo>
                    <a:pt x="550" y="528"/>
                  </a:lnTo>
                  <a:lnTo>
                    <a:pt x="552" y="528"/>
                  </a:lnTo>
                  <a:lnTo>
                    <a:pt x="554" y="528"/>
                  </a:lnTo>
                  <a:lnTo>
                    <a:pt x="554" y="528"/>
                  </a:lnTo>
                  <a:lnTo>
                    <a:pt x="556" y="524"/>
                  </a:lnTo>
                  <a:lnTo>
                    <a:pt x="556" y="520"/>
                  </a:lnTo>
                  <a:lnTo>
                    <a:pt x="554" y="516"/>
                  </a:lnTo>
                  <a:lnTo>
                    <a:pt x="554" y="514"/>
                  </a:lnTo>
                  <a:lnTo>
                    <a:pt x="554" y="512"/>
                  </a:lnTo>
                  <a:lnTo>
                    <a:pt x="552" y="508"/>
                  </a:lnTo>
                  <a:lnTo>
                    <a:pt x="550" y="506"/>
                  </a:lnTo>
                  <a:lnTo>
                    <a:pt x="550" y="502"/>
                  </a:lnTo>
                  <a:lnTo>
                    <a:pt x="550" y="502"/>
                  </a:lnTo>
                  <a:lnTo>
                    <a:pt x="548" y="502"/>
                  </a:lnTo>
                  <a:lnTo>
                    <a:pt x="546" y="500"/>
                  </a:lnTo>
                  <a:lnTo>
                    <a:pt x="546" y="500"/>
                  </a:lnTo>
                  <a:lnTo>
                    <a:pt x="546" y="500"/>
                  </a:lnTo>
                  <a:lnTo>
                    <a:pt x="544" y="500"/>
                  </a:lnTo>
                  <a:lnTo>
                    <a:pt x="544" y="500"/>
                  </a:lnTo>
                  <a:lnTo>
                    <a:pt x="544" y="500"/>
                  </a:lnTo>
                  <a:lnTo>
                    <a:pt x="540" y="500"/>
                  </a:lnTo>
                  <a:lnTo>
                    <a:pt x="536" y="500"/>
                  </a:lnTo>
                  <a:lnTo>
                    <a:pt x="536" y="500"/>
                  </a:lnTo>
                  <a:lnTo>
                    <a:pt x="536" y="50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34" y="498"/>
                  </a:lnTo>
                  <a:lnTo>
                    <a:pt x="534" y="496"/>
                  </a:lnTo>
                  <a:lnTo>
                    <a:pt x="534" y="496"/>
                  </a:lnTo>
                  <a:lnTo>
                    <a:pt x="536" y="496"/>
                  </a:lnTo>
                  <a:lnTo>
                    <a:pt x="536" y="494"/>
                  </a:lnTo>
                  <a:lnTo>
                    <a:pt x="536" y="492"/>
                  </a:lnTo>
                  <a:lnTo>
                    <a:pt x="536" y="492"/>
                  </a:lnTo>
                  <a:lnTo>
                    <a:pt x="534" y="490"/>
                  </a:lnTo>
                  <a:lnTo>
                    <a:pt x="534" y="488"/>
                  </a:lnTo>
                  <a:lnTo>
                    <a:pt x="534" y="488"/>
                  </a:lnTo>
                  <a:lnTo>
                    <a:pt x="534" y="486"/>
                  </a:lnTo>
                  <a:lnTo>
                    <a:pt x="530" y="484"/>
                  </a:lnTo>
                  <a:lnTo>
                    <a:pt x="528" y="480"/>
                  </a:lnTo>
                  <a:lnTo>
                    <a:pt x="524" y="478"/>
                  </a:lnTo>
                  <a:lnTo>
                    <a:pt x="524" y="478"/>
                  </a:lnTo>
                  <a:lnTo>
                    <a:pt x="524" y="478"/>
                  </a:lnTo>
                  <a:lnTo>
                    <a:pt x="520" y="476"/>
                  </a:lnTo>
                  <a:lnTo>
                    <a:pt x="520" y="476"/>
                  </a:lnTo>
                  <a:lnTo>
                    <a:pt x="518" y="476"/>
                  </a:lnTo>
                  <a:lnTo>
                    <a:pt x="518" y="476"/>
                  </a:lnTo>
                  <a:lnTo>
                    <a:pt x="516" y="478"/>
                  </a:lnTo>
                  <a:lnTo>
                    <a:pt x="518" y="482"/>
                  </a:lnTo>
                  <a:close/>
                  <a:moveTo>
                    <a:pt x="530" y="388"/>
                  </a:moveTo>
                  <a:lnTo>
                    <a:pt x="530" y="388"/>
                  </a:lnTo>
                  <a:lnTo>
                    <a:pt x="530" y="390"/>
                  </a:lnTo>
                  <a:lnTo>
                    <a:pt x="530" y="392"/>
                  </a:lnTo>
                  <a:lnTo>
                    <a:pt x="530" y="392"/>
                  </a:lnTo>
                  <a:lnTo>
                    <a:pt x="532" y="392"/>
                  </a:lnTo>
                  <a:lnTo>
                    <a:pt x="532" y="394"/>
                  </a:lnTo>
                  <a:lnTo>
                    <a:pt x="532" y="394"/>
                  </a:lnTo>
                  <a:lnTo>
                    <a:pt x="532" y="394"/>
                  </a:lnTo>
                  <a:lnTo>
                    <a:pt x="534" y="396"/>
                  </a:lnTo>
                  <a:lnTo>
                    <a:pt x="534" y="396"/>
                  </a:lnTo>
                  <a:lnTo>
                    <a:pt x="534" y="396"/>
                  </a:lnTo>
                  <a:lnTo>
                    <a:pt x="536" y="396"/>
                  </a:lnTo>
                  <a:lnTo>
                    <a:pt x="536" y="396"/>
                  </a:lnTo>
                  <a:lnTo>
                    <a:pt x="536" y="396"/>
                  </a:lnTo>
                  <a:lnTo>
                    <a:pt x="538" y="396"/>
                  </a:lnTo>
                  <a:lnTo>
                    <a:pt x="538" y="396"/>
                  </a:lnTo>
                  <a:lnTo>
                    <a:pt x="538" y="396"/>
                  </a:lnTo>
                  <a:lnTo>
                    <a:pt x="540" y="396"/>
                  </a:lnTo>
                  <a:lnTo>
                    <a:pt x="542" y="396"/>
                  </a:lnTo>
                  <a:lnTo>
                    <a:pt x="542" y="396"/>
                  </a:lnTo>
                  <a:lnTo>
                    <a:pt x="540" y="400"/>
                  </a:lnTo>
                  <a:lnTo>
                    <a:pt x="540" y="400"/>
                  </a:lnTo>
                  <a:lnTo>
                    <a:pt x="540" y="400"/>
                  </a:lnTo>
                  <a:lnTo>
                    <a:pt x="538" y="400"/>
                  </a:lnTo>
                  <a:lnTo>
                    <a:pt x="538" y="400"/>
                  </a:lnTo>
                  <a:lnTo>
                    <a:pt x="538" y="400"/>
                  </a:lnTo>
                  <a:lnTo>
                    <a:pt x="536" y="400"/>
                  </a:lnTo>
                  <a:lnTo>
                    <a:pt x="536" y="400"/>
                  </a:lnTo>
                  <a:lnTo>
                    <a:pt x="534" y="402"/>
                  </a:lnTo>
                  <a:lnTo>
                    <a:pt x="534" y="402"/>
                  </a:lnTo>
                  <a:lnTo>
                    <a:pt x="536" y="406"/>
                  </a:lnTo>
                  <a:lnTo>
                    <a:pt x="540" y="406"/>
                  </a:lnTo>
                  <a:lnTo>
                    <a:pt x="540" y="406"/>
                  </a:lnTo>
                  <a:lnTo>
                    <a:pt x="540" y="406"/>
                  </a:lnTo>
                  <a:lnTo>
                    <a:pt x="544" y="408"/>
                  </a:lnTo>
                  <a:lnTo>
                    <a:pt x="546" y="408"/>
                  </a:lnTo>
                  <a:lnTo>
                    <a:pt x="546" y="408"/>
                  </a:lnTo>
                  <a:lnTo>
                    <a:pt x="548" y="408"/>
                  </a:lnTo>
                  <a:lnTo>
                    <a:pt x="548" y="408"/>
                  </a:lnTo>
                  <a:lnTo>
                    <a:pt x="548" y="410"/>
                  </a:lnTo>
                  <a:lnTo>
                    <a:pt x="546" y="412"/>
                  </a:lnTo>
                  <a:lnTo>
                    <a:pt x="546" y="414"/>
                  </a:lnTo>
                  <a:lnTo>
                    <a:pt x="544" y="416"/>
                  </a:lnTo>
                  <a:lnTo>
                    <a:pt x="544" y="418"/>
                  </a:lnTo>
                  <a:lnTo>
                    <a:pt x="542" y="420"/>
                  </a:lnTo>
                  <a:lnTo>
                    <a:pt x="540" y="420"/>
                  </a:lnTo>
                  <a:lnTo>
                    <a:pt x="540" y="420"/>
                  </a:lnTo>
                  <a:lnTo>
                    <a:pt x="540" y="422"/>
                  </a:lnTo>
                  <a:lnTo>
                    <a:pt x="538" y="426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36" y="430"/>
                  </a:lnTo>
                  <a:lnTo>
                    <a:pt x="534" y="432"/>
                  </a:lnTo>
                  <a:lnTo>
                    <a:pt x="534" y="432"/>
                  </a:lnTo>
                  <a:lnTo>
                    <a:pt x="534" y="432"/>
                  </a:lnTo>
                  <a:lnTo>
                    <a:pt x="534" y="434"/>
                  </a:lnTo>
                  <a:lnTo>
                    <a:pt x="534" y="434"/>
                  </a:lnTo>
                  <a:lnTo>
                    <a:pt x="534" y="436"/>
                  </a:lnTo>
                  <a:lnTo>
                    <a:pt x="534" y="438"/>
                  </a:lnTo>
                  <a:lnTo>
                    <a:pt x="534" y="438"/>
                  </a:lnTo>
                  <a:lnTo>
                    <a:pt x="536" y="438"/>
                  </a:lnTo>
                  <a:lnTo>
                    <a:pt x="536" y="440"/>
                  </a:lnTo>
                  <a:lnTo>
                    <a:pt x="536" y="440"/>
                  </a:lnTo>
                  <a:lnTo>
                    <a:pt x="536" y="440"/>
                  </a:lnTo>
                  <a:lnTo>
                    <a:pt x="538" y="442"/>
                  </a:lnTo>
                  <a:lnTo>
                    <a:pt x="538" y="442"/>
                  </a:lnTo>
                  <a:lnTo>
                    <a:pt x="538" y="444"/>
                  </a:lnTo>
                  <a:lnTo>
                    <a:pt x="540" y="444"/>
                  </a:lnTo>
                  <a:lnTo>
                    <a:pt x="540" y="444"/>
                  </a:lnTo>
                  <a:lnTo>
                    <a:pt x="540" y="444"/>
                  </a:lnTo>
                  <a:lnTo>
                    <a:pt x="544" y="446"/>
                  </a:lnTo>
                  <a:lnTo>
                    <a:pt x="544" y="446"/>
                  </a:lnTo>
                  <a:lnTo>
                    <a:pt x="546" y="446"/>
                  </a:lnTo>
                  <a:lnTo>
                    <a:pt x="550" y="448"/>
                  </a:lnTo>
                  <a:lnTo>
                    <a:pt x="556" y="450"/>
                  </a:lnTo>
                  <a:lnTo>
                    <a:pt x="560" y="450"/>
                  </a:lnTo>
                  <a:lnTo>
                    <a:pt x="560" y="452"/>
                  </a:lnTo>
                  <a:lnTo>
                    <a:pt x="560" y="452"/>
                  </a:lnTo>
                  <a:lnTo>
                    <a:pt x="562" y="452"/>
                  </a:lnTo>
                  <a:lnTo>
                    <a:pt x="564" y="454"/>
                  </a:lnTo>
                  <a:lnTo>
                    <a:pt x="564" y="454"/>
                  </a:lnTo>
                  <a:lnTo>
                    <a:pt x="566" y="456"/>
                  </a:lnTo>
                  <a:lnTo>
                    <a:pt x="568" y="456"/>
                  </a:lnTo>
                  <a:lnTo>
                    <a:pt x="568" y="456"/>
                  </a:lnTo>
                  <a:lnTo>
                    <a:pt x="568" y="456"/>
                  </a:lnTo>
                  <a:lnTo>
                    <a:pt x="572" y="458"/>
                  </a:lnTo>
                  <a:lnTo>
                    <a:pt x="578" y="458"/>
                  </a:lnTo>
                  <a:lnTo>
                    <a:pt x="582" y="458"/>
                  </a:lnTo>
                  <a:lnTo>
                    <a:pt x="586" y="458"/>
                  </a:lnTo>
                  <a:lnTo>
                    <a:pt x="588" y="458"/>
                  </a:lnTo>
                  <a:lnTo>
                    <a:pt x="590" y="460"/>
                  </a:lnTo>
                  <a:lnTo>
                    <a:pt x="592" y="462"/>
                  </a:lnTo>
                  <a:lnTo>
                    <a:pt x="592" y="464"/>
                  </a:lnTo>
                  <a:lnTo>
                    <a:pt x="592" y="466"/>
                  </a:lnTo>
                  <a:lnTo>
                    <a:pt x="592" y="466"/>
                  </a:lnTo>
                  <a:lnTo>
                    <a:pt x="592" y="468"/>
                  </a:lnTo>
                  <a:lnTo>
                    <a:pt x="590" y="468"/>
                  </a:lnTo>
                  <a:lnTo>
                    <a:pt x="590" y="468"/>
                  </a:lnTo>
                  <a:lnTo>
                    <a:pt x="586" y="470"/>
                  </a:lnTo>
                  <a:lnTo>
                    <a:pt x="582" y="470"/>
                  </a:lnTo>
                  <a:lnTo>
                    <a:pt x="578" y="472"/>
                  </a:lnTo>
                  <a:lnTo>
                    <a:pt x="572" y="472"/>
                  </a:lnTo>
                  <a:lnTo>
                    <a:pt x="572" y="472"/>
                  </a:lnTo>
                  <a:lnTo>
                    <a:pt x="570" y="472"/>
                  </a:lnTo>
                  <a:lnTo>
                    <a:pt x="570" y="472"/>
                  </a:lnTo>
                  <a:lnTo>
                    <a:pt x="570" y="476"/>
                  </a:lnTo>
                  <a:lnTo>
                    <a:pt x="570" y="478"/>
                  </a:lnTo>
                  <a:lnTo>
                    <a:pt x="570" y="478"/>
                  </a:lnTo>
                  <a:lnTo>
                    <a:pt x="570" y="478"/>
                  </a:lnTo>
                  <a:lnTo>
                    <a:pt x="572" y="480"/>
                  </a:lnTo>
                  <a:lnTo>
                    <a:pt x="572" y="480"/>
                  </a:lnTo>
                  <a:lnTo>
                    <a:pt x="572" y="482"/>
                  </a:lnTo>
                  <a:lnTo>
                    <a:pt x="574" y="482"/>
                  </a:lnTo>
                  <a:lnTo>
                    <a:pt x="574" y="482"/>
                  </a:lnTo>
                  <a:lnTo>
                    <a:pt x="574" y="484"/>
                  </a:lnTo>
                  <a:lnTo>
                    <a:pt x="576" y="484"/>
                  </a:lnTo>
                  <a:lnTo>
                    <a:pt x="576" y="484"/>
                  </a:lnTo>
                  <a:lnTo>
                    <a:pt x="576" y="484"/>
                  </a:lnTo>
                  <a:lnTo>
                    <a:pt x="578" y="486"/>
                  </a:lnTo>
                  <a:lnTo>
                    <a:pt x="578" y="486"/>
                  </a:lnTo>
                  <a:lnTo>
                    <a:pt x="578" y="486"/>
                  </a:lnTo>
                  <a:lnTo>
                    <a:pt x="582" y="486"/>
                  </a:lnTo>
                  <a:lnTo>
                    <a:pt x="584" y="486"/>
                  </a:lnTo>
                  <a:lnTo>
                    <a:pt x="586" y="486"/>
                  </a:lnTo>
                  <a:lnTo>
                    <a:pt x="590" y="488"/>
                  </a:lnTo>
                  <a:lnTo>
                    <a:pt x="590" y="488"/>
                  </a:lnTo>
                  <a:lnTo>
                    <a:pt x="590" y="488"/>
                  </a:lnTo>
                  <a:lnTo>
                    <a:pt x="594" y="488"/>
                  </a:lnTo>
                  <a:lnTo>
                    <a:pt x="594" y="488"/>
                  </a:lnTo>
                  <a:lnTo>
                    <a:pt x="596" y="488"/>
                  </a:lnTo>
                  <a:lnTo>
                    <a:pt x="598" y="488"/>
                  </a:lnTo>
                  <a:lnTo>
                    <a:pt x="604" y="486"/>
                  </a:lnTo>
                  <a:lnTo>
                    <a:pt x="612" y="484"/>
                  </a:lnTo>
                  <a:lnTo>
                    <a:pt x="616" y="482"/>
                  </a:lnTo>
                  <a:lnTo>
                    <a:pt x="620" y="482"/>
                  </a:lnTo>
                  <a:lnTo>
                    <a:pt x="620" y="482"/>
                  </a:lnTo>
                  <a:lnTo>
                    <a:pt x="620" y="482"/>
                  </a:lnTo>
                  <a:lnTo>
                    <a:pt x="622" y="480"/>
                  </a:lnTo>
                  <a:lnTo>
                    <a:pt x="624" y="478"/>
                  </a:lnTo>
                  <a:lnTo>
                    <a:pt x="624" y="478"/>
                  </a:lnTo>
                  <a:lnTo>
                    <a:pt x="626" y="478"/>
                  </a:lnTo>
                  <a:lnTo>
                    <a:pt x="626" y="478"/>
                  </a:lnTo>
                  <a:lnTo>
                    <a:pt x="626" y="476"/>
                  </a:lnTo>
                  <a:lnTo>
                    <a:pt x="626" y="476"/>
                  </a:lnTo>
                  <a:lnTo>
                    <a:pt x="628" y="472"/>
                  </a:lnTo>
                  <a:lnTo>
                    <a:pt x="628" y="470"/>
                  </a:lnTo>
                  <a:lnTo>
                    <a:pt x="630" y="468"/>
                  </a:lnTo>
                  <a:lnTo>
                    <a:pt x="630" y="468"/>
                  </a:lnTo>
                  <a:lnTo>
                    <a:pt x="630" y="468"/>
                  </a:lnTo>
                  <a:lnTo>
                    <a:pt x="628" y="462"/>
                  </a:lnTo>
                  <a:lnTo>
                    <a:pt x="628" y="458"/>
                  </a:lnTo>
                  <a:lnTo>
                    <a:pt x="628" y="454"/>
                  </a:lnTo>
                  <a:lnTo>
                    <a:pt x="628" y="450"/>
                  </a:lnTo>
                  <a:lnTo>
                    <a:pt x="628" y="450"/>
                  </a:lnTo>
                  <a:lnTo>
                    <a:pt x="628" y="450"/>
                  </a:lnTo>
                  <a:lnTo>
                    <a:pt x="626" y="448"/>
                  </a:lnTo>
                  <a:lnTo>
                    <a:pt x="626" y="448"/>
                  </a:lnTo>
                  <a:lnTo>
                    <a:pt x="626" y="448"/>
                  </a:lnTo>
                  <a:lnTo>
                    <a:pt x="626" y="444"/>
                  </a:lnTo>
                  <a:lnTo>
                    <a:pt x="626" y="444"/>
                  </a:lnTo>
                  <a:lnTo>
                    <a:pt x="626" y="444"/>
                  </a:lnTo>
                  <a:lnTo>
                    <a:pt x="622" y="442"/>
                  </a:lnTo>
                  <a:lnTo>
                    <a:pt x="620" y="440"/>
                  </a:lnTo>
                  <a:lnTo>
                    <a:pt x="620" y="436"/>
                  </a:lnTo>
                  <a:lnTo>
                    <a:pt x="620" y="430"/>
                  </a:lnTo>
                  <a:lnTo>
                    <a:pt x="620" y="424"/>
                  </a:lnTo>
                  <a:lnTo>
                    <a:pt x="620" y="420"/>
                  </a:lnTo>
                  <a:lnTo>
                    <a:pt x="620" y="420"/>
                  </a:lnTo>
                  <a:lnTo>
                    <a:pt x="620" y="418"/>
                  </a:lnTo>
                  <a:lnTo>
                    <a:pt x="618" y="414"/>
                  </a:lnTo>
                  <a:lnTo>
                    <a:pt x="618" y="414"/>
                  </a:lnTo>
                  <a:lnTo>
                    <a:pt x="618" y="414"/>
                  </a:lnTo>
                  <a:lnTo>
                    <a:pt x="616" y="410"/>
                  </a:lnTo>
                  <a:lnTo>
                    <a:pt x="616" y="410"/>
                  </a:lnTo>
                  <a:lnTo>
                    <a:pt x="614" y="408"/>
                  </a:lnTo>
                  <a:lnTo>
                    <a:pt x="614" y="406"/>
                  </a:lnTo>
                  <a:lnTo>
                    <a:pt x="614" y="406"/>
                  </a:lnTo>
                  <a:lnTo>
                    <a:pt x="612" y="406"/>
                  </a:lnTo>
                  <a:lnTo>
                    <a:pt x="610" y="406"/>
                  </a:lnTo>
                  <a:lnTo>
                    <a:pt x="610" y="406"/>
                  </a:lnTo>
                  <a:lnTo>
                    <a:pt x="610" y="404"/>
                  </a:lnTo>
                  <a:lnTo>
                    <a:pt x="608" y="404"/>
                  </a:lnTo>
                  <a:lnTo>
                    <a:pt x="608" y="404"/>
                  </a:lnTo>
                  <a:lnTo>
                    <a:pt x="608" y="404"/>
                  </a:lnTo>
                  <a:lnTo>
                    <a:pt x="604" y="402"/>
                  </a:lnTo>
                  <a:lnTo>
                    <a:pt x="604" y="402"/>
                  </a:lnTo>
                  <a:lnTo>
                    <a:pt x="604" y="402"/>
                  </a:lnTo>
                  <a:lnTo>
                    <a:pt x="602" y="404"/>
                  </a:lnTo>
                  <a:lnTo>
                    <a:pt x="600" y="402"/>
                  </a:lnTo>
                  <a:lnTo>
                    <a:pt x="600" y="402"/>
                  </a:lnTo>
                  <a:lnTo>
                    <a:pt x="598" y="402"/>
                  </a:lnTo>
                  <a:lnTo>
                    <a:pt x="598" y="400"/>
                  </a:lnTo>
                  <a:lnTo>
                    <a:pt x="598" y="400"/>
                  </a:lnTo>
                  <a:lnTo>
                    <a:pt x="598" y="396"/>
                  </a:lnTo>
                  <a:lnTo>
                    <a:pt x="598" y="394"/>
                  </a:lnTo>
                  <a:lnTo>
                    <a:pt x="598" y="390"/>
                  </a:lnTo>
                  <a:lnTo>
                    <a:pt x="598" y="390"/>
                  </a:lnTo>
                  <a:lnTo>
                    <a:pt x="598" y="388"/>
                  </a:lnTo>
                  <a:lnTo>
                    <a:pt x="598" y="386"/>
                  </a:lnTo>
                  <a:lnTo>
                    <a:pt x="598" y="386"/>
                  </a:lnTo>
                  <a:lnTo>
                    <a:pt x="596" y="384"/>
                  </a:lnTo>
                  <a:lnTo>
                    <a:pt x="594" y="384"/>
                  </a:lnTo>
                  <a:lnTo>
                    <a:pt x="590" y="384"/>
                  </a:lnTo>
                  <a:lnTo>
                    <a:pt x="586" y="384"/>
                  </a:lnTo>
                  <a:lnTo>
                    <a:pt x="584" y="386"/>
                  </a:lnTo>
                  <a:lnTo>
                    <a:pt x="582" y="386"/>
                  </a:lnTo>
                  <a:lnTo>
                    <a:pt x="580" y="388"/>
                  </a:lnTo>
                  <a:lnTo>
                    <a:pt x="578" y="388"/>
                  </a:lnTo>
                  <a:lnTo>
                    <a:pt x="576" y="390"/>
                  </a:lnTo>
                  <a:lnTo>
                    <a:pt x="576" y="386"/>
                  </a:lnTo>
                  <a:lnTo>
                    <a:pt x="576" y="382"/>
                  </a:lnTo>
                  <a:lnTo>
                    <a:pt x="574" y="380"/>
                  </a:lnTo>
                  <a:lnTo>
                    <a:pt x="574" y="380"/>
                  </a:lnTo>
                  <a:lnTo>
                    <a:pt x="574" y="378"/>
                  </a:lnTo>
                  <a:lnTo>
                    <a:pt x="574" y="376"/>
                  </a:lnTo>
                  <a:lnTo>
                    <a:pt x="574" y="376"/>
                  </a:lnTo>
                  <a:lnTo>
                    <a:pt x="574" y="374"/>
                  </a:lnTo>
                  <a:lnTo>
                    <a:pt x="570" y="372"/>
                  </a:lnTo>
                  <a:lnTo>
                    <a:pt x="570" y="372"/>
                  </a:lnTo>
                  <a:lnTo>
                    <a:pt x="570" y="372"/>
                  </a:lnTo>
                  <a:lnTo>
                    <a:pt x="568" y="370"/>
                  </a:lnTo>
                  <a:lnTo>
                    <a:pt x="568" y="370"/>
                  </a:lnTo>
                  <a:lnTo>
                    <a:pt x="566" y="370"/>
                  </a:lnTo>
                  <a:lnTo>
                    <a:pt x="564" y="368"/>
                  </a:lnTo>
                  <a:lnTo>
                    <a:pt x="560" y="366"/>
                  </a:lnTo>
                  <a:lnTo>
                    <a:pt x="558" y="362"/>
                  </a:lnTo>
                  <a:lnTo>
                    <a:pt x="554" y="360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50" y="356"/>
                  </a:lnTo>
                  <a:lnTo>
                    <a:pt x="546" y="358"/>
                  </a:lnTo>
                  <a:lnTo>
                    <a:pt x="544" y="358"/>
                  </a:lnTo>
                  <a:lnTo>
                    <a:pt x="538" y="360"/>
                  </a:lnTo>
                  <a:lnTo>
                    <a:pt x="534" y="362"/>
                  </a:lnTo>
                  <a:lnTo>
                    <a:pt x="532" y="362"/>
                  </a:lnTo>
                  <a:lnTo>
                    <a:pt x="532" y="362"/>
                  </a:lnTo>
                  <a:lnTo>
                    <a:pt x="532" y="362"/>
                  </a:lnTo>
                  <a:lnTo>
                    <a:pt x="530" y="364"/>
                  </a:lnTo>
                  <a:lnTo>
                    <a:pt x="528" y="366"/>
                  </a:lnTo>
                  <a:lnTo>
                    <a:pt x="528" y="370"/>
                  </a:lnTo>
                  <a:lnTo>
                    <a:pt x="528" y="372"/>
                  </a:lnTo>
                  <a:lnTo>
                    <a:pt x="528" y="378"/>
                  </a:lnTo>
                  <a:lnTo>
                    <a:pt x="528" y="382"/>
                  </a:lnTo>
                  <a:lnTo>
                    <a:pt x="528" y="386"/>
                  </a:lnTo>
                  <a:lnTo>
                    <a:pt x="530" y="388"/>
                  </a:lnTo>
                  <a:close/>
                  <a:moveTo>
                    <a:pt x="610" y="308"/>
                  </a:moveTo>
                  <a:lnTo>
                    <a:pt x="610" y="312"/>
                  </a:lnTo>
                  <a:lnTo>
                    <a:pt x="610" y="316"/>
                  </a:lnTo>
                  <a:lnTo>
                    <a:pt x="612" y="318"/>
                  </a:lnTo>
                  <a:lnTo>
                    <a:pt x="612" y="320"/>
                  </a:lnTo>
                  <a:lnTo>
                    <a:pt x="612" y="320"/>
                  </a:lnTo>
                  <a:lnTo>
                    <a:pt x="612" y="320"/>
                  </a:lnTo>
                  <a:lnTo>
                    <a:pt x="614" y="324"/>
                  </a:lnTo>
                  <a:lnTo>
                    <a:pt x="614" y="324"/>
                  </a:lnTo>
                  <a:lnTo>
                    <a:pt x="614" y="324"/>
                  </a:lnTo>
                  <a:lnTo>
                    <a:pt x="616" y="328"/>
                  </a:lnTo>
                  <a:lnTo>
                    <a:pt x="616" y="328"/>
                  </a:lnTo>
                  <a:lnTo>
                    <a:pt x="616" y="328"/>
                  </a:lnTo>
                  <a:lnTo>
                    <a:pt x="620" y="330"/>
                  </a:lnTo>
                  <a:lnTo>
                    <a:pt x="622" y="332"/>
                  </a:lnTo>
                  <a:lnTo>
                    <a:pt x="624" y="332"/>
                  </a:lnTo>
                  <a:lnTo>
                    <a:pt x="628" y="334"/>
                  </a:lnTo>
                  <a:lnTo>
                    <a:pt x="630" y="336"/>
                  </a:lnTo>
                  <a:lnTo>
                    <a:pt x="630" y="336"/>
                  </a:lnTo>
                  <a:lnTo>
                    <a:pt x="634" y="336"/>
                  </a:lnTo>
                  <a:lnTo>
                    <a:pt x="634" y="336"/>
                  </a:lnTo>
                  <a:lnTo>
                    <a:pt x="636" y="334"/>
                  </a:lnTo>
                  <a:lnTo>
                    <a:pt x="636" y="326"/>
                  </a:lnTo>
                  <a:lnTo>
                    <a:pt x="636" y="320"/>
                  </a:lnTo>
                  <a:lnTo>
                    <a:pt x="634" y="314"/>
                  </a:lnTo>
                  <a:lnTo>
                    <a:pt x="634" y="314"/>
                  </a:lnTo>
                  <a:lnTo>
                    <a:pt x="634" y="314"/>
                  </a:lnTo>
                  <a:lnTo>
                    <a:pt x="634" y="308"/>
                  </a:lnTo>
                  <a:lnTo>
                    <a:pt x="634" y="308"/>
                  </a:lnTo>
                  <a:lnTo>
                    <a:pt x="634" y="308"/>
                  </a:lnTo>
                  <a:lnTo>
                    <a:pt x="630" y="304"/>
                  </a:lnTo>
                  <a:lnTo>
                    <a:pt x="630" y="304"/>
                  </a:lnTo>
                  <a:lnTo>
                    <a:pt x="630" y="302"/>
                  </a:lnTo>
                  <a:lnTo>
                    <a:pt x="628" y="302"/>
                  </a:lnTo>
                  <a:lnTo>
                    <a:pt x="628" y="302"/>
                  </a:lnTo>
                  <a:lnTo>
                    <a:pt x="628" y="300"/>
                  </a:lnTo>
                  <a:lnTo>
                    <a:pt x="626" y="300"/>
                  </a:lnTo>
                  <a:lnTo>
                    <a:pt x="626" y="300"/>
                  </a:lnTo>
                  <a:lnTo>
                    <a:pt x="626" y="300"/>
                  </a:lnTo>
                  <a:lnTo>
                    <a:pt x="624" y="298"/>
                  </a:lnTo>
                  <a:lnTo>
                    <a:pt x="624" y="298"/>
                  </a:lnTo>
                  <a:lnTo>
                    <a:pt x="622" y="298"/>
                  </a:lnTo>
                  <a:lnTo>
                    <a:pt x="620" y="298"/>
                  </a:lnTo>
                  <a:lnTo>
                    <a:pt x="616" y="296"/>
                  </a:lnTo>
                  <a:lnTo>
                    <a:pt x="612" y="296"/>
                  </a:lnTo>
                  <a:lnTo>
                    <a:pt x="612" y="296"/>
                  </a:lnTo>
                  <a:lnTo>
                    <a:pt x="610" y="298"/>
                  </a:lnTo>
                  <a:lnTo>
                    <a:pt x="610" y="298"/>
                  </a:lnTo>
                  <a:lnTo>
                    <a:pt x="610" y="300"/>
                  </a:lnTo>
                  <a:lnTo>
                    <a:pt x="610" y="304"/>
                  </a:lnTo>
                  <a:lnTo>
                    <a:pt x="610" y="308"/>
                  </a:lnTo>
                  <a:close/>
                  <a:moveTo>
                    <a:pt x="638" y="342"/>
                  </a:moveTo>
                  <a:lnTo>
                    <a:pt x="642" y="344"/>
                  </a:lnTo>
                  <a:lnTo>
                    <a:pt x="646" y="344"/>
                  </a:lnTo>
                  <a:lnTo>
                    <a:pt x="650" y="346"/>
                  </a:lnTo>
                  <a:lnTo>
                    <a:pt x="652" y="346"/>
                  </a:lnTo>
                  <a:lnTo>
                    <a:pt x="652" y="346"/>
                  </a:lnTo>
                  <a:lnTo>
                    <a:pt x="654" y="346"/>
                  </a:lnTo>
                  <a:lnTo>
                    <a:pt x="654" y="346"/>
                  </a:lnTo>
                  <a:lnTo>
                    <a:pt x="656" y="344"/>
                  </a:lnTo>
                  <a:lnTo>
                    <a:pt x="656" y="344"/>
                  </a:lnTo>
                  <a:lnTo>
                    <a:pt x="656" y="344"/>
                  </a:lnTo>
                  <a:lnTo>
                    <a:pt x="654" y="340"/>
                  </a:lnTo>
                  <a:lnTo>
                    <a:pt x="654" y="340"/>
                  </a:lnTo>
                  <a:lnTo>
                    <a:pt x="654" y="340"/>
                  </a:lnTo>
                  <a:lnTo>
                    <a:pt x="654" y="340"/>
                  </a:lnTo>
                  <a:lnTo>
                    <a:pt x="652" y="338"/>
                  </a:lnTo>
                  <a:lnTo>
                    <a:pt x="650" y="338"/>
                  </a:lnTo>
                  <a:lnTo>
                    <a:pt x="648" y="338"/>
                  </a:lnTo>
                  <a:lnTo>
                    <a:pt x="644" y="338"/>
                  </a:lnTo>
                  <a:lnTo>
                    <a:pt x="640" y="336"/>
                  </a:lnTo>
                  <a:lnTo>
                    <a:pt x="640" y="336"/>
                  </a:lnTo>
                  <a:lnTo>
                    <a:pt x="638" y="338"/>
                  </a:lnTo>
                  <a:lnTo>
                    <a:pt x="636" y="338"/>
                  </a:lnTo>
                  <a:lnTo>
                    <a:pt x="636" y="338"/>
                  </a:lnTo>
                  <a:lnTo>
                    <a:pt x="636" y="340"/>
                  </a:lnTo>
                  <a:lnTo>
                    <a:pt x="638" y="342"/>
                  </a:lnTo>
                  <a:lnTo>
                    <a:pt x="638" y="342"/>
                  </a:lnTo>
                  <a:close/>
                  <a:moveTo>
                    <a:pt x="654" y="358"/>
                  </a:moveTo>
                  <a:lnTo>
                    <a:pt x="654" y="358"/>
                  </a:lnTo>
                  <a:lnTo>
                    <a:pt x="652" y="356"/>
                  </a:lnTo>
                  <a:lnTo>
                    <a:pt x="650" y="356"/>
                  </a:lnTo>
                  <a:lnTo>
                    <a:pt x="650" y="356"/>
                  </a:lnTo>
                  <a:lnTo>
                    <a:pt x="650" y="356"/>
                  </a:lnTo>
                  <a:lnTo>
                    <a:pt x="648" y="356"/>
                  </a:lnTo>
                  <a:lnTo>
                    <a:pt x="648" y="356"/>
                  </a:lnTo>
                  <a:lnTo>
                    <a:pt x="646" y="356"/>
                  </a:lnTo>
                  <a:lnTo>
                    <a:pt x="642" y="356"/>
                  </a:lnTo>
                  <a:lnTo>
                    <a:pt x="642" y="356"/>
                  </a:lnTo>
                  <a:lnTo>
                    <a:pt x="640" y="358"/>
                  </a:lnTo>
                  <a:lnTo>
                    <a:pt x="640" y="358"/>
                  </a:lnTo>
                  <a:lnTo>
                    <a:pt x="640" y="360"/>
                  </a:lnTo>
                  <a:lnTo>
                    <a:pt x="640" y="360"/>
                  </a:lnTo>
                  <a:lnTo>
                    <a:pt x="640" y="360"/>
                  </a:lnTo>
                  <a:lnTo>
                    <a:pt x="642" y="362"/>
                  </a:lnTo>
                  <a:lnTo>
                    <a:pt x="644" y="362"/>
                  </a:lnTo>
                  <a:lnTo>
                    <a:pt x="644" y="362"/>
                  </a:lnTo>
                  <a:lnTo>
                    <a:pt x="644" y="364"/>
                  </a:lnTo>
                  <a:lnTo>
                    <a:pt x="646" y="364"/>
                  </a:lnTo>
                  <a:lnTo>
                    <a:pt x="646" y="364"/>
                  </a:lnTo>
                  <a:lnTo>
                    <a:pt x="646" y="364"/>
                  </a:lnTo>
                  <a:lnTo>
                    <a:pt x="648" y="364"/>
                  </a:lnTo>
                  <a:lnTo>
                    <a:pt x="650" y="364"/>
                  </a:lnTo>
                  <a:lnTo>
                    <a:pt x="652" y="364"/>
                  </a:lnTo>
                  <a:lnTo>
                    <a:pt x="652" y="364"/>
                  </a:lnTo>
                  <a:lnTo>
                    <a:pt x="654" y="362"/>
                  </a:lnTo>
                  <a:lnTo>
                    <a:pt x="654" y="362"/>
                  </a:lnTo>
                  <a:lnTo>
                    <a:pt x="654" y="362"/>
                  </a:lnTo>
                  <a:lnTo>
                    <a:pt x="654" y="360"/>
                  </a:lnTo>
                  <a:lnTo>
                    <a:pt x="654" y="358"/>
                  </a:lnTo>
                  <a:lnTo>
                    <a:pt x="654" y="358"/>
                  </a:lnTo>
                  <a:close/>
                  <a:moveTo>
                    <a:pt x="634" y="408"/>
                  </a:moveTo>
                  <a:lnTo>
                    <a:pt x="634" y="420"/>
                  </a:lnTo>
                  <a:lnTo>
                    <a:pt x="634" y="426"/>
                  </a:lnTo>
                  <a:lnTo>
                    <a:pt x="636" y="432"/>
                  </a:lnTo>
                  <a:lnTo>
                    <a:pt x="636" y="432"/>
                  </a:lnTo>
                  <a:lnTo>
                    <a:pt x="636" y="432"/>
                  </a:lnTo>
                  <a:lnTo>
                    <a:pt x="638" y="436"/>
                  </a:lnTo>
                  <a:lnTo>
                    <a:pt x="638" y="436"/>
                  </a:lnTo>
                  <a:lnTo>
                    <a:pt x="638" y="438"/>
                  </a:lnTo>
                  <a:lnTo>
                    <a:pt x="642" y="442"/>
                  </a:lnTo>
                  <a:lnTo>
                    <a:pt x="642" y="442"/>
                  </a:lnTo>
                  <a:lnTo>
                    <a:pt x="642" y="442"/>
                  </a:lnTo>
                  <a:lnTo>
                    <a:pt x="644" y="444"/>
                  </a:lnTo>
                  <a:lnTo>
                    <a:pt x="646" y="446"/>
                  </a:lnTo>
                  <a:lnTo>
                    <a:pt x="648" y="448"/>
                  </a:lnTo>
                  <a:lnTo>
                    <a:pt x="652" y="450"/>
                  </a:lnTo>
                  <a:lnTo>
                    <a:pt x="654" y="452"/>
                  </a:lnTo>
                  <a:lnTo>
                    <a:pt x="654" y="454"/>
                  </a:lnTo>
                  <a:lnTo>
                    <a:pt x="652" y="454"/>
                  </a:lnTo>
                  <a:lnTo>
                    <a:pt x="650" y="454"/>
                  </a:lnTo>
                  <a:lnTo>
                    <a:pt x="648" y="456"/>
                  </a:lnTo>
                  <a:lnTo>
                    <a:pt x="644" y="456"/>
                  </a:lnTo>
                  <a:lnTo>
                    <a:pt x="644" y="456"/>
                  </a:lnTo>
                  <a:lnTo>
                    <a:pt x="642" y="458"/>
                  </a:lnTo>
                  <a:lnTo>
                    <a:pt x="640" y="460"/>
                  </a:lnTo>
                  <a:lnTo>
                    <a:pt x="640" y="460"/>
                  </a:lnTo>
                  <a:lnTo>
                    <a:pt x="640" y="460"/>
                  </a:lnTo>
                  <a:lnTo>
                    <a:pt x="640" y="462"/>
                  </a:lnTo>
                  <a:lnTo>
                    <a:pt x="640" y="462"/>
                  </a:lnTo>
                  <a:lnTo>
                    <a:pt x="640" y="464"/>
                  </a:lnTo>
                  <a:lnTo>
                    <a:pt x="640" y="466"/>
                  </a:lnTo>
                  <a:lnTo>
                    <a:pt x="640" y="466"/>
                  </a:lnTo>
                  <a:lnTo>
                    <a:pt x="640" y="466"/>
                  </a:lnTo>
                  <a:lnTo>
                    <a:pt x="640" y="468"/>
                  </a:lnTo>
                  <a:lnTo>
                    <a:pt x="640" y="468"/>
                  </a:lnTo>
                  <a:lnTo>
                    <a:pt x="642" y="468"/>
                  </a:lnTo>
                  <a:lnTo>
                    <a:pt x="642" y="470"/>
                  </a:lnTo>
                  <a:lnTo>
                    <a:pt x="642" y="470"/>
                  </a:lnTo>
                  <a:lnTo>
                    <a:pt x="644" y="470"/>
                  </a:lnTo>
                  <a:lnTo>
                    <a:pt x="644" y="470"/>
                  </a:lnTo>
                  <a:lnTo>
                    <a:pt x="644" y="470"/>
                  </a:lnTo>
                  <a:lnTo>
                    <a:pt x="646" y="470"/>
                  </a:lnTo>
                  <a:lnTo>
                    <a:pt x="648" y="472"/>
                  </a:lnTo>
                  <a:lnTo>
                    <a:pt x="650" y="472"/>
                  </a:lnTo>
                  <a:lnTo>
                    <a:pt x="652" y="472"/>
                  </a:lnTo>
                  <a:lnTo>
                    <a:pt x="654" y="474"/>
                  </a:lnTo>
                  <a:lnTo>
                    <a:pt x="656" y="476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60" y="476"/>
                  </a:lnTo>
                  <a:lnTo>
                    <a:pt x="662" y="476"/>
                  </a:lnTo>
                  <a:lnTo>
                    <a:pt x="662" y="476"/>
                  </a:lnTo>
                  <a:lnTo>
                    <a:pt x="662" y="476"/>
                  </a:lnTo>
                  <a:lnTo>
                    <a:pt x="664" y="476"/>
                  </a:lnTo>
                  <a:lnTo>
                    <a:pt x="666" y="476"/>
                  </a:lnTo>
                  <a:lnTo>
                    <a:pt x="668" y="476"/>
                  </a:lnTo>
                  <a:lnTo>
                    <a:pt x="672" y="476"/>
                  </a:lnTo>
                  <a:lnTo>
                    <a:pt x="674" y="476"/>
                  </a:lnTo>
                  <a:lnTo>
                    <a:pt x="678" y="474"/>
                  </a:lnTo>
                  <a:lnTo>
                    <a:pt x="680" y="474"/>
                  </a:lnTo>
                  <a:lnTo>
                    <a:pt x="680" y="474"/>
                  </a:lnTo>
                  <a:lnTo>
                    <a:pt x="682" y="474"/>
                  </a:lnTo>
                  <a:lnTo>
                    <a:pt x="684" y="472"/>
                  </a:lnTo>
                  <a:lnTo>
                    <a:pt x="686" y="470"/>
                  </a:lnTo>
                  <a:lnTo>
                    <a:pt x="686" y="470"/>
                  </a:lnTo>
                  <a:lnTo>
                    <a:pt x="688" y="470"/>
                  </a:lnTo>
                  <a:lnTo>
                    <a:pt x="688" y="468"/>
                  </a:lnTo>
                  <a:lnTo>
                    <a:pt x="688" y="468"/>
                  </a:lnTo>
                  <a:lnTo>
                    <a:pt x="688" y="468"/>
                  </a:lnTo>
                  <a:lnTo>
                    <a:pt x="690" y="466"/>
                  </a:lnTo>
                  <a:lnTo>
                    <a:pt x="690" y="466"/>
                  </a:lnTo>
                  <a:lnTo>
                    <a:pt x="690" y="464"/>
                  </a:lnTo>
                  <a:lnTo>
                    <a:pt x="690" y="462"/>
                  </a:lnTo>
                  <a:lnTo>
                    <a:pt x="688" y="460"/>
                  </a:lnTo>
                  <a:lnTo>
                    <a:pt x="688" y="458"/>
                  </a:lnTo>
                  <a:lnTo>
                    <a:pt x="688" y="454"/>
                  </a:lnTo>
                  <a:lnTo>
                    <a:pt x="688" y="454"/>
                  </a:lnTo>
                  <a:lnTo>
                    <a:pt x="690" y="454"/>
                  </a:lnTo>
                  <a:lnTo>
                    <a:pt x="692" y="452"/>
                  </a:lnTo>
                  <a:lnTo>
                    <a:pt x="692" y="452"/>
                  </a:lnTo>
                  <a:lnTo>
                    <a:pt x="692" y="452"/>
                  </a:lnTo>
                  <a:lnTo>
                    <a:pt x="692" y="450"/>
                  </a:lnTo>
                  <a:lnTo>
                    <a:pt x="692" y="450"/>
                  </a:lnTo>
                  <a:lnTo>
                    <a:pt x="694" y="448"/>
                  </a:lnTo>
                  <a:lnTo>
                    <a:pt x="694" y="446"/>
                  </a:lnTo>
                  <a:lnTo>
                    <a:pt x="694" y="446"/>
                  </a:lnTo>
                  <a:lnTo>
                    <a:pt x="694" y="446"/>
                  </a:lnTo>
                  <a:lnTo>
                    <a:pt x="694" y="444"/>
                  </a:lnTo>
                  <a:lnTo>
                    <a:pt x="694" y="444"/>
                  </a:lnTo>
                  <a:lnTo>
                    <a:pt x="694" y="444"/>
                  </a:lnTo>
                  <a:lnTo>
                    <a:pt x="694" y="442"/>
                  </a:lnTo>
                  <a:lnTo>
                    <a:pt x="694" y="442"/>
                  </a:lnTo>
                  <a:lnTo>
                    <a:pt x="694" y="440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2" y="438"/>
                  </a:lnTo>
                  <a:lnTo>
                    <a:pt x="690" y="434"/>
                  </a:lnTo>
                  <a:lnTo>
                    <a:pt x="690" y="434"/>
                  </a:lnTo>
                  <a:lnTo>
                    <a:pt x="690" y="434"/>
                  </a:lnTo>
                  <a:lnTo>
                    <a:pt x="688" y="432"/>
                  </a:lnTo>
                  <a:lnTo>
                    <a:pt x="688" y="432"/>
                  </a:lnTo>
                  <a:lnTo>
                    <a:pt x="686" y="432"/>
                  </a:lnTo>
                  <a:lnTo>
                    <a:pt x="682" y="430"/>
                  </a:lnTo>
                  <a:lnTo>
                    <a:pt x="682" y="430"/>
                  </a:lnTo>
                  <a:lnTo>
                    <a:pt x="682" y="430"/>
                  </a:lnTo>
                  <a:lnTo>
                    <a:pt x="678" y="428"/>
                  </a:lnTo>
                  <a:lnTo>
                    <a:pt x="674" y="428"/>
                  </a:lnTo>
                  <a:lnTo>
                    <a:pt x="672" y="428"/>
                  </a:lnTo>
                  <a:lnTo>
                    <a:pt x="670" y="424"/>
                  </a:lnTo>
                  <a:lnTo>
                    <a:pt x="670" y="424"/>
                  </a:lnTo>
                  <a:lnTo>
                    <a:pt x="670" y="424"/>
                  </a:lnTo>
                  <a:lnTo>
                    <a:pt x="668" y="420"/>
                  </a:lnTo>
                  <a:lnTo>
                    <a:pt x="668" y="420"/>
                  </a:lnTo>
                  <a:lnTo>
                    <a:pt x="668" y="420"/>
                  </a:lnTo>
                  <a:lnTo>
                    <a:pt x="666" y="416"/>
                  </a:lnTo>
                  <a:lnTo>
                    <a:pt x="666" y="416"/>
                  </a:lnTo>
                  <a:lnTo>
                    <a:pt x="666" y="416"/>
                  </a:lnTo>
                  <a:lnTo>
                    <a:pt x="662" y="414"/>
                  </a:lnTo>
                  <a:lnTo>
                    <a:pt x="658" y="410"/>
                  </a:lnTo>
                  <a:lnTo>
                    <a:pt x="654" y="408"/>
                  </a:lnTo>
                  <a:lnTo>
                    <a:pt x="650" y="404"/>
                  </a:lnTo>
                  <a:lnTo>
                    <a:pt x="646" y="402"/>
                  </a:lnTo>
                  <a:lnTo>
                    <a:pt x="646" y="402"/>
                  </a:lnTo>
                  <a:lnTo>
                    <a:pt x="644" y="402"/>
                  </a:lnTo>
                  <a:lnTo>
                    <a:pt x="642" y="402"/>
                  </a:lnTo>
                  <a:lnTo>
                    <a:pt x="640" y="402"/>
                  </a:lnTo>
                  <a:lnTo>
                    <a:pt x="638" y="404"/>
                  </a:lnTo>
                  <a:lnTo>
                    <a:pt x="638" y="404"/>
                  </a:lnTo>
                  <a:lnTo>
                    <a:pt x="636" y="404"/>
                  </a:lnTo>
                  <a:lnTo>
                    <a:pt x="636" y="404"/>
                  </a:lnTo>
                  <a:lnTo>
                    <a:pt x="634" y="406"/>
                  </a:lnTo>
                  <a:lnTo>
                    <a:pt x="634" y="406"/>
                  </a:lnTo>
                  <a:lnTo>
                    <a:pt x="634" y="408"/>
                  </a:lnTo>
                  <a:lnTo>
                    <a:pt x="634" y="408"/>
                  </a:lnTo>
                  <a:close/>
                  <a:moveTo>
                    <a:pt x="666" y="488"/>
                  </a:moveTo>
                  <a:lnTo>
                    <a:pt x="668" y="494"/>
                  </a:lnTo>
                  <a:lnTo>
                    <a:pt x="668" y="494"/>
                  </a:lnTo>
                  <a:lnTo>
                    <a:pt x="668" y="494"/>
                  </a:lnTo>
                  <a:lnTo>
                    <a:pt x="668" y="496"/>
                  </a:lnTo>
                  <a:lnTo>
                    <a:pt x="668" y="496"/>
                  </a:lnTo>
                  <a:lnTo>
                    <a:pt x="670" y="496"/>
                  </a:lnTo>
                  <a:lnTo>
                    <a:pt x="670" y="498"/>
                  </a:lnTo>
                  <a:lnTo>
                    <a:pt x="670" y="498"/>
                  </a:lnTo>
                  <a:lnTo>
                    <a:pt x="672" y="498"/>
                  </a:lnTo>
                  <a:lnTo>
                    <a:pt x="674" y="500"/>
                  </a:lnTo>
                  <a:lnTo>
                    <a:pt x="674" y="500"/>
                  </a:lnTo>
                  <a:lnTo>
                    <a:pt x="674" y="500"/>
                  </a:lnTo>
                  <a:lnTo>
                    <a:pt x="678" y="502"/>
                  </a:lnTo>
                  <a:lnTo>
                    <a:pt x="678" y="502"/>
                  </a:lnTo>
                  <a:lnTo>
                    <a:pt x="678" y="502"/>
                  </a:lnTo>
                  <a:lnTo>
                    <a:pt x="684" y="502"/>
                  </a:lnTo>
                  <a:lnTo>
                    <a:pt x="688" y="502"/>
                  </a:lnTo>
                  <a:lnTo>
                    <a:pt x="692" y="502"/>
                  </a:lnTo>
                  <a:lnTo>
                    <a:pt x="696" y="502"/>
                  </a:lnTo>
                  <a:lnTo>
                    <a:pt x="698" y="504"/>
                  </a:lnTo>
                  <a:lnTo>
                    <a:pt x="700" y="504"/>
                  </a:lnTo>
                  <a:lnTo>
                    <a:pt x="702" y="504"/>
                  </a:lnTo>
                  <a:lnTo>
                    <a:pt x="704" y="504"/>
                  </a:lnTo>
                  <a:lnTo>
                    <a:pt x="704" y="504"/>
                  </a:lnTo>
                  <a:lnTo>
                    <a:pt x="704" y="502"/>
                  </a:lnTo>
                  <a:lnTo>
                    <a:pt x="706" y="502"/>
                  </a:lnTo>
                  <a:lnTo>
                    <a:pt x="706" y="502"/>
                  </a:lnTo>
                  <a:lnTo>
                    <a:pt x="706" y="500"/>
                  </a:lnTo>
                  <a:lnTo>
                    <a:pt x="708" y="498"/>
                  </a:lnTo>
                  <a:lnTo>
                    <a:pt x="708" y="496"/>
                  </a:lnTo>
                  <a:lnTo>
                    <a:pt x="708" y="496"/>
                  </a:lnTo>
                  <a:lnTo>
                    <a:pt x="708" y="492"/>
                  </a:lnTo>
                  <a:lnTo>
                    <a:pt x="708" y="490"/>
                  </a:lnTo>
                  <a:lnTo>
                    <a:pt x="708" y="488"/>
                  </a:lnTo>
                  <a:lnTo>
                    <a:pt x="710" y="486"/>
                  </a:lnTo>
                  <a:lnTo>
                    <a:pt x="710" y="486"/>
                  </a:lnTo>
                  <a:lnTo>
                    <a:pt x="710" y="484"/>
                  </a:lnTo>
                  <a:lnTo>
                    <a:pt x="710" y="482"/>
                  </a:lnTo>
                  <a:lnTo>
                    <a:pt x="710" y="482"/>
                  </a:lnTo>
                  <a:lnTo>
                    <a:pt x="712" y="480"/>
                  </a:lnTo>
                  <a:lnTo>
                    <a:pt x="710" y="480"/>
                  </a:lnTo>
                  <a:lnTo>
                    <a:pt x="710" y="480"/>
                  </a:lnTo>
                  <a:lnTo>
                    <a:pt x="710" y="478"/>
                  </a:lnTo>
                  <a:lnTo>
                    <a:pt x="708" y="476"/>
                  </a:lnTo>
                  <a:lnTo>
                    <a:pt x="708" y="476"/>
                  </a:lnTo>
                  <a:lnTo>
                    <a:pt x="708" y="476"/>
                  </a:lnTo>
                  <a:lnTo>
                    <a:pt x="706" y="476"/>
                  </a:lnTo>
                  <a:lnTo>
                    <a:pt x="706" y="476"/>
                  </a:lnTo>
                  <a:lnTo>
                    <a:pt x="706" y="476"/>
                  </a:lnTo>
                  <a:lnTo>
                    <a:pt x="702" y="474"/>
                  </a:lnTo>
                  <a:lnTo>
                    <a:pt x="698" y="474"/>
                  </a:lnTo>
                  <a:lnTo>
                    <a:pt x="694" y="474"/>
                  </a:lnTo>
                  <a:lnTo>
                    <a:pt x="686" y="476"/>
                  </a:lnTo>
                  <a:lnTo>
                    <a:pt x="678" y="478"/>
                  </a:lnTo>
                  <a:lnTo>
                    <a:pt x="676" y="478"/>
                  </a:lnTo>
                  <a:lnTo>
                    <a:pt x="672" y="478"/>
                  </a:lnTo>
                  <a:lnTo>
                    <a:pt x="668" y="480"/>
                  </a:lnTo>
                  <a:lnTo>
                    <a:pt x="666" y="480"/>
                  </a:lnTo>
                  <a:lnTo>
                    <a:pt x="666" y="480"/>
                  </a:lnTo>
                  <a:lnTo>
                    <a:pt x="664" y="482"/>
                  </a:lnTo>
                  <a:lnTo>
                    <a:pt x="664" y="482"/>
                  </a:lnTo>
                  <a:lnTo>
                    <a:pt x="664" y="484"/>
                  </a:lnTo>
                  <a:lnTo>
                    <a:pt x="666" y="486"/>
                  </a:lnTo>
                  <a:lnTo>
                    <a:pt x="666" y="488"/>
                  </a:lnTo>
                  <a:close/>
                  <a:moveTo>
                    <a:pt x="740" y="512"/>
                  </a:moveTo>
                  <a:lnTo>
                    <a:pt x="738" y="516"/>
                  </a:lnTo>
                  <a:lnTo>
                    <a:pt x="736" y="520"/>
                  </a:lnTo>
                  <a:lnTo>
                    <a:pt x="736" y="520"/>
                  </a:lnTo>
                  <a:lnTo>
                    <a:pt x="736" y="522"/>
                  </a:lnTo>
                  <a:lnTo>
                    <a:pt x="736" y="522"/>
                  </a:lnTo>
                  <a:lnTo>
                    <a:pt x="738" y="524"/>
                  </a:lnTo>
                  <a:lnTo>
                    <a:pt x="740" y="524"/>
                  </a:lnTo>
                  <a:lnTo>
                    <a:pt x="740" y="524"/>
                  </a:lnTo>
                  <a:lnTo>
                    <a:pt x="742" y="524"/>
                  </a:lnTo>
                  <a:lnTo>
                    <a:pt x="744" y="524"/>
                  </a:lnTo>
                  <a:lnTo>
                    <a:pt x="744" y="524"/>
                  </a:lnTo>
                  <a:lnTo>
                    <a:pt x="744" y="524"/>
                  </a:lnTo>
                  <a:lnTo>
                    <a:pt x="752" y="524"/>
                  </a:lnTo>
                  <a:lnTo>
                    <a:pt x="754" y="524"/>
                  </a:lnTo>
                  <a:lnTo>
                    <a:pt x="756" y="524"/>
                  </a:lnTo>
                  <a:lnTo>
                    <a:pt x="758" y="524"/>
                  </a:lnTo>
                  <a:lnTo>
                    <a:pt x="760" y="524"/>
                  </a:lnTo>
                  <a:lnTo>
                    <a:pt x="760" y="524"/>
                  </a:lnTo>
                  <a:lnTo>
                    <a:pt x="762" y="522"/>
                  </a:lnTo>
                  <a:lnTo>
                    <a:pt x="762" y="520"/>
                  </a:lnTo>
                  <a:lnTo>
                    <a:pt x="762" y="520"/>
                  </a:lnTo>
                  <a:lnTo>
                    <a:pt x="762" y="518"/>
                  </a:lnTo>
                  <a:lnTo>
                    <a:pt x="764" y="518"/>
                  </a:lnTo>
                  <a:lnTo>
                    <a:pt x="764" y="518"/>
                  </a:lnTo>
                  <a:lnTo>
                    <a:pt x="766" y="518"/>
                  </a:lnTo>
                  <a:lnTo>
                    <a:pt x="766" y="518"/>
                  </a:lnTo>
                  <a:lnTo>
                    <a:pt x="766" y="516"/>
                  </a:lnTo>
                  <a:lnTo>
                    <a:pt x="766" y="514"/>
                  </a:lnTo>
                  <a:lnTo>
                    <a:pt x="766" y="514"/>
                  </a:lnTo>
                  <a:lnTo>
                    <a:pt x="766" y="514"/>
                  </a:lnTo>
                  <a:lnTo>
                    <a:pt x="766" y="512"/>
                  </a:lnTo>
                  <a:lnTo>
                    <a:pt x="766" y="512"/>
                  </a:lnTo>
                  <a:lnTo>
                    <a:pt x="766" y="512"/>
                  </a:lnTo>
                  <a:lnTo>
                    <a:pt x="766" y="510"/>
                  </a:lnTo>
                  <a:lnTo>
                    <a:pt x="766" y="510"/>
                  </a:lnTo>
                  <a:lnTo>
                    <a:pt x="766" y="504"/>
                  </a:lnTo>
                  <a:lnTo>
                    <a:pt x="764" y="500"/>
                  </a:lnTo>
                  <a:lnTo>
                    <a:pt x="764" y="500"/>
                  </a:lnTo>
                  <a:lnTo>
                    <a:pt x="764" y="498"/>
                  </a:lnTo>
                  <a:lnTo>
                    <a:pt x="762" y="496"/>
                  </a:lnTo>
                  <a:lnTo>
                    <a:pt x="762" y="496"/>
                  </a:lnTo>
                  <a:lnTo>
                    <a:pt x="762" y="494"/>
                  </a:lnTo>
                  <a:lnTo>
                    <a:pt x="760" y="492"/>
                  </a:lnTo>
                  <a:lnTo>
                    <a:pt x="760" y="492"/>
                  </a:lnTo>
                  <a:lnTo>
                    <a:pt x="760" y="492"/>
                  </a:lnTo>
                  <a:lnTo>
                    <a:pt x="756" y="490"/>
                  </a:lnTo>
                  <a:lnTo>
                    <a:pt x="756" y="490"/>
                  </a:lnTo>
                  <a:lnTo>
                    <a:pt x="756" y="488"/>
                  </a:lnTo>
                  <a:lnTo>
                    <a:pt x="752" y="488"/>
                  </a:lnTo>
                  <a:lnTo>
                    <a:pt x="752" y="488"/>
                  </a:lnTo>
                  <a:lnTo>
                    <a:pt x="752" y="488"/>
                  </a:lnTo>
                  <a:lnTo>
                    <a:pt x="748" y="486"/>
                  </a:lnTo>
                  <a:lnTo>
                    <a:pt x="740" y="486"/>
                  </a:lnTo>
                  <a:lnTo>
                    <a:pt x="740" y="486"/>
                  </a:lnTo>
                  <a:lnTo>
                    <a:pt x="738" y="486"/>
                  </a:lnTo>
                  <a:lnTo>
                    <a:pt x="738" y="486"/>
                  </a:lnTo>
                  <a:lnTo>
                    <a:pt x="738" y="490"/>
                  </a:lnTo>
                  <a:lnTo>
                    <a:pt x="738" y="494"/>
                  </a:lnTo>
                  <a:lnTo>
                    <a:pt x="740" y="500"/>
                  </a:lnTo>
                  <a:lnTo>
                    <a:pt x="740" y="504"/>
                  </a:lnTo>
                  <a:lnTo>
                    <a:pt x="740" y="506"/>
                  </a:lnTo>
                  <a:lnTo>
                    <a:pt x="740" y="510"/>
                  </a:lnTo>
                  <a:lnTo>
                    <a:pt x="740" y="512"/>
                  </a:lnTo>
                  <a:close/>
                  <a:moveTo>
                    <a:pt x="658" y="302"/>
                  </a:moveTo>
                  <a:lnTo>
                    <a:pt x="658" y="304"/>
                  </a:lnTo>
                  <a:lnTo>
                    <a:pt x="660" y="308"/>
                  </a:lnTo>
                  <a:lnTo>
                    <a:pt x="660" y="308"/>
                  </a:lnTo>
                  <a:lnTo>
                    <a:pt x="662" y="310"/>
                  </a:lnTo>
                  <a:lnTo>
                    <a:pt x="662" y="310"/>
                  </a:lnTo>
                  <a:lnTo>
                    <a:pt x="660" y="310"/>
                  </a:lnTo>
                  <a:lnTo>
                    <a:pt x="660" y="310"/>
                  </a:lnTo>
                  <a:lnTo>
                    <a:pt x="660" y="310"/>
                  </a:lnTo>
                  <a:lnTo>
                    <a:pt x="660" y="312"/>
                  </a:lnTo>
                  <a:lnTo>
                    <a:pt x="660" y="314"/>
                  </a:lnTo>
                  <a:lnTo>
                    <a:pt x="660" y="314"/>
                  </a:lnTo>
                  <a:lnTo>
                    <a:pt x="660" y="314"/>
                  </a:lnTo>
                  <a:lnTo>
                    <a:pt x="662" y="316"/>
                  </a:lnTo>
                  <a:lnTo>
                    <a:pt x="664" y="318"/>
                  </a:lnTo>
                  <a:lnTo>
                    <a:pt x="666" y="322"/>
                  </a:lnTo>
                  <a:lnTo>
                    <a:pt x="666" y="326"/>
                  </a:lnTo>
                  <a:lnTo>
                    <a:pt x="668" y="330"/>
                  </a:lnTo>
                  <a:lnTo>
                    <a:pt x="668" y="336"/>
                  </a:lnTo>
                  <a:lnTo>
                    <a:pt x="668" y="338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44"/>
                  </a:lnTo>
                  <a:lnTo>
                    <a:pt x="670" y="344"/>
                  </a:lnTo>
                  <a:lnTo>
                    <a:pt x="674" y="344"/>
                  </a:lnTo>
                  <a:lnTo>
                    <a:pt x="676" y="342"/>
                  </a:lnTo>
                  <a:lnTo>
                    <a:pt x="678" y="340"/>
                  </a:lnTo>
                  <a:lnTo>
                    <a:pt x="678" y="340"/>
                  </a:lnTo>
                  <a:lnTo>
                    <a:pt x="678" y="340"/>
                  </a:lnTo>
                  <a:lnTo>
                    <a:pt x="680" y="338"/>
                  </a:lnTo>
                  <a:lnTo>
                    <a:pt x="684" y="334"/>
                  </a:lnTo>
                  <a:lnTo>
                    <a:pt x="684" y="332"/>
                  </a:lnTo>
                  <a:lnTo>
                    <a:pt x="686" y="332"/>
                  </a:lnTo>
                  <a:lnTo>
                    <a:pt x="688" y="332"/>
                  </a:lnTo>
                  <a:lnTo>
                    <a:pt x="690" y="334"/>
                  </a:lnTo>
                  <a:lnTo>
                    <a:pt x="690" y="334"/>
                  </a:lnTo>
                  <a:lnTo>
                    <a:pt x="692" y="334"/>
                  </a:lnTo>
                  <a:lnTo>
                    <a:pt x="692" y="336"/>
                  </a:lnTo>
                  <a:lnTo>
                    <a:pt x="694" y="338"/>
                  </a:lnTo>
                  <a:lnTo>
                    <a:pt x="694" y="338"/>
                  </a:lnTo>
                  <a:lnTo>
                    <a:pt x="690" y="338"/>
                  </a:lnTo>
                  <a:lnTo>
                    <a:pt x="684" y="340"/>
                  </a:lnTo>
                  <a:lnTo>
                    <a:pt x="680" y="342"/>
                  </a:lnTo>
                  <a:lnTo>
                    <a:pt x="680" y="342"/>
                  </a:lnTo>
                  <a:lnTo>
                    <a:pt x="680" y="342"/>
                  </a:lnTo>
                  <a:lnTo>
                    <a:pt x="676" y="344"/>
                  </a:lnTo>
                  <a:lnTo>
                    <a:pt x="676" y="344"/>
                  </a:lnTo>
                  <a:lnTo>
                    <a:pt x="676" y="346"/>
                  </a:lnTo>
                  <a:lnTo>
                    <a:pt x="674" y="348"/>
                  </a:lnTo>
                  <a:lnTo>
                    <a:pt x="674" y="348"/>
                  </a:lnTo>
                  <a:lnTo>
                    <a:pt x="674" y="348"/>
                  </a:lnTo>
                  <a:lnTo>
                    <a:pt x="674" y="350"/>
                  </a:lnTo>
                  <a:lnTo>
                    <a:pt x="674" y="350"/>
                  </a:lnTo>
                  <a:lnTo>
                    <a:pt x="674" y="352"/>
                  </a:lnTo>
                  <a:lnTo>
                    <a:pt x="674" y="354"/>
                  </a:lnTo>
                  <a:lnTo>
                    <a:pt x="674" y="354"/>
                  </a:lnTo>
                  <a:lnTo>
                    <a:pt x="674" y="354"/>
                  </a:lnTo>
                  <a:lnTo>
                    <a:pt x="674" y="356"/>
                  </a:lnTo>
                  <a:lnTo>
                    <a:pt x="674" y="360"/>
                  </a:lnTo>
                  <a:lnTo>
                    <a:pt x="674" y="362"/>
                  </a:lnTo>
                  <a:lnTo>
                    <a:pt x="676" y="366"/>
                  </a:lnTo>
                  <a:lnTo>
                    <a:pt x="676" y="366"/>
                  </a:lnTo>
                  <a:lnTo>
                    <a:pt x="678" y="368"/>
                  </a:lnTo>
                  <a:lnTo>
                    <a:pt x="678" y="368"/>
                  </a:lnTo>
                  <a:lnTo>
                    <a:pt x="680" y="368"/>
                  </a:lnTo>
                  <a:lnTo>
                    <a:pt x="682" y="364"/>
                  </a:lnTo>
                  <a:lnTo>
                    <a:pt x="684" y="362"/>
                  </a:lnTo>
                  <a:lnTo>
                    <a:pt x="688" y="362"/>
                  </a:lnTo>
                  <a:lnTo>
                    <a:pt x="688" y="362"/>
                  </a:lnTo>
                  <a:lnTo>
                    <a:pt x="692" y="360"/>
                  </a:lnTo>
                  <a:lnTo>
                    <a:pt x="694" y="360"/>
                  </a:lnTo>
                  <a:lnTo>
                    <a:pt x="698" y="360"/>
                  </a:lnTo>
                  <a:lnTo>
                    <a:pt x="706" y="360"/>
                  </a:lnTo>
                  <a:lnTo>
                    <a:pt x="716" y="360"/>
                  </a:lnTo>
                  <a:lnTo>
                    <a:pt x="724" y="362"/>
                  </a:lnTo>
                  <a:lnTo>
                    <a:pt x="730" y="364"/>
                  </a:lnTo>
                  <a:lnTo>
                    <a:pt x="734" y="364"/>
                  </a:lnTo>
                  <a:lnTo>
                    <a:pt x="732" y="364"/>
                  </a:lnTo>
                  <a:lnTo>
                    <a:pt x="732" y="368"/>
                  </a:lnTo>
                  <a:lnTo>
                    <a:pt x="730" y="372"/>
                  </a:lnTo>
                  <a:lnTo>
                    <a:pt x="726" y="374"/>
                  </a:lnTo>
                  <a:lnTo>
                    <a:pt x="726" y="374"/>
                  </a:lnTo>
                  <a:lnTo>
                    <a:pt x="726" y="378"/>
                  </a:lnTo>
                  <a:lnTo>
                    <a:pt x="726" y="378"/>
                  </a:lnTo>
                  <a:lnTo>
                    <a:pt x="728" y="378"/>
                  </a:lnTo>
                  <a:lnTo>
                    <a:pt x="732" y="380"/>
                  </a:lnTo>
                  <a:lnTo>
                    <a:pt x="732" y="380"/>
                  </a:lnTo>
                  <a:lnTo>
                    <a:pt x="732" y="380"/>
                  </a:lnTo>
                  <a:lnTo>
                    <a:pt x="728" y="382"/>
                  </a:lnTo>
                  <a:lnTo>
                    <a:pt x="726" y="382"/>
                  </a:lnTo>
                  <a:lnTo>
                    <a:pt x="722" y="384"/>
                  </a:lnTo>
                  <a:lnTo>
                    <a:pt x="722" y="384"/>
                  </a:lnTo>
                  <a:lnTo>
                    <a:pt x="722" y="384"/>
                  </a:lnTo>
                  <a:lnTo>
                    <a:pt x="718" y="386"/>
                  </a:lnTo>
                  <a:lnTo>
                    <a:pt x="714" y="388"/>
                  </a:lnTo>
                  <a:lnTo>
                    <a:pt x="710" y="390"/>
                  </a:lnTo>
                  <a:lnTo>
                    <a:pt x="704" y="392"/>
                  </a:lnTo>
                  <a:lnTo>
                    <a:pt x="704" y="392"/>
                  </a:lnTo>
                  <a:lnTo>
                    <a:pt x="702" y="394"/>
                  </a:lnTo>
                  <a:lnTo>
                    <a:pt x="702" y="394"/>
                  </a:lnTo>
                  <a:lnTo>
                    <a:pt x="702" y="402"/>
                  </a:lnTo>
                  <a:lnTo>
                    <a:pt x="704" y="406"/>
                  </a:lnTo>
                  <a:lnTo>
                    <a:pt x="704" y="410"/>
                  </a:lnTo>
                  <a:lnTo>
                    <a:pt x="702" y="412"/>
                  </a:lnTo>
                  <a:lnTo>
                    <a:pt x="702" y="416"/>
                  </a:lnTo>
                  <a:lnTo>
                    <a:pt x="704" y="418"/>
                  </a:lnTo>
                  <a:lnTo>
                    <a:pt x="704" y="418"/>
                  </a:lnTo>
                  <a:lnTo>
                    <a:pt x="704" y="420"/>
                  </a:lnTo>
                  <a:lnTo>
                    <a:pt x="704" y="420"/>
                  </a:lnTo>
                  <a:lnTo>
                    <a:pt x="704" y="420"/>
                  </a:lnTo>
                  <a:lnTo>
                    <a:pt x="706" y="420"/>
                  </a:lnTo>
                  <a:lnTo>
                    <a:pt x="706" y="420"/>
                  </a:lnTo>
                  <a:lnTo>
                    <a:pt x="706" y="420"/>
                  </a:lnTo>
                  <a:lnTo>
                    <a:pt x="706" y="422"/>
                  </a:lnTo>
                  <a:lnTo>
                    <a:pt x="708" y="422"/>
                  </a:lnTo>
                  <a:lnTo>
                    <a:pt x="708" y="420"/>
                  </a:lnTo>
                  <a:lnTo>
                    <a:pt x="710" y="420"/>
                  </a:lnTo>
                  <a:lnTo>
                    <a:pt x="712" y="420"/>
                  </a:lnTo>
                  <a:lnTo>
                    <a:pt x="714" y="422"/>
                  </a:lnTo>
                  <a:lnTo>
                    <a:pt x="718" y="422"/>
                  </a:lnTo>
                  <a:lnTo>
                    <a:pt x="722" y="422"/>
                  </a:lnTo>
                  <a:lnTo>
                    <a:pt x="722" y="424"/>
                  </a:lnTo>
                  <a:lnTo>
                    <a:pt x="724" y="424"/>
                  </a:lnTo>
                  <a:lnTo>
                    <a:pt x="726" y="426"/>
                  </a:lnTo>
                  <a:lnTo>
                    <a:pt x="728" y="428"/>
                  </a:lnTo>
                  <a:lnTo>
                    <a:pt x="728" y="428"/>
                  </a:lnTo>
                  <a:lnTo>
                    <a:pt x="730" y="428"/>
                  </a:lnTo>
                  <a:lnTo>
                    <a:pt x="730" y="428"/>
                  </a:lnTo>
                  <a:lnTo>
                    <a:pt x="730" y="432"/>
                  </a:lnTo>
                  <a:lnTo>
                    <a:pt x="728" y="432"/>
                  </a:lnTo>
                  <a:lnTo>
                    <a:pt x="728" y="434"/>
                  </a:lnTo>
                  <a:lnTo>
                    <a:pt x="728" y="434"/>
                  </a:lnTo>
                  <a:lnTo>
                    <a:pt x="726" y="436"/>
                  </a:lnTo>
                  <a:lnTo>
                    <a:pt x="726" y="436"/>
                  </a:lnTo>
                  <a:lnTo>
                    <a:pt x="722" y="436"/>
                  </a:lnTo>
                  <a:lnTo>
                    <a:pt x="722" y="436"/>
                  </a:lnTo>
                  <a:lnTo>
                    <a:pt x="720" y="438"/>
                  </a:lnTo>
                  <a:lnTo>
                    <a:pt x="720" y="438"/>
                  </a:lnTo>
                  <a:lnTo>
                    <a:pt x="720" y="440"/>
                  </a:lnTo>
                  <a:lnTo>
                    <a:pt x="722" y="442"/>
                  </a:lnTo>
                  <a:lnTo>
                    <a:pt x="722" y="442"/>
                  </a:lnTo>
                  <a:lnTo>
                    <a:pt x="722" y="442"/>
                  </a:lnTo>
                  <a:lnTo>
                    <a:pt x="724" y="444"/>
                  </a:lnTo>
                  <a:lnTo>
                    <a:pt x="724" y="444"/>
                  </a:lnTo>
                  <a:lnTo>
                    <a:pt x="724" y="444"/>
                  </a:lnTo>
                  <a:lnTo>
                    <a:pt x="726" y="446"/>
                  </a:lnTo>
                  <a:lnTo>
                    <a:pt x="728" y="448"/>
                  </a:lnTo>
                  <a:lnTo>
                    <a:pt x="728" y="448"/>
                  </a:lnTo>
                  <a:lnTo>
                    <a:pt x="730" y="448"/>
                  </a:lnTo>
                  <a:lnTo>
                    <a:pt x="734" y="448"/>
                  </a:lnTo>
                  <a:lnTo>
                    <a:pt x="734" y="448"/>
                  </a:lnTo>
                  <a:lnTo>
                    <a:pt x="734" y="448"/>
                  </a:lnTo>
                  <a:lnTo>
                    <a:pt x="738" y="448"/>
                  </a:lnTo>
                  <a:lnTo>
                    <a:pt x="744" y="448"/>
                  </a:lnTo>
                  <a:lnTo>
                    <a:pt x="750" y="448"/>
                  </a:lnTo>
                  <a:lnTo>
                    <a:pt x="754" y="446"/>
                  </a:lnTo>
                  <a:lnTo>
                    <a:pt x="760" y="446"/>
                  </a:lnTo>
                  <a:lnTo>
                    <a:pt x="760" y="446"/>
                  </a:lnTo>
                  <a:lnTo>
                    <a:pt x="762" y="446"/>
                  </a:lnTo>
                  <a:lnTo>
                    <a:pt x="764" y="444"/>
                  </a:lnTo>
                  <a:lnTo>
                    <a:pt x="764" y="444"/>
                  </a:lnTo>
                  <a:lnTo>
                    <a:pt x="764" y="444"/>
                  </a:lnTo>
                  <a:lnTo>
                    <a:pt x="764" y="442"/>
                  </a:lnTo>
                  <a:lnTo>
                    <a:pt x="766" y="438"/>
                  </a:lnTo>
                  <a:lnTo>
                    <a:pt x="768" y="436"/>
                  </a:lnTo>
                  <a:lnTo>
                    <a:pt x="768" y="436"/>
                  </a:lnTo>
                  <a:lnTo>
                    <a:pt x="768" y="436"/>
                  </a:lnTo>
                  <a:lnTo>
                    <a:pt x="768" y="436"/>
                  </a:lnTo>
                  <a:lnTo>
                    <a:pt x="770" y="438"/>
                  </a:lnTo>
                  <a:lnTo>
                    <a:pt x="772" y="440"/>
                  </a:lnTo>
                  <a:lnTo>
                    <a:pt x="772" y="442"/>
                  </a:lnTo>
                  <a:lnTo>
                    <a:pt x="772" y="444"/>
                  </a:lnTo>
                  <a:lnTo>
                    <a:pt x="772" y="444"/>
                  </a:lnTo>
                  <a:lnTo>
                    <a:pt x="772" y="444"/>
                  </a:lnTo>
                  <a:lnTo>
                    <a:pt x="774" y="444"/>
                  </a:lnTo>
                  <a:lnTo>
                    <a:pt x="774" y="446"/>
                  </a:lnTo>
                  <a:lnTo>
                    <a:pt x="774" y="446"/>
                  </a:lnTo>
                  <a:lnTo>
                    <a:pt x="774" y="446"/>
                  </a:lnTo>
                  <a:lnTo>
                    <a:pt x="776" y="448"/>
                  </a:lnTo>
                  <a:lnTo>
                    <a:pt x="778" y="448"/>
                  </a:lnTo>
                  <a:lnTo>
                    <a:pt x="778" y="448"/>
                  </a:lnTo>
                  <a:lnTo>
                    <a:pt x="780" y="450"/>
                  </a:lnTo>
                  <a:lnTo>
                    <a:pt x="784" y="448"/>
                  </a:lnTo>
                  <a:lnTo>
                    <a:pt x="786" y="448"/>
                  </a:lnTo>
                  <a:lnTo>
                    <a:pt x="792" y="450"/>
                  </a:lnTo>
                  <a:lnTo>
                    <a:pt x="796" y="450"/>
                  </a:lnTo>
                  <a:lnTo>
                    <a:pt x="798" y="450"/>
                  </a:lnTo>
                  <a:lnTo>
                    <a:pt x="798" y="450"/>
                  </a:lnTo>
                  <a:lnTo>
                    <a:pt x="800" y="452"/>
                  </a:lnTo>
                  <a:lnTo>
                    <a:pt x="800" y="454"/>
                  </a:lnTo>
                  <a:lnTo>
                    <a:pt x="802" y="456"/>
                  </a:lnTo>
                  <a:lnTo>
                    <a:pt x="802" y="458"/>
                  </a:lnTo>
                  <a:lnTo>
                    <a:pt x="804" y="460"/>
                  </a:lnTo>
                  <a:lnTo>
                    <a:pt x="804" y="460"/>
                  </a:lnTo>
                  <a:lnTo>
                    <a:pt x="806" y="460"/>
                  </a:lnTo>
                  <a:lnTo>
                    <a:pt x="808" y="462"/>
                  </a:lnTo>
                  <a:lnTo>
                    <a:pt x="808" y="462"/>
                  </a:lnTo>
                  <a:lnTo>
                    <a:pt x="808" y="462"/>
                  </a:lnTo>
                  <a:lnTo>
                    <a:pt x="810" y="462"/>
                  </a:lnTo>
                  <a:lnTo>
                    <a:pt x="812" y="462"/>
                  </a:lnTo>
                  <a:lnTo>
                    <a:pt x="814" y="462"/>
                  </a:lnTo>
                  <a:lnTo>
                    <a:pt x="818" y="464"/>
                  </a:lnTo>
                  <a:lnTo>
                    <a:pt x="820" y="464"/>
                  </a:lnTo>
                  <a:lnTo>
                    <a:pt x="824" y="464"/>
                  </a:lnTo>
                  <a:lnTo>
                    <a:pt x="826" y="464"/>
                  </a:lnTo>
                  <a:lnTo>
                    <a:pt x="828" y="466"/>
                  </a:lnTo>
                  <a:lnTo>
                    <a:pt x="828" y="468"/>
                  </a:lnTo>
                  <a:lnTo>
                    <a:pt x="828" y="470"/>
                  </a:lnTo>
                  <a:lnTo>
                    <a:pt x="830" y="470"/>
                  </a:lnTo>
                  <a:lnTo>
                    <a:pt x="828" y="472"/>
                  </a:lnTo>
                  <a:lnTo>
                    <a:pt x="828" y="476"/>
                  </a:lnTo>
                  <a:lnTo>
                    <a:pt x="828" y="480"/>
                  </a:lnTo>
                  <a:lnTo>
                    <a:pt x="826" y="478"/>
                  </a:lnTo>
                  <a:lnTo>
                    <a:pt x="826" y="476"/>
                  </a:lnTo>
                  <a:lnTo>
                    <a:pt x="826" y="476"/>
                  </a:lnTo>
                  <a:lnTo>
                    <a:pt x="826" y="476"/>
                  </a:lnTo>
                  <a:lnTo>
                    <a:pt x="826" y="476"/>
                  </a:lnTo>
                  <a:lnTo>
                    <a:pt x="824" y="476"/>
                  </a:lnTo>
                  <a:lnTo>
                    <a:pt x="824" y="476"/>
                  </a:lnTo>
                  <a:lnTo>
                    <a:pt x="824" y="476"/>
                  </a:lnTo>
                  <a:lnTo>
                    <a:pt x="824" y="474"/>
                  </a:lnTo>
                  <a:lnTo>
                    <a:pt x="824" y="474"/>
                  </a:lnTo>
                  <a:lnTo>
                    <a:pt x="822" y="472"/>
                  </a:lnTo>
                  <a:lnTo>
                    <a:pt x="820" y="470"/>
                  </a:lnTo>
                  <a:lnTo>
                    <a:pt x="820" y="470"/>
                  </a:lnTo>
                  <a:lnTo>
                    <a:pt x="818" y="470"/>
                  </a:lnTo>
                  <a:lnTo>
                    <a:pt x="816" y="470"/>
                  </a:lnTo>
                  <a:lnTo>
                    <a:pt x="812" y="470"/>
                  </a:lnTo>
                  <a:lnTo>
                    <a:pt x="808" y="470"/>
                  </a:lnTo>
                  <a:lnTo>
                    <a:pt x="804" y="472"/>
                  </a:lnTo>
                  <a:lnTo>
                    <a:pt x="802" y="472"/>
                  </a:lnTo>
                  <a:lnTo>
                    <a:pt x="798" y="472"/>
                  </a:lnTo>
                  <a:lnTo>
                    <a:pt x="796" y="472"/>
                  </a:lnTo>
                  <a:lnTo>
                    <a:pt x="792" y="474"/>
                  </a:lnTo>
                  <a:lnTo>
                    <a:pt x="788" y="474"/>
                  </a:lnTo>
                  <a:lnTo>
                    <a:pt x="788" y="474"/>
                  </a:lnTo>
                  <a:lnTo>
                    <a:pt x="786" y="476"/>
                  </a:lnTo>
                  <a:lnTo>
                    <a:pt x="786" y="480"/>
                  </a:lnTo>
                  <a:lnTo>
                    <a:pt x="786" y="484"/>
                  </a:lnTo>
                  <a:lnTo>
                    <a:pt x="786" y="488"/>
                  </a:lnTo>
                  <a:lnTo>
                    <a:pt x="786" y="492"/>
                  </a:lnTo>
                  <a:lnTo>
                    <a:pt x="788" y="500"/>
                  </a:lnTo>
                  <a:lnTo>
                    <a:pt x="792" y="508"/>
                  </a:lnTo>
                  <a:lnTo>
                    <a:pt x="792" y="508"/>
                  </a:lnTo>
                  <a:lnTo>
                    <a:pt x="792" y="510"/>
                  </a:lnTo>
                  <a:lnTo>
                    <a:pt x="790" y="514"/>
                  </a:lnTo>
                  <a:lnTo>
                    <a:pt x="788" y="518"/>
                  </a:lnTo>
                  <a:lnTo>
                    <a:pt x="786" y="522"/>
                  </a:lnTo>
                  <a:lnTo>
                    <a:pt x="786" y="522"/>
                  </a:lnTo>
                  <a:lnTo>
                    <a:pt x="786" y="524"/>
                  </a:lnTo>
                  <a:lnTo>
                    <a:pt x="784" y="528"/>
                  </a:lnTo>
                  <a:lnTo>
                    <a:pt x="784" y="532"/>
                  </a:lnTo>
                  <a:lnTo>
                    <a:pt x="784" y="534"/>
                  </a:lnTo>
                  <a:lnTo>
                    <a:pt x="784" y="534"/>
                  </a:lnTo>
                  <a:lnTo>
                    <a:pt x="782" y="536"/>
                  </a:lnTo>
                  <a:lnTo>
                    <a:pt x="780" y="536"/>
                  </a:lnTo>
                  <a:lnTo>
                    <a:pt x="778" y="536"/>
                  </a:lnTo>
                  <a:lnTo>
                    <a:pt x="774" y="538"/>
                  </a:lnTo>
                  <a:lnTo>
                    <a:pt x="774" y="538"/>
                  </a:lnTo>
                  <a:lnTo>
                    <a:pt x="772" y="538"/>
                  </a:lnTo>
                  <a:lnTo>
                    <a:pt x="758" y="546"/>
                  </a:lnTo>
                  <a:lnTo>
                    <a:pt x="758" y="546"/>
                  </a:lnTo>
                  <a:lnTo>
                    <a:pt x="758" y="548"/>
                  </a:lnTo>
                  <a:lnTo>
                    <a:pt x="756" y="550"/>
                  </a:lnTo>
                  <a:lnTo>
                    <a:pt x="752" y="552"/>
                  </a:lnTo>
                  <a:lnTo>
                    <a:pt x="750" y="552"/>
                  </a:lnTo>
                  <a:lnTo>
                    <a:pt x="748" y="554"/>
                  </a:lnTo>
                  <a:lnTo>
                    <a:pt x="746" y="554"/>
                  </a:lnTo>
                  <a:lnTo>
                    <a:pt x="742" y="554"/>
                  </a:lnTo>
                  <a:lnTo>
                    <a:pt x="736" y="554"/>
                  </a:lnTo>
                  <a:lnTo>
                    <a:pt x="730" y="552"/>
                  </a:lnTo>
                  <a:lnTo>
                    <a:pt x="724" y="550"/>
                  </a:lnTo>
                  <a:lnTo>
                    <a:pt x="718" y="548"/>
                  </a:lnTo>
                  <a:lnTo>
                    <a:pt x="714" y="544"/>
                  </a:lnTo>
                  <a:lnTo>
                    <a:pt x="712" y="542"/>
                  </a:lnTo>
                  <a:lnTo>
                    <a:pt x="712" y="540"/>
                  </a:lnTo>
                  <a:lnTo>
                    <a:pt x="710" y="540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708" y="538"/>
                  </a:lnTo>
                  <a:lnTo>
                    <a:pt x="708" y="538"/>
                  </a:lnTo>
                  <a:lnTo>
                    <a:pt x="706" y="536"/>
                  </a:lnTo>
                  <a:lnTo>
                    <a:pt x="704" y="534"/>
                  </a:lnTo>
                  <a:lnTo>
                    <a:pt x="702" y="532"/>
                  </a:lnTo>
                  <a:lnTo>
                    <a:pt x="700" y="532"/>
                  </a:lnTo>
                  <a:lnTo>
                    <a:pt x="698" y="530"/>
                  </a:lnTo>
                  <a:lnTo>
                    <a:pt x="698" y="530"/>
                  </a:lnTo>
                  <a:lnTo>
                    <a:pt x="698" y="530"/>
                  </a:lnTo>
                  <a:lnTo>
                    <a:pt x="696" y="528"/>
                  </a:lnTo>
                  <a:lnTo>
                    <a:pt x="694" y="526"/>
                  </a:lnTo>
                  <a:lnTo>
                    <a:pt x="694" y="526"/>
                  </a:lnTo>
                  <a:lnTo>
                    <a:pt x="694" y="526"/>
                  </a:lnTo>
                  <a:lnTo>
                    <a:pt x="694" y="524"/>
                  </a:lnTo>
                  <a:lnTo>
                    <a:pt x="694" y="524"/>
                  </a:lnTo>
                  <a:lnTo>
                    <a:pt x="692" y="524"/>
                  </a:lnTo>
                  <a:lnTo>
                    <a:pt x="692" y="524"/>
                  </a:lnTo>
                  <a:lnTo>
                    <a:pt x="692" y="524"/>
                  </a:lnTo>
                  <a:lnTo>
                    <a:pt x="692" y="522"/>
                  </a:lnTo>
                  <a:lnTo>
                    <a:pt x="690" y="522"/>
                  </a:lnTo>
                  <a:lnTo>
                    <a:pt x="690" y="522"/>
                  </a:lnTo>
                  <a:lnTo>
                    <a:pt x="688" y="522"/>
                  </a:lnTo>
                  <a:lnTo>
                    <a:pt x="686" y="522"/>
                  </a:lnTo>
                  <a:lnTo>
                    <a:pt x="684" y="520"/>
                  </a:lnTo>
                  <a:lnTo>
                    <a:pt x="682" y="520"/>
                  </a:lnTo>
                  <a:lnTo>
                    <a:pt x="680" y="520"/>
                  </a:lnTo>
                  <a:lnTo>
                    <a:pt x="680" y="520"/>
                  </a:lnTo>
                  <a:lnTo>
                    <a:pt x="680" y="520"/>
                  </a:lnTo>
                  <a:lnTo>
                    <a:pt x="676" y="518"/>
                  </a:lnTo>
                  <a:lnTo>
                    <a:pt x="676" y="518"/>
                  </a:lnTo>
                  <a:lnTo>
                    <a:pt x="676" y="518"/>
                  </a:lnTo>
                  <a:lnTo>
                    <a:pt x="674" y="518"/>
                  </a:lnTo>
                  <a:lnTo>
                    <a:pt x="674" y="518"/>
                  </a:lnTo>
                  <a:lnTo>
                    <a:pt x="672" y="518"/>
                  </a:lnTo>
                  <a:lnTo>
                    <a:pt x="670" y="518"/>
                  </a:lnTo>
                  <a:lnTo>
                    <a:pt x="664" y="520"/>
                  </a:lnTo>
                  <a:lnTo>
                    <a:pt x="660" y="522"/>
                  </a:lnTo>
                  <a:lnTo>
                    <a:pt x="660" y="522"/>
                  </a:lnTo>
                  <a:lnTo>
                    <a:pt x="658" y="522"/>
                  </a:lnTo>
                  <a:lnTo>
                    <a:pt x="656" y="524"/>
                  </a:lnTo>
                  <a:lnTo>
                    <a:pt x="654" y="526"/>
                  </a:lnTo>
                  <a:lnTo>
                    <a:pt x="652" y="532"/>
                  </a:lnTo>
                  <a:lnTo>
                    <a:pt x="650" y="536"/>
                  </a:lnTo>
                  <a:lnTo>
                    <a:pt x="648" y="540"/>
                  </a:lnTo>
                  <a:lnTo>
                    <a:pt x="648" y="540"/>
                  </a:lnTo>
                  <a:lnTo>
                    <a:pt x="648" y="542"/>
                  </a:lnTo>
                  <a:lnTo>
                    <a:pt x="648" y="548"/>
                  </a:lnTo>
                  <a:lnTo>
                    <a:pt x="648" y="554"/>
                  </a:lnTo>
                  <a:lnTo>
                    <a:pt x="648" y="558"/>
                  </a:lnTo>
                  <a:lnTo>
                    <a:pt x="648" y="562"/>
                  </a:lnTo>
                  <a:lnTo>
                    <a:pt x="648" y="562"/>
                  </a:lnTo>
                  <a:lnTo>
                    <a:pt x="646" y="560"/>
                  </a:lnTo>
                  <a:lnTo>
                    <a:pt x="642" y="558"/>
                  </a:lnTo>
                  <a:lnTo>
                    <a:pt x="640" y="556"/>
                  </a:lnTo>
                  <a:lnTo>
                    <a:pt x="638" y="552"/>
                  </a:lnTo>
                  <a:lnTo>
                    <a:pt x="638" y="552"/>
                  </a:lnTo>
                  <a:lnTo>
                    <a:pt x="636" y="552"/>
                  </a:lnTo>
                  <a:lnTo>
                    <a:pt x="632" y="548"/>
                  </a:lnTo>
                  <a:lnTo>
                    <a:pt x="632" y="548"/>
                  </a:lnTo>
                  <a:lnTo>
                    <a:pt x="632" y="548"/>
                  </a:lnTo>
                  <a:lnTo>
                    <a:pt x="628" y="546"/>
                  </a:lnTo>
                  <a:lnTo>
                    <a:pt x="628" y="546"/>
                  </a:lnTo>
                  <a:lnTo>
                    <a:pt x="628" y="546"/>
                  </a:lnTo>
                  <a:lnTo>
                    <a:pt x="622" y="544"/>
                  </a:lnTo>
                  <a:lnTo>
                    <a:pt x="620" y="542"/>
                  </a:lnTo>
                  <a:lnTo>
                    <a:pt x="620" y="542"/>
                  </a:lnTo>
                  <a:lnTo>
                    <a:pt x="618" y="542"/>
                  </a:lnTo>
                  <a:lnTo>
                    <a:pt x="616" y="542"/>
                  </a:lnTo>
                  <a:lnTo>
                    <a:pt x="616" y="542"/>
                  </a:lnTo>
                  <a:lnTo>
                    <a:pt x="616" y="542"/>
                  </a:lnTo>
                  <a:lnTo>
                    <a:pt x="612" y="540"/>
                  </a:lnTo>
                  <a:lnTo>
                    <a:pt x="608" y="542"/>
                  </a:lnTo>
                  <a:lnTo>
                    <a:pt x="604" y="542"/>
                  </a:lnTo>
                  <a:lnTo>
                    <a:pt x="600" y="542"/>
                  </a:lnTo>
                  <a:lnTo>
                    <a:pt x="594" y="544"/>
                  </a:lnTo>
                  <a:lnTo>
                    <a:pt x="594" y="544"/>
                  </a:lnTo>
                  <a:lnTo>
                    <a:pt x="592" y="544"/>
                  </a:lnTo>
                  <a:lnTo>
                    <a:pt x="586" y="548"/>
                  </a:lnTo>
                  <a:lnTo>
                    <a:pt x="578" y="554"/>
                  </a:lnTo>
                  <a:lnTo>
                    <a:pt x="572" y="558"/>
                  </a:lnTo>
                  <a:lnTo>
                    <a:pt x="566" y="560"/>
                  </a:lnTo>
                  <a:lnTo>
                    <a:pt x="566" y="560"/>
                  </a:lnTo>
                  <a:lnTo>
                    <a:pt x="564" y="560"/>
                  </a:lnTo>
                  <a:lnTo>
                    <a:pt x="562" y="558"/>
                  </a:lnTo>
                  <a:lnTo>
                    <a:pt x="562" y="556"/>
                  </a:lnTo>
                  <a:lnTo>
                    <a:pt x="560" y="554"/>
                  </a:lnTo>
                  <a:lnTo>
                    <a:pt x="558" y="552"/>
                  </a:lnTo>
                  <a:lnTo>
                    <a:pt x="558" y="552"/>
                  </a:lnTo>
                  <a:lnTo>
                    <a:pt x="558" y="552"/>
                  </a:lnTo>
                  <a:lnTo>
                    <a:pt x="556" y="550"/>
                  </a:lnTo>
                  <a:lnTo>
                    <a:pt x="556" y="550"/>
                  </a:lnTo>
                  <a:lnTo>
                    <a:pt x="556" y="550"/>
                  </a:lnTo>
                  <a:lnTo>
                    <a:pt x="554" y="550"/>
                  </a:lnTo>
                  <a:lnTo>
                    <a:pt x="554" y="550"/>
                  </a:lnTo>
                  <a:lnTo>
                    <a:pt x="552" y="550"/>
                  </a:lnTo>
                  <a:lnTo>
                    <a:pt x="548" y="550"/>
                  </a:lnTo>
                  <a:lnTo>
                    <a:pt x="544" y="550"/>
                  </a:lnTo>
                  <a:lnTo>
                    <a:pt x="544" y="550"/>
                  </a:lnTo>
                  <a:lnTo>
                    <a:pt x="544" y="550"/>
                  </a:lnTo>
                  <a:lnTo>
                    <a:pt x="540" y="550"/>
                  </a:lnTo>
                  <a:lnTo>
                    <a:pt x="540" y="550"/>
                  </a:lnTo>
                  <a:lnTo>
                    <a:pt x="540" y="550"/>
                  </a:lnTo>
                  <a:lnTo>
                    <a:pt x="538" y="552"/>
                  </a:lnTo>
                  <a:lnTo>
                    <a:pt x="538" y="552"/>
                  </a:lnTo>
                  <a:lnTo>
                    <a:pt x="538" y="552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56"/>
                  </a:lnTo>
                  <a:lnTo>
                    <a:pt x="538" y="558"/>
                  </a:lnTo>
                  <a:lnTo>
                    <a:pt x="538" y="558"/>
                  </a:lnTo>
                  <a:lnTo>
                    <a:pt x="540" y="558"/>
                  </a:lnTo>
                  <a:lnTo>
                    <a:pt x="540" y="562"/>
                  </a:lnTo>
                  <a:lnTo>
                    <a:pt x="540" y="570"/>
                  </a:lnTo>
                  <a:lnTo>
                    <a:pt x="540" y="576"/>
                  </a:lnTo>
                  <a:lnTo>
                    <a:pt x="540" y="584"/>
                  </a:lnTo>
                  <a:lnTo>
                    <a:pt x="540" y="584"/>
                  </a:lnTo>
                  <a:lnTo>
                    <a:pt x="540" y="584"/>
                  </a:lnTo>
                  <a:lnTo>
                    <a:pt x="542" y="590"/>
                  </a:lnTo>
                  <a:lnTo>
                    <a:pt x="542" y="590"/>
                  </a:lnTo>
                  <a:lnTo>
                    <a:pt x="542" y="590"/>
                  </a:lnTo>
                  <a:lnTo>
                    <a:pt x="542" y="594"/>
                  </a:lnTo>
                  <a:lnTo>
                    <a:pt x="542" y="594"/>
                  </a:lnTo>
                  <a:lnTo>
                    <a:pt x="544" y="594"/>
                  </a:lnTo>
                  <a:lnTo>
                    <a:pt x="544" y="596"/>
                  </a:lnTo>
                  <a:lnTo>
                    <a:pt x="544" y="596"/>
                  </a:lnTo>
                  <a:lnTo>
                    <a:pt x="546" y="596"/>
                  </a:lnTo>
                  <a:lnTo>
                    <a:pt x="546" y="598"/>
                  </a:lnTo>
                  <a:lnTo>
                    <a:pt x="546" y="598"/>
                  </a:lnTo>
                  <a:lnTo>
                    <a:pt x="548" y="600"/>
                  </a:lnTo>
                  <a:lnTo>
                    <a:pt x="550" y="600"/>
                  </a:lnTo>
                  <a:lnTo>
                    <a:pt x="550" y="600"/>
                  </a:lnTo>
                  <a:lnTo>
                    <a:pt x="550" y="602"/>
                  </a:lnTo>
                  <a:lnTo>
                    <a:pt x="554" y="602"/>
                  </a:lnTo>
                  <a:lnTo>
                    <a:pt x="554" y="602"/>
                  </a:lnTo>
                  <a:lnTo>
                    <a:pt x="554" y="602"/>
                  </a:lnTo>
                  <a:lnTo>
                    <a:pt x="556" y="602"/>
                  </a:lnTo>
                  <a:lnTo>
                    <a:pt x="556" y="604"/>
                  </a:lnTo>
                  <a:lnTo>
                    <a:pt x="558" y="606"/>
                  </a:lnTo>
                  <a:lnTo>
                    <a:pt x="558" y="606"/>
                  </a:lnTo>
                  <a:lnTo>
                    <a:pt x="558" y="606"/>
                  </a:lnTo>
                  <a:lnTo>
                    <a:pt x="562" y="608"/>
                  </a:lnTo>
                  <a:lnTo>
                    <a:pt x="564" y="610"/>
                  </a:lnTo>
                  <a:lnTo>
                    <a:pt x="564" y="610"/>
                  </a:lnTo>
                  <a:lnTo>
                    <a:pt x="564" y="610"/>
                  </a:lnTo>
                  <a:lnTo>
                    <a:pt x="562" y="612"/>
                  </a:lnTo>
                  <a:lnTo>
                    <a:pt x="562" y="612"/>
                  </a:lnTo>
                  <a:lnTo>
                    <a:pt x="562" y="612"/>
                  </a:lnTo>
                  <a:lnTo>
                    <a:pt x="562" y="614"/>
                  </a:lnTo>
                  <a:lnTo>
                    <a:pt x="562" y="614"/>
                  </a:lnTo>
                  <a:lnTo>
                    <a:pt x="562" y="614"/>
                  </a:lnTo>
                  <a:lnTo>
                    <a:pt x="564" y="616"/>
                  </a:lnTo>
                  <a:lnTo>
                    <a:pt x="564" y="616"/>
                  </a:lnTo>
                  <a:lnTo>
                    <a:pt x="564" y="616"/>
                  </a:lnTo>
                  <a:lnTo>
                    <a:pt x="566" y="616"/>
                  </a:lnTo>
                  <a:lnTo>
                    <a:pt x="568" y="616"/>
                  </a:lnTo>
                  <a:lnTo>
                    <a:pt x="570" y="618"/>
                  </a:lnTo>
                  <a:lnTo>
                    <a:pt x="572" y="618"/>
                  </a:lnTo>
                  <a:lnTo>
                    <a:pt x="574" y="618"/>
                  </a:lnTo>
                  <a:lnTo>
                    <a:pt x="578" y="620"/>
                  </a:lnTo>
                  <a:lnTo>
                    <a:pt x="580" y="622"/>
                  </a:lnTo>
                  <a:lnTo>
                    <a:pt x="588" y="624"/>
                  </a:lnTo>
                  <a:lnTo>
                    <a:pt x="594" y="626"/>
                  </a:lnTo>
                  <a:lnTo>
                    <a:pt x="598" y="628"/>
                  </a:lnTo>
                  <a:lnTo>
                    <a:pt x="600" y="628"/>
                  </a:lnTo>
                  <a:lnTo>
                    <a:pt x="600" y="630"/>
                  </a:lnTo>
                  <a:lnTo>
                    <a:pt x="602" y="634"/>
                  </a:lnTo>
                  <a:lnTo>
                    <a:pt x="602" y="638"/>
                  </a:lnTo>
                  <a:lnTo>
                    <a:pt x="602" y="642"/>
                  </a:lnTo>
                  <a:lnTo>
                    <a:pt x="602" y="646"/>
                  </a:lnTo>
                  <a:lnTo>
                    <a:pt x="604" y="650"/>
                  </a:lnTo>
                  <a:lnTo>
                    <a:pt x="604" y="650"/>
                  </a:lnTo>
                  <a:lnTo>
                    <a:pt x="604" y="650"/>
                  </a:lnTo>
                  <a:lnTo>
                    <a:pt x="604" y="654"/>
                  </a:lnTo>
                  <a:lnTo>
                    <a:pt x="604" y="654"/>
                  </a:lnTo>
                  <a:lnTo>
                    <a:pt x="604" y="654"/>
                  </a:lnTo>
                  <a:lnTo>
                    <a:pt x="606" y="658"/>
                  </a:lnTo>
                  <a:lnTo>
                    <a:pt x="606" y="658"/>
                  </a:lnTo>
                  <a:lnTo>
                    <a:pt x="610" y="660"/>
                  </a:lnTo>
                  <a:lnTo>
                    <a:pt x="612" y="658"/>
                  </a:lnTo>
                  <a:lnTo>
                    <a:pt x="616" y="658"/>
                  </a:lnTo>
                  <a:lnTo>
                    <a:pt x="620" y="658"/>
                  </a:lnTo>
                  <a:lnTo>
                    <a:pt x="624" y="656"/>
                  </a:lnTo>
                  <a:lnTo>
                    <a:pt x="628" y="656"/>
                  </a:lnTo>
                  <a:lnTo>
                    <a:pt x="630" y="656"/>
                  </a:lnTo>
                  <a:lnTo>
                    <a:pt x="632" y="656"/>
                  </a:lnTo>
                  <a:lnTo>
                    <a:pt x="632" y="656"/>
                  </a:lnTo>
                  <a:lnTo>
                    <a:pt x="632" y="656"/>
                  </a:lnTo>
                  <a:lnTo>
                    <a:pt x="634" y="654"/>
                  </a:lnTo>
                  <a:lnTo>
                    <a:pt x="636" y="654"/>
                  </a:lnTo>
                  <a:lnTo>
                    <a:pt x="638" y="652"/>
                  </a:lnTo>
                  <a:lnTo>
                    <a:pt x="640" y="648"/>
                  </a:lnTo>
                  <a:lnTo>
                    <a:pt x="640" y="648"/>
                  </a:lnTo>
                  <a:lnTo>
                    <a:pt x="642" y="648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0" y="644"/>
                  </a:lnTo>
                  <a:lnTo>
                    <a:pt x="654" y="640"/>
                  </a:lnTo>
                  <a:lnTo>
                    <a:pt x="654" y="640"/>
                  </a:lnTo>
                  <a:lnTo>
                    <a:pt x="654" y="642"/>
                  </a:lnTo>
                  <a:lnTo>
                    <a:pt x="654" y="642"/>
                  </a:lnTo>
                  <a:lnTo>
                    <a:pt x="654" y="642"/>
                  </a:lnTo>
                  <a:lnTo>
                    <a:pt x="654" y="646"/>
                  </a:lnTo>
                  <a:lnTo>
                    <a:pt x="654" y="646"/>
                  </a:lnTo>
                  <a:lnTo>
                    <a:pt x="654" y="646"/>
                  </a:lnTo>
                  <a:lnTo>
                    <a:pt x="656" y="648"/>
                  </a:lnTo>
                  <a:lnTo>
                    <a:pt x="656" y="648"/>
                  </a:lnTo>
                  <a:lnTo>
                    <a:pt x="656" y="648"/>
                  </a:lnTo>
                  <a:lnTo>
                    <a:pt x="658" y="652"/>
                  </a:lnTo>
                  <a:lnTo>
                    <a:pt x="658" y="652"/>
                  </a:lnTo>
                  <a:lnTo>
                    <a:pt x="658" y="652"/>
                  </a:lnTo>
                  <a:lnTo>
                    <a:pt x="660" y="654"/>
                  </a:lnTo>
                  <a:lnTo>
                    <a:pt x="662" y="656"/>
                  </a:lnTo>
                  <a:lnTo>
                    <a:pt x="662" y="656"/>
                  </a:lnTo>
                  <a:lnTo>
                    <a:pt x="662" y="656"/>
                  </a:lnTo>
                  <a:lnTo>
                    <a:pt x="668" y="660"/>
                  </a:lnTo>
                  <a:lnTo>
                    <a:pt x="668" y="660"/>
                  </a:lnTo>
                  <a:lnTo>
                    <a:pt x="668" y="660"/>
                  </a:lnTo>
                  <a:lnTo>
                    <a:pt x="674" y="662"/>
                  </a:lnTo>
                  <a:lnTo>
                    <a:pt x="680" y="664"/>
                  </a:lnTo>
                  <a:lnTo>
                    <a:pt x="686" y="664"/>
                  </a:lnTo>
                  <a:lnTo>
                    <a:pt x="688" y="666"/>
                  </a:lnTo>
                  <a:lnTo>
                    <a:pt x="690" y="666"/>
                  </a:lnTo>
                  <a:lnTo>
                    <a:pt x="690" y="666"/>
                  </a:lnTo>
                  <a:lnTo>
                    <a:pt x="692" y="668"/>
                  </a:lnTo>
                  <a:lnTo>
                    <a:pt x="696" y="668"/>
                  </a:lnTo>
                  <a:lnTo>
                    <a:pt x="696" y="668"/>
                  </a:lnTo>
                  <a:lnTo>
                    <a:pt x="696" y="668"/>
                  </a:lnTo>
                  <a:lnTo>
                    <a:pt x="702" y="668"/>
                  </a:lnTo>
                  <a:lnTo>
                    <a:pt x="706" y="668"/>
                  </a:lnTo>
                  <a:lnTo>
                    <a:pt x="708" y="666"/>
                  </a:lnTo>
                  <a:lnTo>
                    <a:pt x="708" y="666"/>
                  </a:lnTo>
                  <a:lnTo>
                    <a:pt x="710" y="666"/>
                  </a:lnTo>
                  <a:lnTo>
                    <a:pt x="712" y="664"/>
                  </a:lnTo>
                  <a:lnTo>
                    <a:pt x="710" y="656"/>
                  </a:lnTo>
                  <a:lnTo>
                    <a:pt x="710" y="650"/>
                  </a:lnTo>
                  <a:lnTo>
                    <a:pt x="710" y="642"/>
                  </a:lnTo>
                  <a:lnTo>
                    <a:pt x="708" y="636"/>
                  </a:lnTo>
                  <a:lnTo>
                    <a:pt x="708" y="636"/>
                  </a:lnTo>
                  <a:lnTo>
                    <a:pt x="708" y="636"/>
                  </a:lnTo>
                  <a:lnTo>
                    <a:pt x="706" y="630"/>
                  </a:lnTo>
                  <a:lnTo>
                    <a:pt x="706" y="630"/>
                  </a:lnTo>
                  <a:lnTo>
                    <a:pt x="706" y="630"/>
                  </a:lnTo>
                  <a:lnTo>
                    <a:pt x="704" y="626"/>
                  </a:lnTo>
                  <a:lnTo>
                    <a:pt x="704" y="626"/>
                  </a:lnTo>
                  <a:lnTo>
                    <a:pt x="704" y="624"/>
                  </a:lnTo>
                  <a:lnTo>
                    <a:pt x="702" y="622"/>
                  </a:lnTo>
                  <a:lnTo>
                    <a:pt x="698" y="620"/>
                  </a:lnTo>
                  <a:lnTo>
                    <a:pt x="696" y="618"/>
                  </a:lnTo>
                  <a:lnTo>
                    <a:pt x="692" y="616"/>
                  </a:lnTo>
                  <a:lnTo>
                    <a:pt x="692" y="614"/>
                  </a:lnTo>
                  <a:lnTo>
                    <a:pt x="690" y="612"/>
                  </a:lnTo>
                  <a:lnTo>
                    <a:pt x="690" y="610"/>
                  </a:lnTo>
                  <a:lnTo>
                    <a:pt x="690" y="610"/>
                  </a:lnTo>
                  <a:lnTo>
                    <a:pt x="690" y="610"/>
                  </a:lnTo>
                  <a:lnTo>
                    <a:pt x="692" y="608"/>
                  </a:lnTo>
                  <a:lnTo>
                    <a:pt x="694" y="608"/>
                  </a:lnTo>
                  <a:lnTo>
                    <a:pt x="696" y="606"/>
                  </a:lnTo>
                  <a:lnTo>
                    <a:pt x="696" y="606"/>
                  </a:lnTo>
                  <a:lnTo>
                    <a:pt x="698" y="602"/>
                  </a:lnTo>
                  <a:lnTo>
                    <a:pt x="698" y="600"/>
                  </a:lnTo>
                  <a:lnTo>
                    <a:pt x="698" y="598"/>
                  </a:lnTo>
                  <a:lnTo>
                    <a:pt x="696" y="596"/>
                  </a:lnTo>
                  <a:lnTo>
                    <a:pt x="696" y="594"/>
                  </a:lnTo>
                  <a:lnTo>
                    <a:pt x="696" y="592"/>
                  </a:lnTo>
                  <a:lnTo>
                    <a:pt x="696" y="590"/>
                  </a:lnTo>
                  <a:lnTo>
                    <a:pt x="696" y="590"/>
                  </a:lnTo>
                  <a:lnTo>
                    <a:pt x="696" y="590"/>
                  </a:lnTo>
                  <a:lnTo>
                    <a:pt x="696" y="588"/>
                  </a:lnTo>
                  <a:lnTo>
                    <a:pt x="696" y="588"/>
                  </a:lnTo>
                  <a:lnTo>
                    <a:pt x="696" y="588"/>
                  </a:lnTo>
                  <a:lnTo>
                    <a:pt x="694" y="588"/>
                  </a:lnTo>
                  <a:lnTo>
                    <a:pt x="694" y="586"/>
                  </a:lnTo>
                  <a:lnTo>
                    <a:pt x="692" y="584"/>
                  </a:lnTo>
                  <a:lnTo>
                    <a:pt x="692" y="584"/>
                  </a:lnTo>
                  <a:lnTo>
                    <a:pt x="694" y="582"/>
                  </a:lnTo>
                  <a:lnTo>
                    <a:pt x="694" y="582"/>
                  </a:lnTo>
                  <a:lnTo>
                    <a:pt x="694" y="582"/>
                  </a:lnTo>
                  <a:lnTo>
                    <a:pt x="696" y="582"/>
                  </a:lnTo>
                  <a:lnTo>
                    <a:pt x="700" y="582"/>
                  </a:lnTo>
                  <a:lnTo>
                    <a:pt x="704" y="584"/>
                  </a:lnTo>
                  <a:lnTo>
                    <a:pt x="706" y="586"/>
                  </a:lnTo>
                  <a:lnTo>
                    <a:pt x="710" y="588"/>
                  </a:lnTo>
                  <a:lnTo>
                    <a:pt x="712" y="590"/>
                  </a:lnTo>
                  <a:lnTo>
                    <a:pt x="714" y="592"/>
                  </a:lnTo>
                  <a:lnTo>
                    <a:pt x="716" y="594"/>
                  </a:lnTo>
                  <a:lnTo>
                    <a:pt x="716" y="596"/>
                  </a:lnTo>
                  <a:lnTo>
                    <a:pt x="718" y="598"/>
                  </a:lnTo>
                  <a:lnTo>
                    <a:pt x="718" y="602"/>
                  </a:lnTo>
                  <a:lnTo>
                    <a:pt x="718" y="608"/>
                  </a:lnTo>
                  <a:lnTo>
                    <a:pt x="720" y="618"/>
                  </a:lnTo>
                  <a:lnTo>
                    <a:pt x="720" y="624"/>
                  </a:lnTo>
                  <a:lnTo>
                    <a:pt x="720" y="630"/>
                  </a:lnTo>
                  <a:lnTo>
                    <a:pt x="720" y="636"/>
                  </a:lnTo>
                  <a:lnTo>
                    <a:pt x="722" y="642"/>
                  </a:lnTo>
                  <a:lnTo>
                    <a:pt x="722" y="646"/>
                  </a:lnTo>
                  <a:lnTo>
                    <a:pt x="722" y="652"/>
                  </a:lnTo>
                  <a:lnTo>
                    <a:pt x="724" y="656"/>
                  </a:lnTo>
                  <a:lnTo>
                    <a:pt x="724" y="660"/>
                  </a:lnTo>
                  <a:lnTo>
                    <a:pt x="724" y="664"/>
                  </a:lnTo>
                  <a:lnTo>
                    <a:pt x="726" y="670"/>
                  </a:lnTo>
                  <a:lnTo>
                    <a:pt x="728" y="674"/>
                  </a:lnTo>
                  <a:lnTo>
                    <a:pt x="732" y="678"/>
                  </a:lnTo>
                  <a:lnTo>
                    <a:pt x="732" y="678"/>
                  </a:lnTo>
                  <a:lnTo>
                    <a:pt x="734" y="680"/>
                  </a:lnTo>
                  <a:lnTo>
                    <a:pt x="738" y="680"/>
                  </a:lnTo>
                  <a:lnTo>
                    <a:pt x="744" y="680"/>
                  </a:lnTo>
                  <a:lnTo>
                    <a:pt x="748" y="680"/>
                  </a:lnTo>
                  <a:lnTo>
                    <a:pt x="754" y="680"/>
                  </a:lnTo>
                  <a:lnTo>
                    <a:pt x="758" y="680"/>
                  </a:lnTo>
                  <a:lnTo>
                    <a:pt x="758" y="680"/>
                  </a:lnTo>
                  <a:lnTo>
                    <a:pt x="760" y="680"/>
                  </a:lnTo>
                  <a:lnTo>
                    <a:pt x="764" y="678"/>
                  </a:lnTo>
                  <a:lnTo>
                    <a:pt x="764" y="678"/>
                  </a:lnTo>
                  <a:lnTo>
                    <a:pt x="764" y="678"/>
                  </a:lnTo>
                  <a:lnTo>
                    <a:pt x="768" y="676"/>
                  </a:lnTo>
                  <a:lnTo>
                    <a:pt x="768" y="676"/>
                  </a:lnTo>
                  <a:lnTo>
                    <a:pt x="770" y="676"/>
                  </a:lnTo>
                  <a:lnTo>
                    <a:pt x="772" y="672"/>
                  </a:lnTo>
                  <a:lnTo>
                    <a:pt x="772" y="672"/>
                  </a:lnTo>
                  <a:lnTo>
                    <a:pt x="774" y="670"/>
                  </a:lnTo>
                  <a:lnTo>
                    <a:pt x="772" y="668"/>
                  </a:lnTo>
                  <a:lnTo>
                    <a:pt x="772" y="666"/>
                  </a:lnTo>
                  <a:lnTo>
                    <a:pt x="772" y="664"/>
                  </a:lnTo>
                  <a:lnTo>
                    <a:pt x="774" y="666"/>
                  </a:lnTo>
                  <a:lnTo>
                    <a:pt x="776" y="668"/>
                  </a:lnTo>
                  <a:lnTo>
                    <a:pt x="778" y="672"/>
                  </a:lnTo>
                  <a:lnTo>
                    <a:pt x="780" y="676"/>
                  </a:lnTo>
                  <a:lnTo>
                    <a:pt x="782" y="678"/>
                  </a:lnTo>
                  <a:lnTo>
                    <a:pt x="782" y="678"/>
                  </a:lnTo>
                  <a:lnTo>
                    <a:pt x="782" y="680"/>
                  </a:lnTo>
                  <a:lnTo>
                    <a:pt x="784" y="680"/>
                  </a:lnTo>
                  <a:lnTo>
                    <a:pt x="784" y="680"/>
                  </a:lnTo>
                  <a:lnTo>
                    <a:pt x="784" y="680"/>
                  </a:lnTo>
                  <a:lnTo>
                    <a:pt x="784" y="682"/>
                  </a:lnTo>
                  <a:lnTo>
                    <a:pt x="784" y="682"/>
                  </a:lnTo>
                  <a:lnTo>
                    <a:pt x="786" y="682"/>
                  </a:lnTo>
                  <a:lnTo>
                    <a:pt x="790" y="682"/>
                  </a:lnTo>
                  <a:lnTo>
                    <a:pt x="790" y="682"/>
                  </a:lnTo>
                  <a:lnTo>
                    <a:pt x="790" y="684"/>
                  </a:lnTo>
                  <a:lnTo>
                    <a:pt x="794" y="684"/>
                  </a:lnTo>
                  <a:lnTo>
                    <a:pt x="800" y="684"/>
                  </a:lnTo>
                  <a:lnTo>
                    <a:pt x="804" y="684"/>
                  </a:lnTo>
                  <a:lnTo>
                    <a:pt x="814" y="684"/>
                  </a:lnTo>
                  <a:lnTo>
                    <a:pt x="818" y="684"/>
                  </a:lnTo>
                  <a:lnTo>
                    <a:pt x="822" y="684"/>
                  </a:lnTo>
                  <a:lnTo>
                    <a:pt x="826" y="684"/>
                  </a:lnTo>
                  <a:lnTo>
                    <a:pt x="832" y="684"/>
                  </a:lnTo>
                  <a:lnTo>
                    <a:pt x="840" y="684"/>
                  </a:lnTo>
                  <a:lnTo>
                    <a:pt x="844" y="684"/>
                  </a:lnTo>
                  <a:lnTo>
                    <a:pt x="850" y="684"/>
                  </a:lnTo>
                  <a:lnTo>
                    <a:pt x="854" y="684"/>
                  </a:lnTo>
                  <a:lnTo>
                    <a:pt x="854" y="684"/>
                  </a:lnTo>
                  <a:lnTo>
                    <a:pt x="854" y="682"/>
                  </a:lnTo>
                  <a:lnTo>
                    <a:pt x="858" y="682"/>
                  </a:lnTo>
                  <a:lnTo>
                    <a:pt x="858" y="682"/>
                  </a:lnTo>
                  <a:lnTo>
                    <a:pt x="860" y="682"/>
                  </a:lnTo>
                  <a:lnTo>
                    <a:pt x="860" y="680"/>
                  </a:lnTo>
                  <a:lnTo>
                    <a:pt x="860" y="680"/>
                  </a:lnTo>
                  <a:lnTo>
                    <a:pt x="862" y="678"/>
                  </a:lnTo>
                  <a:lnTo>
                    <a:pt x="862" y="676"/>
                  </a:lnTo>
                  <a:lnTo>
                    <a:pt x="862" y="676"/>
                  </a:lnTo>
                  <a:lnTo>
                    <a:pt x="862" y="676"/>
                  </a:lnTo>
                  <a:lnTo>
                    <a:pt x="864" y="674"/>
                  </a:lnTo>
                  <a:lnTo>
                    <a:pt x="864" y="672"/>
                  </a:lnTo>
                  <a:lnTo>
                    <a:pt x="866" y="674"/>
                  </a:lnTo>
                  <a:lnTo>
                    <a:pt x="866" y="676"/>
                  </a:lnTo>
                  <a:lnTo>
                    <a:pt x="868" y="678"/>
                  </a:lnTo>
                  <a:lnTo>
                    <a:pt x="870" y="680"/>
                  </a:lnTo>
                  <a:lnTo>
                    <a:pt x="870" y="680"/>
                  </a:lnTo>
                  <a:lnTo>
                    <a:pt x="872" y="680"/>
                  </a:lnTo>
                  <a:lnTo>
                    <a:pt x="874" y="682"/>
                  </a:lnTo>
                  <a:lnTo>
                    <a:pt x="874" y="682"/>
                  </a:lnTo>
                  <a:lnTo>
                    <a:pt x="876" y="682"/>
                  </a:lnTo>
                  <a:lnTo>
                    <a:pt x="880" y="682"/>
                  </a:lnTo>
                  <a:lnTo>
                    <a:pt x="884" y="680"/>
                  </a:lnTo>
                  <a:lnTo>
                    <a:pt x="888" y="680"/>
                  </a:lnTo>
                  <a:lnTo>
                    <a:pt x="892" y="678"/>
                  </a:lnTo>
                  <a:lnTo>
                    <a:pt x="892" y="678"/>
                  </a:lnTo>
                  <a:lnTo>
                    <a:pt x="892" y="678"/>
                  </a:lnTo>
                  <a:lnTo>
                    <a:pt x="900" y="672"/>
                  </a:lnTo>
                  <a:lnTo>
                    <a:pt x="902" y="670"/>
                  </a:lnTo>
                  <a:lnTo>
                    <a:pt x="906" y="668"/>
                  </a:lnTo>
                  <a:lnTo>
                    <a:pt x="906" y="668"/>
                  </a:lnTo>
                  <a:lnTo>
                    <a:pt x="908" y="666"/>
                  </a:lnTo>
                  <a:lnTo>
                    <a:pt x="908" y="662"/>
                  </a:lnTo>
                  <a:lnTo>
                    <a:pt x="910" y="660"/>
                  </a:lnTo>
                  <a:lnTo>
                    <a:pt x="910" y="660"/>
                  </a:lnTo>
                  <a:lnTo>
                    <a:pt x="910" y="660"/>
                  </a:lnTo>
                  <a:lnTo>
                    <a:pt x="910" y="658"/>
                  </a:lnTo>
                  <a:lnTo>
                    <a:pt x="912" y="658"/>
                  </a:lnTo>
                  <a:lnTo>
                    <a:pt x="914" y="656"/>
                  </a:lnTo>
                  <a:lnTo>
                    <a:pt x="916" y="654"/>
                  </a:lnTo>
                  <a:lnTo>
                    <a:pt x="916" y="654"/>
                  </a:lnTo>
                  <a:lnTo>
                    <a:pt x="918" y="652"/>
                  </a:lnTo>
                  <a:lnTo>
                    <a:pt x="918" y="646"/>
                  </a:lnTo>
                  <a:lnTo>
                    <a:pt x="918" y="646"/>
                  </a:lnTo>
                  <a:lnTo>
                    <a:pt x="918" y="646"/>
                  </a:lnTo>
                  <a:lnTo>
                    <a:pt x="916" y="640"/>
                  </a:lnTo>
                  <a:lnTo>
                    <a:pt x="916" y="640"/>
                  </a:lnTo>
                  <a:lnTo>
                    <a:pt x="916" y="638"/>
                  </a:lnTo>
                  <a:lnTo>
                    <a:pt x="914" y="632"/>
                  </a:lnTo>
                  <a:lnTo>
                    <a:pt x="914" y="632"/>
                  </a:lnTo>
                  <a:lnTo>
                    <a:pt x="914" y="632"/>
                  </a:lnTo>
                  <a:lnTo>
                    <a:pt x="912" y="626"/>
                  </a:lnTo>
                  <a:lnTo>
                    <a:pt x="908" y="620"/>
                  </a:lnTo>
                  <a:lnTo>
                    <a:pt x="904" y="614"/>
                  </a:lnTo>
                  <a:lnTo>
                    <a:pt x="898" y="610"/>
                  </a:lnTo>
                  <a:lnTo>
                    <a:pt x="894" y="606"/>
                  </a:lnTo>
                  <a:lnTo>
                    <a:pt x="894" y="606"/>
                  </a:lnTo>
                  <a:lnTo>
                    <a:pt x="892" y="606"/>
                  </a:lnTo>
                  <a:lnTo>
                    <a:pt x="886" y="606"/>
                  </a:lnTo>
                  <a:lnTo>
                    <a:pt x="880" y="606"/>
                  </a:lnTo>
                  <a:lnTo>
                    <a:pt x="876" y="606"/>
                  </a:lnTo>
                  <a:lnTo>
                    <a:pt x="870" y="606"/>
                  </a:lnTo>
                  <a:lnTo>
                    <a:pt x="868" y="606"/>
                  </a:lnTo>
                  <a:lnTo>
                    <a:pt x="864" y="606"/>
                  </a:lnTo>
                  <a:lnTo>
                    <a:pt x="858" y="606"/>
                  </a:lnTo>
                  <a:lnTo>
                    <a:pt x="854" y="606"/>
                  </a:lnTo>
                  <a:lnTo>
                    <a:pt x="850" y="608"/>
                  </a:lnTo>
                  <a:lnTo>
                    <a:pt x="846" y="608"/>
                  </a:lnTo>
                  <a:lnTo>
                    <a:pt x="844" y="608"/>
                  </a:lnTo>
                  <a:lnTo>
                    <a:pt x="840" y="608"/>
                  </a:lnTo>
                  <a:lnTo>
                    <a:pt x="836" y="610"/>
                  </a:lnTo>
                  <a:lnTo>
                    <a:pt x="836" y="610"/>
                  </a:lnTo>
                  <a:lnTo>
                    <a:pt x="836" y="610"/>
                  </a:lnTo>
                  <a:lnTo>
                    <a:pt x="832" y="612"/>
                  </a:lnTo>
                  <a:lnTo>
                    <a:pt x="826" y="616"/>
                  </a:lnTo>
                  <a:lnTo>
                    <a:pt x="822" y="618"/>
                  </a:lnTo>
                  <a:lnTo>
                    <a:pt x="818" y="622"/>
                  </a:lnTo>
                  <a:lnTo>
                    <a:pt x="818" y="622"/>
                  </a:lnTo>
                  <a:lnTo>
                    <a:pt x="816" y="622"/>
                  </a:lnTo>
                  <a:lnTo>
                    <a:pt x="816" y="624"/>
                  </a:lnTo>
                  <a:lnTo>
                    <a:pt x="814" y="626"/>
                  </a:lnTo>
                  <a:lnTo>
                    <a:pt x="814" y="628"/>
                  </a:lnTo>
                  <a:lnTo>
                    <a:pt x="812" y="628"/>
                  </a:lnTo>
                  <a:lnTo>
                    <a:pt x="812" y="628"/>
                  </a:lnTo>
                  <a:lnTo>
                    <a:pt x="810" y="628"/>
                  </a:lnTo>
                  <a:lnTo>
                    <a:pt x="808" y="630"/>
                  </a:lnTo>
                  <a:lnTo>
                    <a:pt x="806" y="628"/>
                  </a:lnTo>
                  <a:lnTo>
                    <a:pt x="806" y="628"/>
                  </a:lnTo>
                  <a:lnTo>
                    <a:pt x="804" y="628"/>
                  </a:lnTo>
                  <a:lnTo>
                    <a:pt x="802" y="626"/>
                  </a:lnTo>
                  <a:lnTo>
                    <a:pt x="800" y="624"/>
                  </a:lnTo>
                  <a:lnTo>
                    <a:pt x="798" y="622"/>
                  </a:lnTo>
                  <a:lnTo>
                    <a:pt x="796" y="620"/>
                  </a:lnTo>
                  <a:lnTo>
                    <a:pt x="796" y="620"/>
                  </a:lnTo>
                  <a:lnTo>
                    <a:pt x="794" y="620"/>
                  </a:lnTo>
                  <a:lnTo>
                    <a:pt x="788" y="620"/>
                  </a:lnTo>
                  <a:lnTo>
                    <a:pt x="784" y="620"/>
                  </a:lnTo>
                  <a:lnTo>
                    <a:pt x="780" y="620"/>
                  </a:lnTo>
                  <a:lnTo>
                    <a:pt x="778" y="620"/>
                  </a:lnTo>
                  <a:lnTo>
                    <a:pt x="776" y="620"/>
                  </a:lnTo>
                  <a:lnTo>
                    <a:pt x="774" y="618"/>
                  </a:lnTo>
                  <a:lnTo>
                    <a:pt x="772" y="616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70" y="610"/>
                  </a:lnTo>
                  <a:lnTo>
                    <a:pt x="768" y="606"/>
                  </a:lnTo>
                  <a:lnTo>
                    <a:pt x="766" y="602"/>
                  </a:lnTo>
                  <a:lnTo>
                    <a:pt x="766" y="602"/>
                  </a:lnTo>
                  <a:lnTo>
                    <a:pt x="766" y="602"/>
                  </a:lnTo>
                  <a:lnTo>
                    <a:pt x="764" y="598"/>
                  </a:lnTo>
                  <a:lnTo>
                    <a:pt x="764" y="598"/>
                  </a:lnTo>
                  <a:lnTo>
                    <a:pt x="764" y="598"/>
                  </a:lnTo>
                  <a:lnTo>
                    <a:pt x="760" y="596"/>
                  </a:lnTo>
                  <a:lnTo>
                    <a:pt x="758" y="594"/>
                  </a:lnTo>
                  <a:lnTo>
                    <a:pt x="754" y="592"/>
                  </a:lnTo>
                  <a:lnTo>
                    <a:pt x="754" y="592"/>
                  </a:lnTo>
                  <a:lnTo>
                    <a:pt x="754" y="590"/>
                  </a:lnTo>
                  <a:lnTo>
                    <a:pt x="754" y="588"/>
                  </a:lnTo>
                  <a:lnTo>
                    <a:pt x="754" y="588"/>
                  </a:lnTo>
                  <a:lnTo>
                    <a:pt x="756" y="586"/>
                  </a:lnTo>
                  <a:lnTo>
                    <a:pt x="756" y="584"/>
                  </a:lnTo>
                  <a:lnTo>
                    <a:pt x="758" y="584"/>
                  </a:lnTo>
                  <a:lnTo>
                    <a:pt x="760" y="582"/>
                  </a:lnTo>
                  <a:lnTo>
                    <a:pt x="762" y="582"/>
                  </a:lnTo>
                  <a:lnTo>
                    <a:pt x="762" y="582"/>
                  </a:lnTo>
                  <a:lnTo>
                    <a:pt x="764" y="580"/>
                  </a:lnTo>
                  <a:lnTo>
                    <a:pt x="766" y="578"/>
                  </a:lnTo>
                  <a:lnTo>
                    <a:pt x="766" y="576"/>
                  </a:lnTo>
                  <a:lnTo>
                    <a:pt x="768" y="574"/>
                  </a:lnTo>
                  <a:lnTo>
                    <a:pt x="770" y="574"/>
                  </a:lnTo>
                  <a:lnTo>
                    <a:pt x="772" y="574"/>
                  </a:lnTo>
                  <a:lnTo>
                    <a:pt x="774" y="572"/>
                  </a:lnTo>
                  <a:lnTo>
                    <a:pt x="776" y="574"/>
                  </a:lnTo>
                  <a:lnTo>
                    <a:pt x="778" y="574"/>
                  </a:lnTo>
                  <a:lnTo>
                    <a:pt x="784" y="574"/>
                  </a:lnTo>
                  <a:lnTo>
                    <a:pt x="788" y="574"/>
                  </a:lnTo>
                  <a:lnTo>
                    <a:pt x="792" y="576"/>
                  </a:lnTo>
                  <a:lnTo>
                    <a:pt x="794" y="576"/>
                  </a:lnTo>
                  <a:lnTo>
                    <a:pt x="794" y="576"/>
                  </a:lnTo>
                  <a:lnTo>
                    <a:pt x="796" y="576"/>
                  </a:lnTo>
                  <a:lnTo>
                    <a:pt x="798" y="574"/>
                  </a:lnTo>
                  <a:lnTo>
                    <a:pt x="798" y="574"/>
                  </a:lnTo>
                  <a:lnTo>
                    <a:pt x="800" y="574"/>
                  </a:lnTo>
                  <a:lnTo>
                    <a:pt x="802" y="574"/>
                  </a:lnTo>
                  <a:lnTo>
                    <a:pt x="802" y="574"/>
                  </a:lnTo>
                  <a:lnTo>
                    <a:pt x="804" y="574"/>
                  </a:lnTo>
                  <a:lnTo>
                    <a:pt x="806" y="572"/>
                  </a:lnTo>
                  <a:lnTo>
                    <a:pt x="812" y="574"/>
                  </a:lnTo>
                  <a:lnTo>
                    <a:pt x="818" y="576"/>
                  </a:lnTo>
                  <a:lnTo>
                    <a:pt x="818" y="576"/>
                  </a:lnTo>
                  <a:lnTo>
                    <a:pt x="820" y="576"/>
                  </a:lnTo>
                  <a:lnTo>
                    <a:pt x="828" y="574"/>
                  </a:lnTo>
                  <a:lnTo>
                    <a:pt x="834" y="572"/>
                  </a:lnTo>
                  <a:lnTo>
                    <a:pt x="836" y="572"/>
                  </a:lnTo>
                  <a:lnTo>
                    <a:pt x="838" y="572"/>
                  </a:lnTo>
                  <a:lnTo>
                    <a:pt x="840" y="574"/>
                  </a:lnTo>
                  <a:lnTo>
                    <a:pt x="840" y="574"/>
                  </a:lnTo>
                  <a:lnTo>
                    <a:pt x="840" y="574"/>
                  </a:lnTo>
                  <a:lnTo>
                    <a:pt x="842" y="574"/>
                  </a:lnTo>
                  <a:lnTo>
                    <a:pt x="844" y="574"/>
                  </a:lnTo>
                  <a:lnTo>
                    <a:pt x="846" y="574"/>
                  </a:lnTo>
                  <a:lnTo>
                    <a:pt x="848" y="574"/>
                  </a:lnTo>
                  <a:lnTo>
                    <a:pt x="852" y="574"/>
                  </a:lnTo>
                  <a:lnTo>
                    <a:pt x="854" y="572"/>
                  </a:lnTo>
                  <a:lnTo>
                    <a:pt x="862" y="572"/>
                  </a:lnTo>
                  <a:lnTo>
                    <a:pt x="864" y="572"/>
                  </a:lnTo>
                  <a:lnTo>
                    <a:pt x="868" y="572"/>
                  </a:lnTo>
                  <a:lnTo>
                    <a:pt x="870" y="570"/>
                  </a:lnTo>
                  <a:lnTo>
                    <a:pt x="870" y="570"/>
                  </a:lnTo>
                  <a:lnTo>
                    <a:pt x="870" y="570"/>
                  </a:lnTo>
                  <a:lnTo>
                    <a:pt x="872" y="568"/>
                  </a:lnTo>
                  <a:lnTo>
                    <a:pt x="872" y="566"/>
                  </a:lnTo>
                  <a:lnTo>
                    <a:pt x="874" y="564"/>
                  </a:lnTo>
                  <a:lnTo>
                    <a:pt x="874" y="562"/>
                  </a:lnTo>
                  <a:lnTo>
                    <a:pt x="876" y="562"/>
                  </a:lnTo>
                  <a:lnTo>
                    <a:pt x="878" y="562"/>
                  </a:lnTo>
                  <a:lnTo>
                    <a:pt x="880" y="562"/>
                  </a:lnTo>
                  <a:lnTo>
                    <a:pt x="884" y="564"/>
                  </a:lnTo>
                  <a:lnTo>
                    <a:pt x="886" y="564"/>
                  </a:lnTo>
                  <a:lnTo>
                    <a:pt x="888" y="566"/>
                  </a:lnTo>
                  <a:lnTo>
                    <a:pt x="888" y="568"/>
                  </a:lnTo>
                  <a:lnTo>
                    <a:pt x="890" y="572"/>
                  </a:lnTo>
                  <a:lnTo>
                    <a:pt x="892" y="576"/>
                  </a:lnTo>
                  <a:lnTo>
                    <a:pt x="892" y="578"/>
                  </a:lnTo>
                  <a:lnTo>
                    <a:pt x="894" y="580"/>
                  </a:lnTo>
                  <a:lnTo>
                    <a:pt x="894" y="580"/>
                  </a:lnTo>
                  <a:lnTo>
                    <a:pt x="894" y="582"/>
                  </a:lnTo>
                  <a:lnTo>
                    <a:pt x="896" y="582"/>
                  </a:lnTo>
                  <a:lnTo>
                    <a:pt x="902" y="582"/>
                  </a:lnTo>
                  <a:lnTo>
                    <a:pt x="906" y="582"/>
                  </a:lnTo>
                  <a:lnTo>
                    <a:pt x="906" y="582"/>
                  </a:lnTo>
                  <a:lnTo>
                    <a:pt x="906" y="582"/>
                  </a:lnTo>
                  <a:lnTo>
                    <a:pt x="910" y="582"/>
                  </a:lnTo>
                  <a:lnTo>
                    <a:pt x="910" y="582"/>
                  </a:lnTo>
                  <a:lnTo>
                    <a:pt x="912" y="580"/>
                  </a:lnTo>
                  <a:lnTo>
                    <a:pt x="912" y="580"/>
                  </a:lnTo>
                  <a:lnTo>
                    <a:pt x="912" y="580"/>
                  </a:lnTo>
                  <a:lnTo>
                    <a:pt x="912" y="580"/>
                  </a:lnTo>
                  <a:lnTo>
                    <a:pt x="914" y="578"/>
                  </a:lnTo>
                  <a:lnTo>
                    <a:pt x="914" y="576"/>
                  </a:lnTo>
                  <a:lnTo>
                    <a:pt x="914" y="574"/>
                  </a:lnTo>
                  <a:lnTo>
                    <a:pt x="914" y="572"/>
                  </a:lnTo>
                  <a:lnTo>
                    <a:pt x="914" y="570"/>
                  </a:lnTo>
                  <a:lnTo>
                    <a:pt x="914" y="570"/>
                  </a:lnTo>
                  <a:lnTo>
                    <a:pt x="914" y="570"/>
                  </a:lnTo>
                  <a:lnTo>
                    <a:pt x="916" y="568"/>
                  </a:lnTo>
                  <a:lnTo>
                    <a:pt x="918" y="568"/>
                  </a:lnTo>
                  <a:lnTo>
                    <a:pt x="922" y="568"/>
                  </a:lnTo>
                  <a:lnTo>
                    <a:pt x="924" y="566"/>
                  </a:lnTo>
                  <a:lnTo>
                    <a:pt x="924" y="566"/>
                  </a:lnTo>
                  <a:lnTo>
                    <a:pt x="924" y="566"/>
                  </a:lnTo>
                  <a:lnTo>
                    <a:pt x="928" y="564"/>
                  </a:lnTo>
                  <a:lnTo>
                    <a:pt x="928" y="564"/>
                  </a:lnTo>
                  <a:lnTo>
                    <a:pt x="928" y="564"/>
                  </a:lnTo>
                  <a:lnTo>
                    <a:pt x="930" y="562"/>
                  </a:lnTo>
                  <a:lnTo>
                    <a:pt x="930" y="562"/>
                  </a:lnTo>
                  <a:lnTo>
                    <a:pt x="930" y="562"/>
                  </a:lnTo>
                  <a:lnTo>
                    <a:pt x="932" y="560"/>
                  </a:lnTo>
                  <a:lnTo>
                    <a:pt x="934" y="556"/>
                  </a:lnTo>
                  <a:lnTo>
                    <a:pt x="936" y="550"/>
                  </a:lnTo>
                  <a:lnTo>
                    <a:pt x="936" y="548"/>
                  </a:lnTo>
                  <a:lnTo>
                    <a:pt x="938" y="546"/>
                  </a:lnTo>
                  <a:lnTo>
                    <a:pt x="938" y="546"/>
                  </a:lnTo>
                  <a:lnTo>
                    <a:pt x="938" y="544"/>
                  </a:lnTo>
                  <a:lnTo>
                    <a:pt x="938" y="542"/>
                  </a:lnTo>
                  <a:lnTo>
                    <a:pt x="940" y="542"/>
                  </a:lnTo>
                  <a:lnTo>
                    <a:pt x="940" y="540"/>
                  </a:lnTo>
                  <a:lnTo>
                    <a:pt x="942" y="538"/>
                  </a:lnTo>
                  <a:lnTo>
                    <a:pt x="942" y="538"/>
                  </a:lnTo>
                  <a:lnTo>
                    <a:pt x="942" y="538"/>
                  </a:lnTo>
                  <a:lnTo>
                    <a:pt x="942" y="538"/>
                  </a:lnTo>
                  <a:lnTo>
                    <a:pt x="942" y="538"/>
                  </a:lnTo>
                  <a:lnTo>
                    <a:pt x="944" y="536"/>
                  </a:lnTo>
                  <a:lnTo>
                    <a:pt x="942" y="534"/>
                  </a:lnTo>
                  <a:lnTo>
                    <a:pt x="942" y="534"/>
                  </a:lnTo>
                  <a:lnTo>
                    <a:pt x="942" y="532"/>
                  </a:lnTo>
                  <a:lnTo>
                    <a:pt x="940" y="532"/>
                  </a:lnTo>
                  <a:lnTo>
                    <a:pt x="940" y="532"/>
                  </a:lnTo>
                  <a:lnTo>
                    <a:pt x="940" y="532"/>
                  </a:lnTo>
                  <a:lnTo>
                    <a:pt x="940" y="530"/>
                  </a:lnTo>
                  <a:lnTo>
                    <a:pt x="938" y="530"/>
                  </a:lnTo>
                  <a:lnTo>
                    <a:pt x="934" y="530"/>
                  </a:lnTo>
                  <a:lnTo>
                    <a:pt x="934" y="530"/>
                  </a:lnTo>
                  <a:lnTo>
                    <a:pt x="934" y="530"/>
                  </a:lnTo>
                  <a:lnTo>
                    <a:pt x="932" y="530"/>
                  </a:lnTo>
                  <a:lnTo>
                    <a:pt x="928" y="528"/>
                  </a:lnTo>
                  <a:lnTo>
                    <a:pt x="926" y="526"/>
                  </a:lnTo>
                  <a:lnTo>
                    <a:pt x="926" y="524"/>
                  </a:lnTo>
                  <a:lnTo>
                    <a:pt x="924" y="522"/>
                  </a:lnTo>
                  <a:lnTo>
                    <a:pt x="924" y="522"/>
                  </a:lnTo>
                  <a:lnTo>
                    <a:pt x="924" y="520"/>
                  </a:lnTo>
                  <a:lnTo>
                    <a:pt x="924" y="520"/>
                  </a:lnTo>
                  <a:lnTo>
                    <a:pt x="924" y="520"/>
                  </a:lnTo>
                  <a:lnTo>
                    <a:pt x="926" y="518"/>
                  </a:lnTo>
                  <a:lnTo>
                    <a:pt x="926" y="516"/>
                  </a:lnTo>
                  <a:lnTo>
                    <a:pt x="926" y="512"/>
                  </a:lnTo>
                  <a:lnTo>
                    <a:pt x="926" y="512"/>
                  </a:lnTo>
                  <a:lnTo>
                    <a:pt x="926" y="512"/>
                  </a:lnTo>
                  <a:lnTo>
                    <a:pt x="928" y="510"/>
                  </a:lnTo>
                  <a:lnTo>
                    <a:pt x="930" y="508"/>
                  </a:lnTo>
                  <a:lnTo>
                    <a:pt x="934" y="506"/>
                  </a:lnTo>
                  <a:lnTo>
                    <a:pt x="938" y="502"/>
                  </a:lnTo>
                  <a:lnTo>
                    <a:pt x="942" y="500"/>
                  </a:lnTo>
                  <a:lnTo>
                    <a:pt x="942" y="500"/>
                  </a:lnTo>
                  <a:lnTo>
                    <a:pt x="944" y="498"/>
                  </a:lnTo>
                  <a:lnTo>
                    <a:pt x="944" y="494"/>
                  </a:lnTo>
                  <a:lnTo>
                    <a:pt x="944" y="490"/>
                  </a:lnTo>
                  <a:lnTo>
                    <a:pt x="944" y="486"/>
                  </a:lnTo>
                  <a:lnTo>
                    <a:pt x="944" y="482"/>
                  </a:lnTo>
                  <a:lnTo>
                    <a:pt x="946" y="480"/>
                  </a:lnTo>
                  <a:lnTo>
                    <a:pt x="946" y="478"/>
                  </a:lnTo>
                  <a:lnTo>
                    <a:pt x="948" y="478"/>
                  </a:lnTo>
                  <a:lnTo>
                    <a:pt x="948" y="476"/>
                  </a:lnTo>
                  <a:lnTo>
                    <a:pt x="950" y="476"/>
                  </a:lnTo>
                  <a:lnTo>
                    <a:pt x="952" y="476"/>
                  </a:lnTo>
                  <a:lnTo>
                    <a:pt x="952" y="476"/>
                  </a:lnTo>
                  <a:lnTo>
                    <a:pt x="952" y="476"/>
                  </a:lnTo>
                  <a:lnTo>
                    <a:pt x="956" y="474"/>
                  </a:lnTo>
                  <a:lnTo>
                    <a:pt x="958" y="474"/>
                  </a:lnTo>
                  <a:lnTo>
                    <a:pt x="964" y="472"/>
                  </a:lnTo>
                  <a:lnTo>
                    <a:pt x="968" y="468"/>
                  </a:lnTo>
                  <a:lnTo>
                    <a:pt x="972" y="466"/>
                  </a:lnTo>
                  <a:lnTo>
                    <a:pt x="974" y="464"/>
                  </a:lnTo>
                  <a:lnTo>
                    <a:pt x="974" y="464"/>
                  </a:lnTo>
                  <a:lnTo>
                    <a:pt x="976" y="464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76" y="460"/>
                  </a:lnTo>
                  <a:lnTo>
                    <a:pt x="976" y="460"/>
                  </a:lnTo>
                  <a:lnTo>
                    <a:pt x="976" y="460"/>
                  </a:lnTo>
                  <a:lnTo>
                    <a:pt x="976" y="458"/>
                  </a:lnTo>
                  <a:lnTo>
                    <a:pt x="976" y="456"/>
                  </a:lnTo>
                  <a:lnTo>
                    <a:pt x="976" y="456"/>
                  </a:lnTo>
                  <a:lnTo>
                    <a:pt x="976" y="456"/>
                  </a:lnTo>
                  <a:lnTo>
                    <a:pt x="976" y="454"/>
                  </a:lnTo>
                  <a:lnTo>
                    <a:pt x="976" y="454"/>
                  </a:lnTo>
                  <a:lnTo>
                    <a:pt x="976" y="454"/>
                  </a:lnTo>
                  <a:lnTo>
                    <a:pt x="976" y="452"/>
                  </a:lnTo>
                  <a:lnTo>
                    <a:pt x="976" y="452"/>
                  </a:lnTo>
                  <a:lnTo>
                    <a:pt x="974" y="452"/>
                  </a:lnTo>
                  <a:lnTo>
                    <a:pt x="974" y="450"/>
                  </a:lnTo>
                  <a:lnTo>
                    <a:pt x="974" y="450"/>
                  </a:lnTo>
                  <a:lnTo>
                    <a:pt x="974" y="450"/>
                  </a:lnTo>
                  <a:lnTo>
                    <a:pt x="972" y="448"/>
                  </a:lnTo>
                  <a:lnTo>
                    <a:pt x="972" y="446"/>
                  </a:lnTo>
                  <a:lnTo>
                    <a:pt x="972" y="446"/>
                  </a:lnTo>
                  <a:lnTo>
                    <a:pt x="972" y="446"/>
                  </a:lnTo>
                  <a:lnTo>
                    <a:pt x="972" y="446"/>
                  </a:lnTo>
                  <a:lnTo>
                    <a:pt x="974" y="444"/>
                  </a:lnTo>
                  <a:lnTo>
                    <a:pt x="974" y="444"/>
                  </a:lnTo>
                  <a:lnTo>
                    <a:pt x="976" y="444"/>
                  </a:lnTo>
                  <a:lnTo>
                    <a:pt x="976" y="442"/>
                  </a:lnTo>
                  <a:lnTo>
                    <a:pt x="976" y="442"/>
                  </a:lnTo>
                  <a:lnTo>
                    <a:pt x="976" y="442"/>
                  </a:lnTo>
                  <a:lnTo>
                    <a:pt x="978" y="438"/>
                  </a:lnTo>
                  <a:lnTo>
                    <a:pt x="980" y="434"/>
                  </a:lnTo>
                  <a:lnTo>
                    <a:pt x="982" y="430"/>
                  </a:lnTo>
                  <a:lnTo>
                    <a:pt x="982" y="428"/>
                  </a:lnTo>
                  <a:lnTo>
                    <a:pt x="984" y="426"/>
                  </a:lnTo>
                  <a:lnTo>
                    <a:pt x="984" y="422"/>
                  </a:lnTo>
                  <a:lnTo>
                    <a:pt x="988" y="420"/>
                  </a:lnTo>
                  <a:lnTo>
                    <a:pt x="988" y="420"/>
                  </a:lnTo>
                  <a:lnTo>
                    <a:pt x="990" y="418"/>
                  </a:lnTo>
                  <a:lnTo>
                    <a:pt x="990" y="418"/>
                  </a:lnTo>
                  <a:lnTo>
                    <a:pt x="992" y="416"/>
                  </a:lnTo>
                  <a:lnTo>
                    <a:pt x="992" y="414"/>
                  </a:lnTo>
                  <a:lnTo>
                    <a:pt x="992" y="410"/>
                  </a:lnTo>
                  <a:lnTo>
                    <a:pt x="992" y="410"/>
                  </a:lnTo>
                  <a:lnTo>
                    <a:pt x="992" y="410"/>
                  </a:lnTo>
                  <a:lnTo>
                    <a:pt x="992" y="408"/>
                  </a:lnTo>
                  <a:lnTo>
                    <a:pt x="992" y="408"/>
                  </a:lnTo>
                  <a:lnTo>
                    <a:pt x="992" y="408"/>
                  </a:lnTo>
                  <a:lnTo>
                    <a:pt x="990" y="406"/>
                  </a:lnTo>
                  <a:lnTo>
                    <a:pt x="990" y="406"/>
                  </a:lnTo>
                  <a:lnTo>
                    <a:pt x="990" y="406"/>
                  </a:lnTo>
                  <a:lnTo>
                    <a:pt x="990" y="404"/>
                  </a:lnTo>
                  <a:lnTo>
                    <a:pt x="990" y="404"/>
                  </a:lnTo>
                  <a:lnTo>
                    <a:pt x="988" y="404"/>
                  </a:lnTo>
                  <a:lnTo>
                    <a:pt x="988" y="404"/>
                  </a:lnTo>
                  <a:lnTo>
                    <a:pt x="986" y="402"/>
                  </a:lnTo>
                  <a:lnTo>
                    <a:pt x="984" y="402"/>
                  </a:lnTo>
                  <a:lnTo>
                    <a:pt x="980" y="398"/>
                  </a:lnTo>
                  <a:lnTo>
                    <a:pt x="978" y="396"/>
                  </a:lnTo>
                  <a:lnTo>
                    <a:pt x="974" y="394"/>
                  </a:lnTo>
                  <a:lnTo>
                    <a:pt x="972" y="392"/>
                  </a:lnTo>
                  <a:lnTo>
                    <a:pt x="970" y="390"/>
                  </a:lnTo>
                  <a:lnTo>
                    <a:pt x="968" y="388"/>
                  </a:lnTo>
                  <a:lnTo>
                    <a:pt x="964" y="384"/>
                  </a:lnTo>
                  <a:lnTo>
                    <a:pt x="962" y="382"/>
                  </a:lnTo>
                  <a:lnTo>
                    <a:pt x="960" y="380"/>
                  </a:lnTo>
                  <a:lnTo>
                    <a:pt x="960" y="380"/>
                  </a:lnTo>
                  <a:lnTo>
                    <a:pt x="958" y="378"/>
                  </a:lnTo>
                  <a:lnTo>
                    <a:pt x="958" y="376"/>
                  </a:lnTo>
                  <a:lnTo>
                    <a:pt x="958" y="376"/>
                  </a:lnTo>
                  <a:lnTo>
                    <a:pt x="958" y="374"/>
                  </a:lnTo>
                  <a:lnTo>
                    <a:pt x="960" y="374"/>
                  </a:lnTo>
                  <a:lnTo>
                    <a:pt x="962" y="372"/>
                  </a:lnTo>
                  <a:lnTo>
                    <a:pt x="964" y="372"/>
                  </a:lnTo>
                  <a:lnTo>
                    <a:pt x="966" y="372"/>
                  </a:lnTo>
                  <a:lnTo>
                    <a:pt x="968" y="370"/>
                  </a:lnTo>
                  <a:lnTo>
                    <a:pt x="972" y="370"/>
                  </a:lnTo>
                  <a:lnTo>
                    <a:pt x="978" y="370"/>
                  </a:lnTo>
                  <a:lnTo>
                    <a:pt x="982" y="368"/>
                  </a:lnTo>
                  <a:lnTo>
                    <a:pt x="984" y="368"/>
                  </a:lnTo>
                  <a:lnTo>
                    <a:pt x="986" y="368"/>
                  </a:lnTo>
                  <a:lnTo>
                    <a:pt x="986" y="368"/>
                  </a:lnTo>
                  <a:lnTo>
                    <a:pt x="986" y="368"/>
                  </a:lnTo>
                  <a:lnTo>
                    <a:pt x="988" y="368"/>
                  </a:lnTo>
                  <a:lnTo>
                    <a:pt x="992" y="364"/>
                  </a:lnTo>
                  <a:lnTo>
                    <a:pt x="996" y="362"/>
                  </a:lnTo>
                  <a:lnTo>
                    <a:pt x="1002" y="354"/>
                  </a:lnTo>
                  <a:lnTo>
                    <a:pt x="1006" y="352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4" y="348"/>
                  </a:lnTo>
                  <a:lnTo>
                    <a:pt x="1018" y="346"/>
                  </a:lnTo>
                  <a:lnTo>
                    <a:pt x="1022" y="346"/>
                  </a:lnTo>
                  <a:lnTo>
                    <a:pt x="1026" y="344"/>
                  </a:lnTo>
                  <a:lnTo>
                    <a:pt x="1030" y="342"/>
                  </a:lnTo>
                  <a:lnTo>
                    <a:pt x="1036" y="340"/>
                  </a:lnTo>
                  <a:lnTo>
                    <a:pt x="1036" y="340"/>
                  </a:lnTo>
                  <a:lnTo>
                    <a:pt x="1038" y="338"/>
                  </a:lnTo>
                  <a:lnTo>
                    <a:pt x="1038" y="334"/>
                  </a:lnTo>
                  <a:lnTo>
                    <a:pt x="1040" y="332"/>
                  </a:lnTo>
                  <a:lnTo>
                    <a:pt x="1042" y="330"/>
                  </a:lnTo>
                  <a:lnTo>
                    <a:pt x="1042" y="326"/>
                  </a:lnTo>
                  <a:lnTo>
                    <a:pt x="1042" y="326"/>
                  </a:lnTo>
                  <a:lnTo>
                    <a:pt x="1044" y="324"/>
                  </a:lnTo>
                  <a:lnTo>
                    <a:pt x="1044" y="320"/>
                  </a:lnTo>
                  <a:lnTo>
                    <a:pt x="1044" y="318"/>
                  </a:lnTo>
                  <a:lnTo>
                    <a:pt x="1044" y="312"/>
                  </a:lnTo>
                  <a:lnTo>
                    <a:pt x="1046" y="308"/>
                  </a:lnTo>
                  <a:lnTo>
                    <a:pt x="1048" y="306"/>
                  </a:lnTo>
                  <a:lnTo>
                    <a:pt x="1050" y="302"/>
                  </a:lnTo>
                  <a:lnTo>
                    <a:pt x="1052" y="298"/>
                  </a:lnTo>
                  <a:lnTo>
                    <a:pt x="1056" y="296"/>
                  </a:lnTo>
                  <a:lnTo>
                    <a:pt x="1060" y="292"/>
                  </a:lnTo>
                  <a:lnTo>
                    <a:pt x="1060" y="292"/>
                  </a:lnTo>
                  <a:lnTo>
                    <a:pt x="1062" y="290"/>
                  </a:lnTo>
                  <a:lnTo>
                    <a:pt x="1062" y="286"/>
                  </a:lnTo>
                  <a:lnTo>
                    <a:pt x="1062" y="284"/>
                  </a:lnTo>
                  <a:lnTo>
                    <a:pt x="1062" y="284"/>
                  </a:lnTo>
                  <a:lnTo>
                    <a:pt x="1062" y="282"/>
                  </a:lnTo>
                  <a:lnTo>
                    <a:pt x="1064" y="282"/>
                  </a:lnTo>
                  <a:lnTo>
                    <a:pt x="1064" y="282"/>
                  </a:lnTo>
                  <a:lnTo>
                    <a:pt x="1066" y="280"/>
                  </a:lnTo>
                  <a:lnTo>
                    <a:pt x="1068" y="278"/>
                  </a:lnTo>
                  <a:lnTo>
                    <a:pt x="1068" y="278"/>
                  </a:lnTo>
                  <a:lnTo>
                    <a:pt x="1070" y="278"/>
                  </a:lnTo>
                  <a:lnTo>
                    <a:pt x="1072" y="274"/>
                  </a:lnTo>
                  <a:lnTo>
                    <a:pt x="1074" y="270"/>
                  </a:lnTo>
                  <a:lnTo>
                    <a:pt x="1078" y="260"/>
                  </a:lnTo>
                  <a:lnTo>
                    <a:pt x="1078" y="260"/>
                  </a:lnTo>
                  <a:lnTo>
                    <a:pt x="1080" y="260"/>
                  </a:lnTo>
                  <a:lnTo>
                    <a:pt x="1078" y="254"/>
                  </a:lnTo>
                  <a:lnTo>
                    <a:pt x="1078" y="246"/>
                  </a:lnTo>
                  <a:lnTo>
                    <a:pt x="1078" y="244"/>
                  </a:lnTo>
                  <a:lnTo>
                    <a:pt x="1080" y="242"/>
                  </a:lnTo>
                  <a:lnTo>
                    <a:pt x="1080" y="240"/>
                  </a:lnTo>
                  <a:lnTo>
                    <a:pt x="1082" y="238"/>
                  </a:lnTo>
                  <a:lnTo>
                    <a:pt x="1084" y="238"/>
                  </a:lnTo>
                  <a:lnTo>
                    <a:pt x="1086" y="236"/>
                  </a:lnTo>
                  <a:lnTo>
                    <a:pt x="1090" y="232"/>
                  </a:lnTo>
                  <a:lnTo>
                    <a:pt x="1096" y="230"/>
                  </a:lnTo>
                  <a:lnTo>
                    <a:pt x="1100" y="228"/>
                  </a:lnTo>
                  <a:lnTo>
                    <a:pt x="1102" y="226"/>
                  </a:lnTo>
                  <a:lnTo>
                    <a:pt x="1102" y="226"/>
                  </a:lnTo>
                  <a:lnTo>
                    <a:pt x="1102" y="226"/>
                  </a:lnTo>
                  <a:lnTo>
                    <a:pt x="1106" y="224"/>
                  </a:lnTo>
                  <a:lnTo>
                    <a:pt x="1110" y="220"/>
                  </a:lnTo>
                  <a:lnTo>
                    <a:pt x="1114" y="216"/>
                  </a:lnTo>
                  <a:lnTo>
                    <a:pt x="1118" y="212"/>
                  </a:lnTo>
                  <a:lnTo>
                    <a:pt x="1118" y="212"/>
                  </a:lnTo>
                  <a:lnTo>
                    <a:pt x="1118" y="212"/>
                  </a:lnTo>
                  <a:lnTo>
                    <a:pt x="1120" y="208"/>
                  </a:lnTo>
                  <a:lnTo>
                    <a:pt x="1122" y="206"/>
                  </a:lnTo>
                  <a:lnTo>
                    <a:pt x="1124" y="202"/>
                  </a:lnTo>
                  <a:lnTo>
                    <a:pt x="1124" y="200"/>
                  </a:lnTo>
                  <a:lnTo>
                    <a:pt x="1126" y="200"/>
                  </a:lnTo>
                  <a:lnTo>
                    <a:pt x="1126" y="198"/>
                  </a:lnTo>
                  <a:lnTo>
                    <a:pt x="1130" y="196"/>
                  </a:lnTo>
                  <a:lnTo>
                    <a:pt x="1130" y="196"/>
                  </a:lnTo>
                  <a:lnTo>
                    <a:pt x="1130" y="194"/>
                  </a:lnTo>
                  <a:lnTo>
                    <a:pt x="1130" y="192"/>
                  </a:lnTo>
                  <a:lnTo>
                    <a:pt x="1130" y="188"/>
                  </a:lnTo>
                  <a:lnTo>
                    <a:pt x="1132" y="186"/>
                  </a:lnTo>
                  <a:lnTo>
                    <a:pt x="1132" y="186"/>
                  </a:lnTo>
                  <a:lnTo>
                    <a:pt x="1132" y="184"/>
                  </a:lnTo>
                  <a:lnTo>
                    <a:pt x="1134" y="182"/>
                  </a:lnTo>
                  <a:lnTo>
                    <a:pt x="1136" y="182"/>
                  </a:lnTo>
                  <a:lnTo>
                    <a:pt x="1138" y="180"/>
                  </a:lnTo>
                  <a:lnTo>
                    <a:pt x="1138" y="180"/>
                  </a:lnTo>
                  <a:lnTo>
                    <a:pt x="1140" y="178"/>
                  </a:lnTo>
                  <a:lnTo>
                    <a:pt x="1140" y="178"/>
                  </a:lnTo>
                  <a:lnTo>
                    <a:pt x="1138" y="174"/>
                  </a:lnTo>
                  <a:lnTo>
                    <a:pt x="1136" y="174"/>
                  </a:lnTo>
                  <a:lnTo>
                    <a:pt x="1134" y="172"/>
                  </a:lnTo>
                  <a:lnTo>
                    <a:pt x="1134" y="172"/>
                  </a:lnTo>
                  <a:lnTo>
                    <a:pt x="1132" y="172"/>
                  </a:lnTo>
                  <a:lnTo>
                    <a:pt x="1132" y="172"/>
                  </a:lnTo>
                  <a:lnTo>
                    <a:pt x="1132" y="172"/>
                  </a:lnTo>
                  <a:lnTo>
                    <a:pt x="1130" y="172"/>
                  </a:lnTo>
                  <a:lnTo>
                    <a:pt x="1128" y="172"/>
                  </a:lnTo>
                  <a:lnTo>
                    <a:pt x="1128" y="174"/>
                  </a:lnTo>
                  <a:lnTo>
                    <a:pt x="1126" y="174"/>
                  </a:lnTo>
                  <a:lnTo>
                    <a:pt x="1124" y="174"/>
                  </a:lnTo>
                  <a:lnTo>
                    <a:pt x="1120" y="174"/>
                  </a:lnTo>
                  <a:lnTo>
                    <a:pt x="1120" y="174"/>
                  </a:lnTo>
                  <a:lnTo>
                    <a:pt x="1120" y="174"/>
                  </a:lnTo>
                  <a:lnTo>
                    <a:pt x="1104" y="186"/>
                  </a:lnTo>
                  <a:lnTo>
                    <a:pt x="1088" y="194"/>
                  </a:lnTo>
                  <a:lnTo>
                    <a:pt x="1086" y="194"/>
                  </a:lnTo>
                  <a:lnTo>
                    <a:pt x="1084" y="194"/>
                  </a:lnTo>
                  <a:lnTo>
                    <a:pt x="1084" y="194"/>
                  </a:lnTo>
                  <a:lnTo>
                    <a:pt x="1084" y="194"/>
                  </a:lnTo>
                  <a:lnTo>
                    <a:pt x="1084" y="192"/>
                  </a:lnTo>
                  <a:lnTo>
                    <a:pt x="1086" y="190"/>
                  </a:lnTo>
                  <a:lnTo>
                    <a:pt x="1088" y="188"/>
                  </a:lnTo>
                  <a:lnTo>
                    <a:pt x="1090" y="186"/>
                  </a:lnTo>
                  <a:lnTo>
                    <a:pt x="1090" y="184"/>
                  </a:lnTo>
                  <a:lnTo>
                    <a:pt x="1092" y="184"/>
                  </a:lnTo>
                  <a:lnTo>
                    <a:pt x="1094" y="182"/>
                  </a:lnTo>
                  <a:lnTo>
                    <a:pt x="1096" y="180"/>
                  </a:lnTo>
                  <a:lnTo>
                    <a:pt x="1100" y="176"/>
                  </a:lnTo>
                  <a:lnTo>
                    <a:pt x="1104" y="172"/>
                  </a:lnTo>
                  <a:lnTo>
                    <a:pt x="1114" y="166"/>
                  </a:lnTo>
                  <a:lnTo>
                    <a:pt x="1120" y="162"/>
                  </a:lnTo>
                  <a:lnTo>
                    <a:pt x="1124" y="160"/>
                  </a:lnTo>
                  <a:lnTo>
                    <a:pt x="1130" y="158"/>
                  </a:lnTo>
                  <a:lnTo>
                    <a:pt x="1134" y="156"/>
                  </a:lnTo>
                  <a:lnTo>
                    <a:pt x="1134" y="156"/>
                  </a:lnTo>
                  <a:lnTo>
                    <a:pt x="1136" y="156"/>
                  </a:lnTo>
                  <a:lnTo>
                    <a:pt x="1140" y="152"/>
                  </a:lnTo>
                  <a:lnTo>
                    <a:pt x="1146" y="148"/>
                  </a:lnTo>
                  <a:lnTo>
                    <a:pt x="1152" y="146"/>
                  </a:lnTo>
                  <a:lnTo>
                    <a:pt x="1158" y="144"/>
                  </a:lnTo>
                  <a:lnTo>
                    <a:pt x="1158" y="144"/>
                  </a:lnTo>
                  <a:lnTo>
                    <a:pt x="1160" y="142"/>
                  </a:lnTo>
                  <a:lnTo>
                    <a:pt x="1160" y="140"/>
                  </a:lnTo>
                  <a:lnTo>
                    <a:pt x="1162" y="140"/>
                  </a:lnTo>
                  <a:lnTo>
                    <a:pt x="1164" y="138"/>
                  </a:lnTo>
                  <a:lnTo>
                    <a:pt x="1166" y="136"/>
                  </a:lnTo>
                  <a:lnTo>
                    <a:pt x="1170" y="134"/>
                  </a:lnTo>
                  <a:lnTo>
                    <a:pt x="1172" y="132"/>
                  </a:lnTo>
                  <a:lnTo>
                    <a:pt x="1174" y="130"/>
                  </a:lnTo>
                  <a:lnTo>
                    <a:pt x="1174" y="130"/>
                  </a:lnTo>
                  <a:lnTo>
                    <a:pt x="1176" y="128"/>
                  </a:lnTo>
                  <a:lnTo>
                    <a:pt x="1176" y="124"/>
                  </a:lnTo>
                  <a:lnTo>
                    <a:pt x="1178" y="118"/>
                  </a:lnTo>
                  <a:lnTo>
                    <a:pt x="1180" y="114"/>
                  </a:lnTo>
                  <a:lnTo>
                    <a:pt x="1180" y="110"/>
                  </a:lnTo>
                  <a:lnTo>
                    <a:pt x="1180" y="110"/>
                  </a:lnTo>
                  <a:lnTo>
                    <a:pt x="1182" y="110"/>
                  </a:lnTo>
                  <a:lnTo>
                    <a:pt x="1182" y="106"/>
                  </a:lnTo>
                  <a:lnTo>
                    <a:pt x="1184" y="102"/>
                  </a:lnTo>
                  <a:lnTo>
                    <a:pt x="1186" y="100"/>
                  </a:lnTo>
                  <a:lnTo>
                    <a:pt x="1188" y="96"/>
                  </a:lnTo>
                  <a:lnTo>
                    <a:pt x="1188" y="96"/>
                  </a:lnTo>
                  <a:lnTo>
                    <a:pt x="1188" y="96"/>
                  </a:lnTo>
                  <a:lnTo>
                    <a:pt x="1188" y="90"/>
                  </a:lnTo>
                  <a:lnTo>
                    <a:pt x="1188" y="88"/>
                  </a:lnTo>
                  <a:lnTo>
                    <a:pt x="1188" y="86"/>
                  </a:lnTo>
                  <a:lnTo>
                    <a:pt x="1188" y="86"/>
                  </a:lnTo>
                  <a:lnTo>
                    <a:pt x="1188" y="86"/>
                  </a:lnTo>
                  <a:lnTo>
                    <a:pt x="1188" y="84"/>
                  </a:lnTo>
                  <a:lnTo>
                    <a:pt x="1188" y="84"/>
                  </a:lnTo>
                  <a:lnTo>
                    <a:pt x="1186" y="84"/>
                  </a:lnTo>
                  <a:lnTo>
                    <a:pt x="1186" y="82"/>
                  </a:lnTo>
                  <a:lnTo>
                    <a:pt x="1186" y="82"/>
                  </a:lnTo>
                  <a:lnTo>
                    <a:pt x="1186" y="82"/>
                  </a:lnTo>
                  <a:lnTo>
                    <a:pt x="1184" y="80"/>
                  </a:lnTo>
                  <a:lnTo>
                    <a:pt x="1184" y="80"/>
                  </a:lnTo>
                  <a:lnTo>
                    <a:pt x="1182" y="80"/>
                  </a:lnTo>
                  <a:lnTo>
                    <a:pt x="1180" y="80"/>
                  </a:lnTo>
                  <a:lnTo>
                    <a:pt x="1172" y="74"/>
                  </a:lnTo>
                  <a:lnTo>
                    <a:pt x="1162" y="66"/>
                  </a:lnTo>
                  <a:lnTo>
                    <a:pt x="1152" y="60"/>
                  </a:lnTo>
                  <a:lnTo>
                    <a:pt x="1150" y="56"/>
                  </a:lnTo>
                  <a:lnTo>
                    <a:pt x="1146" y="52"/>
                  </a:lnTo>
                  <a:lnTo>
                    <a:pt x="1146" y="50"/>
                  </a:lnTo>
                  <a:lnTo>
                    <a:pt x="1146" y="48"/>
                  </a:lnTo>
                  <a:lnTo>
                    <a:pt x="1146" y="48"/>
                  </a:lnTo>
                  <a:lnTo>
                    <a:pt x="1146" y="48"/>
                  </a:lnTo>
                  <a:lnTo>
                    <a:pt x="1144" y="46"/>
                  </a:lnTo>
                  <a:lnTo>
                    <a:pt x="1144" y="46"/>
                  </a:lnTo>
                  <a:lnTo>
                    <a:pt x="1144" y="46"/>
                  </a:lnTo>
                  <a:lnTo>
                    <a:pt x="1144" y="44"/>
                  </a:lnTo>
                  <a:lnTo>
                    <a:pt x="1144" y="44"/>
                  </a:lnTo>
                  <a:lnTo>
                    <a:pt x="1142" y="44"/>
                  </a:lnTo>
                  <a:lnTo>
                    <a:pt x="1140" y="42"/>
                  </a:lnTo>
                  <a:lnTo>
                    <a:pt x="1138" y="40"/>
                  </a:lnTo>
                  <a:lnTo>
                    <a:pt x="1136" y="40"/>
                  </a:lnTo>
                  <a:lnTo>
                    <a:pt x="1132" y="36"/>
                  </a:lnTo>
                  <a:lnTo>
                    <a:pt x="1128" y="34"/>
                  </a:lnTo>
                  <a:lnTo>
                    <a:pt x="1128" y="34"/>
                  </a:lnTo>
                  <a:lnTo>
                    <a:pt x="1128" y="34"/>
                  </a:lnTo>
                  <a:lnTo>
                    <a:pt x="1122" y="32"/>
                  </a:lnTo>
                  <a:lnTo>
                    <a:pt x="1122" y="32"/>
                  </a:lnTo>
                  <a:lnTo>
                    <a:pt x="1122" y="30"/>
                  </a:lnTo>
                  <a:lnTo>
                    <a:pt x="1118" y="30"/>
                  </a:lnTo>
                  <a:lnTo>
                    <a:pt x="1116" y="28"/>
                  </a:lnTo>
                  <a:lnTo>
                    <a:pt x="1116" y="28"/>
                  </a:lnTo>
                  <a:lnTo>
                    <a:pt x="1116" y="28"/>
                  </a:lnTo>
                  <a:lnTo>
                    <a:pt x="1114" y="26"/>
                  </a:lnTo>
                  <a:lnTo>
                    <a:pt x="1114" y="26"/>
                  </a:lnTo>
                  <a:lnTo>
                    <a:pt x="1114" y="26"/>
                  </a:lnTo>
                  <a:lnTo>
                    <a:pt x="1112" y="26"/>
                  </a:lnTo>
                  <a:lnTo>
                    <a:pt x="1112" y="26"/>
                  </a:lnTo>
                  <a:lnTo>
                    <a:pt x="1112" y="26"/>
                  </a:lnTo>
                  <a:lnTo>
                    <a:pt x="1110" y="26"/>
                  </a:lnTo>
                  <a:lnTo>
                    <a:pt x="1110" y="26"/>
                  </a:lnTo>
                  <a:lnTo>
                    <a:pt x="1110" y="26"/>
                  </a:lnTo>
                  <a:lnTo>
                    <a:pt x="1108" y="26"/>
                  </a:lnTo>
                  <a:lnTo>
                    <a:pt x="1108" y="26"/>
                  </a:lnTo>
                  <a:lnTo>
                    <a:pt x="1108" y="28"/>
                  </a:lnTo>
                  <a:lnTo>
                    <a:pt x="1106" y="28"/>
                  </a:lnTo>
                  <a:lnTo>
                    <a:pt x="1106" y="28"/>
                  </a:lnTo>
                  <a:lnTo>
                    <a:pt x="1104" y="30"/>
                  </a:lnTo>
                  <a:lnTo>
                    <a:pt x="1104" y="30"/>
                  </a:lnTo>
                  <a:lnTo>
                    <a:pt x="1104" y="30"/>
                  </a:lnTo>
                  <a:lnTo>
                    <a:pt x="1104" y="32"/>
                  </a:lnTo>
                  <a:lnTo>
                    <a:pt x="1104" y="32"/>
                  </a:lnTo>
                  <a:lnTo>
                    <a:pt x="1104" y="34"/>
                  </a:lnTo>
                  <a:lnTo>
                    <a:pt x="1104" y="34"/>
                  </a:lnTo>
                  <a:lnTo>
                    <a:pt x="1104" y="36"/>
                  </a:lnTo>
                  <a:lnTo>
                    <a:pt x="1102" y="36"/>
                  </a:lnTo>
                  <a:lnTo>
                    <a:pt x="1102" y="38"/>
                  </a:lnTo>
                  <a:lnTo>
                    <a:pt x="1096" y="40"/>
                  </a:lnTo>
                  <a:lnTo>
                    <a:pt x="1092" y="44"/>
                  </a:lnTo>
                  <a:lnTo>
                    <a:pt x="1086" y="48"/>
                  </a:lnTo>
                  <a:lnTo>
                    <a:pt x="1082" y="50"/>
                  </a:lnTo>
                  <a:lnTo>
                    <a:pt x="1082" y="48"/>
                  </a:lnTo>
                  <a:lnTo>
                    <a:pt x="1082" y="46"/>
                  </a:lnTo>
                  <a:lnTo>
                    <a:pt x="1082" y="44"/>
                  </a:lnTo>
                  <a:lnTo>
                    <a:pt x="1084" y="40"/>
                  </a:lnTo>
                  <a:lnTo>
                    <a:pt x="1086" y="38"/>
                  </a:lnTo>
                  <a:lnTo>
                    <a:pt x="1086" y="38"/>
                  </a:lnTo>
                  <a:lnTo>
                    <a:pt x="1092" y="34"/>
                  </a:lnTo>
                  <a:lnTo>
                    <a:pt x="1092" y="34"/>
                  </a:lnTo>
                  <a:lnTo>
                    <a:pt x="1092" y="34"/>
                  </a:lnTo>
                  <a:lnTo>
                    <a:pt x="1094" y="30"/>
                  </a:lnTo>
                  <a:lnTo>
                    <a:pt x="1096" y="28"/>
                  </a:lnTo>
                  <a:lnTo>
                    <a:pt x="1098" y="24"/>
                  </a:lnTo>
                  <a:lnTo>
                    <a:pt x="1098" y="24"/>
                  </a:lnTo>
                  <a:lnTo>
                    <a:pt x="1098" y="24"/>
                  </a:lnTo>
                  <a:lnTo>
                    <a:pt x="1098" y="20"/>
                  </a:lnTo>
                  <a:lnTo>
                    <a:pt x="1098" y="20"/>
                  </a:lnTo>
                  <a:lnTo>
                    <a:pt x="1098" y="16"/>
                  </a:lnTo>
                  <a:lnTo>
                    <a:pt x="1096" y="14"/>
                  </a:lnTo>
                  <a:lnTo>
                    <a:pt x="1094" y="14"/>
                  </a:lnTo>
                  <a:lnTo>
                    <a:pt x="1092" y="14"/>
                  </a:lnTo>
                  <a:lnTo>
                    <a:pt x="1092" y="12"/>
                  </a:lnTo>
                  <a:lnTo>
                    <a:pt x="1092" y="12"/>
                  </a:lnTo>
                  <a:lnTo>
                    <a:pt x="1090" y="12"/>
                  </a:lnTo>
                  <a:lnTo>
                    <a:pt x="1090" y="12"/>
                  </a:lnTo>
                  <a:lnTo>
                    <a:pt x="1090" y="12"/>
                  </a:lnTo>
                  <a:lnTo>
                    <a:pt x="1088" y="12"/>
                  </a:lnTo>
                  <a:lnTo>
                    <a:pt x="1088" y="12"/>
                  </a:lnTo>
                  <a:lnTo>
                    <a:pt x="1086" y="12"/>
                  </a:lnTo>
                  <a:lnTo>
                    <a:pt x="1084" y="12"/>
                  </a:lnTo>
                  <a:lnTo>
                    <a:pt x="1082" y="12"/>
                  </a:lnTo>
                  <a:lnTo>
                    <a:pt x="1080" y="12"/>
                  </a:lnTo>
                  <a:lnTo>
                    <a:pt x="1078" y="12"/>
                  </a:lnTo>
                  <a:lnTo>
                    <a:pt x="1074" y="12"/>
                  </a:lnTo>
                  <a:lnTo>
                    <a:pt x="1068" y="10"/>
                  </a:lnTo>
                  <a:lnTo>
                    <a:pt x="1062" y="10"/>
                  </a:lnTo>
                  <a:lnTo>
                    <a:pt x="1062" y="10"/>
                  </a:lnTo>
                  <a:lnTo>
                    <a:pt x="1060" y="8"/>
                  </a:lnTo>
                  <a:lnTo>
                    <a:pt x="1056" y="6"/>
                  </a:lnTo>
                  <a:lnTo>
                    <a:pt x="1050" y="2"/>
                  </a:lnTo>
                  <a:lnTo>
                    <a:pt x="1050" y="2"/>
                  </a:lnTo>
                  <a:lnTo>
                    <a:pt x="1050" y="2"/>
                  </a:lnTo>
                  <a:lnTo>
                    <a:pt x="1048" y="2"/>
                  </a:lnTo>
                  <a:lnTo>
                    <a:pt x="1048" y="2"/>
                  </a:lnTo>
                  <a:lnTo>
                    <a:pt x="1048" y="0"/>
                  </a:lnTo>
                  <a:lnTo>
                    <a:pt x="1046" y="0"/>
                  </a:lnTo>
                  <a:lnTo>
                    <a:pt x="1046" y="0"/>
                  </a:lnTo>
                  <a:lnTo>
                    <a:pt x="1044" y="0"/>
                  </a:lnTo>
                  <a:lnTo>
                    <a:pt x="1042" y="0"/>
                  </a:lnTo>
                  <a:lnTo>
                    <a:pt x="1040" y="0"/>
                  </a:lnTo>
                  <a:lnTo>
                    <a:pt x="1036" y="0"/>
                  </a:lnTo>
                  <a:lnTo>
                    <a:pt x="1034" y="2"/>
                  </a:lnTo>
                  <a:lnTo>
                    <a:pt x="1034" y="2"/>
                  </a:lnTo>
                  <a:lnTo>
                    <a:pt x="1034" y="2"/>
                  </a:lnTo>
                  <a:lnTo>
                    <a:pt x="1032" y="2"/>
                  </a:lnTo>
                  <a:lnTo>
                    <a:pt x="1032" y="2"/>
                  </a:lnTo>
                  <a:lnTo>
                    <a:pt x="1030" y="2"/>
                  </a:lnTo>
                  <a:lnTo>
                    <a:pt x="1030" y="4"/>
                  </a:lnTo>
                  <a:lnTo>
                    <a:pt x="1030" y="4"/>
                  </a:lnTo>
                  <a:lnTo>
                    <a:pt x="1028" y="6"/>
                  </a:lnTo>
                  <a:lnTo>
                    <a:pt x="1028" y="6"/>
                  </a:lnTo>
                  <a:lnTo>
                    <a:pt x="1028" y="6"/>
                  </a:lnTo>
                  <a:lnTo>
                    <a:pt x="1028" y="8"/>
                  </a:lnTo>
                  <a:lnTo>
                    <a:pt x="1028" y="10"/>
                  </a:lnTo>
                  <a:lnTo>
                    <a:pt x="1030" y="14"/>
                  </a:lnTo>
                  <a:lnTo>
                    <a:pt x="1030" y="16"/>
                  </a:lnTo>
                  <a:lnTo>
                    <a:pt x="1032" y="20"/>
                  </a:lnTo>
                  <a:lnTo>
                    <a:pt x="1032" y="20"/>
                  </a:lnTo>
                  <a:lnTo>
                    <a:pt x="1032" y="20"/>
                  </a:lnTo>
                  <a:lnTo>
                    <a:pt x="1032" y="20"/>
                  </a:lnTo>
                  <a:lnTo>
                    <a:pt x="1030" y="20"/>
                  </a:lnTo>
                  <a:lnTo>
                    <a:pt x="1030" y="18"/>
                  </a:lnTo>
                  <a:lnTo>
                    <a:pt x="1030" y="18"/>
                  </a:lnTo>
                  <a:lnTo>
                    <a:pt x="1030" y="16"/>
                  </a:lnTo>
                  <a:lnTo>
                    <a:pt x="1030" y="16"/>
                  </a:lnTo>
                  <a:lnTo>
                    <a:pt x="1030" y="16"/>
                  </a:lnTo>
                  <a:lnTo>
                    <a:pt x="1028" y="14"/>
                  </a:lnTo>
                  <a:lnTo>
                    <a:pt x="1028" y="14"/>
                  </a:lnTo>
                  <a:lnTo>
                    <a:pt x="1028" y="14"/>
                  </a:lnTo>
                  <a:lnTo>
                    <a:pt x="1026" y="12"/>
                  </a:lnTo>
                  <a:lnTo>
                    <a:pt x="1022" y="8"/>
                  </a:lnTo>
                  <a:lnTo>
                    <a:pt x="1020" y="8"/>
                  </a:lnTo>
                  <a:lnTo>
                    <a:pt x="1020" y="6"/>
                  </a:lnTo>
                  <a:lnTo>
                    <a:pt x="1020" y="6"/>
                  </a:lnTo>
                  <a:lnTo>
                    <a:pt x="1020" y="6"/>
                  </a:lnTo>
                  <a:lnTo>
                    <a:pt x="1016" y="6"/>
                  </a:lnTo>
                  <a:lnTo>
                    <a:pt x="1014" y="6"/>
                  </a:lnTo>
                  <a:lnTo>
                    <a:pt x="1014" y="6"/>
                  </a:lnTo>
                  <a:lnTo>
                    <a:pt x="1014" y="6"/>
                  </a:lnTo>
                  <a:lnTo>
                    <a:pt x="1012" y="8"/>
                  </a:lnTo>
                  <a:lnTo>
                    <a:pt x="1012" y="8"/>
                  </a:lnTo>
                  <a:lnTo>
                    <a:pt x="1012" y="8"/>
                  </a:lnTo>
                  <a:lnTo>
                    <a:pt x="1010" y="8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8" y="10"/>
                  </a:lnTo>
                  <a:lnTo>
                    <a:pt x="1004" y="14"/>
                  </a:lnTo>
                  <a:lnTo>
                    <a:pt x="1002" y="14"/>
                  </a:lnTo>
                  <a:lnTo>
                    <a:pt x="1000" y="16"/>
                  </a:lnTo>
                  <a:lnTo>
                    <a:pt x="1000" y="16"/>
                  </a:lnTo>
                  <a:lnTo>
                    <a:pt x="1000" y="18"/>
                  </a:lnTo>
                  <a:lnTo>
                    <a:pt x="1000" y="22"/>
                  </a:lnTo>
                  <a:lnTo>
                    <a:pt x="998" y="20"/>
                  </a:lnTo>
                  <a:lnTo>
                    <a:pt x="998" y="20"/>
                  </a:lnTo>
                  <a:lnTo>
                    <a:pt x="998" y="18"/>
                  </a:lnTo>
                  <a:lnTo>
                    <a:pt x="992" y="16"/>
                  </a:lnTo>
                  <a:lnTo>
                    <a:pt x="992" y="16"/>
                  </a:lnTo>
                  <a:lnTo>
                    <a:pt x="992" y="16"/>
                  </a:lnTo>
                  <a:lnTo>
                    <a:pt x="990" y="14"/>
                  </a:lnTo>
                  <a:lnTo>
                    <a:pt x="986" y="14"/>
                  </a:lnTo>
                  <a:lnTo>
                    <a:pt x="982" y="12"/>
                  </a:lnTo>
                  <a:lnTo>
                    <a:pt x="978" y="12"/>
                  </a:lnTo>
                  <a:lnTo>
                    <a:pt x="974" y="10"/>
                  </a:lnTo>
                  <a:lnTo>
                    <a:pt x="968" y="10"/>
                  </a:lnTo>
                  <a:lnTo>
                    <a:pt x="968" y="10"/>
                  </a:lnTo>
                  <a:lnTo>
                    <a:pt x="968" y="10"/>
                  </a:lnTo>
                  <a:lnTo>
                    <a:pt x="964" y="10"/>
                  </a:lnTo>
                  <a:lnTo>
                    <a:pt x="962" y="12"/>
                  </a:lnTo>
                  <a:lnTo>
                    <a:pt x="960" y="12"/>
                  </a:lnTo>
                  <a:lnTo>
                    <a:pt x="958" y="14"/>
                  </a:lnTo>
                  <a:lnTo>
                    <a:pt x="958" y="14"/>
                  </a:lnTo>
                  <a:lnTo>
                    <a:pt x="956" y="14"/>
                  </a:lnTo>
                  <a:lnTo>
                    <a:pt x="956" y="14"/>
                  </a:lnTo>
                  <a:lnTo>
                    <a:pt x="956" y="14"/>
                  </a:lnTo>
                  <a:lnTo>
                    <a:pt x="954" y="14"/>
                  </a:lnTo>
                  <a:lnTo>
                    <a:pt x="954" y="16"/>
                  </a:lnTo>
                  <a:lnTo>
                    <a:pt x="954" y="16"/>
                  </a:lnTo>
                  <a:lnTo>
                    <a:pt x="954" y="16"/>
                  </a:lnTo>
                  <a:lnTo>
                    <a:pt x="952" y="18"/>
                  </a:lnTo>
                  <a:lnTo>
                    <a:pt x="952" y="18"/>
                  </a:lnTo>
                  <a:lnTo>
                    <a:pt x="952" y="20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52" y="24"/>
                  </a:lnTo>
                  <a:lnTo>
                    <a:pt x="952" y="28"/>
                  </a:lnTo>
                  <a:lnTo>
                    <a:pt x="952" y="28"/>
                  </a:lnTo>
                  <a:lnTo>
                    <a:pt x="952" y="28"/>
                  </a:lnTo>
                  <a:lnTo>
                    <a:pt x="954" y="32"/>
                  </a:lnTo>
                  <a:lnTo>
                    <a:pt x="956" y="36"/>
                  </a:lnTo>
                  <a:lnTo>
                    <a:pt x="954" y="34"/>
                  </a:lnTo>
                  <a:lnTo>
                    <a:pt x="950" y="30"/>
                  </a:lnTo>
                  <a:lnTo>
                    <a:pt x="950" y="30"/>
                  </a:lnTo>
                  <a:lnTo>
                    <a:pt x="950" y="30"/>
                  </a:lnTo>
                  <a:lnTo>
                    <a:pt x="948" y="28"/>
                  </a:lnTo>
                  <a:lnTo>
                    <a:pt x="946" y="26"/>
                  </a:lnTo>
                  <a:lnTo>
                    <a:pt x="944" y="24"/>
                  </a:lnTo>
                  <a:lnTo>
                    <a:pt x="942" y="24"/>
                  </a:lnTo>
                  <a:lnTo>
                    <a:pt x="942" y="24"/>
                  </a:lnTo>
                  <a:lnTo>
                    <a:pt x="942" y="22"/>
                  </a:lnTo>
                  <a:lnTo>
                    <a:pt x="940" y="22"/>
                  </a:lnTo>
                  <a:lnTo>
                    <a:pt x="940" y="22"/>
                  </a:lnTo>
                  <a:lnTo>
                    <a:pt x="940" y="22"/>
                  </a:lnTo>
                  <a:lnTo>
                    <a:pt x="938" y="22"/>
                  </a:lnTo>
                  <a:lnTo>
                    <a:pt x="938" y="22"/>
                  </a:lnTo>
                  <a:lnTo>
                    <a:pt x="938" y="22"/>
                  </a:lnTo>
                  <a:lnTo>
                    <a:pt x="936" y="22"/>
                  </a:lnTo>
                  <a:lnTo>
                    <a:pt x="932" y="22"/>
                  </a:lnTo>
                  <a:lnTo>
                    <a:pt x="930" y="22"/>
                  </a:lnTo>
                  <a:lnTo>
                    <a:pt x="930" y="22"/>
                  </a:lnTo>
                  <a:lnTo>
                    <a:pt x="928" y="22"/>
                  </a:lnTo>
                  <a:lnTo>
                    <a:pt x="926" y="22"/>
                  </a:lnTo>
                  <a:lnTo>
                    <a:pt x="922" y="24"/>
                  </a:lnTo>
                  <a:lnTo>
                    <a:pt x="918" y="24"/>
                  </a:lnTo>
                  <a:lnTo>
                    <a:pt x="912" y="24"/>
                  </a:lnTo>
                  <a:lnTo>
                    <a:pt x="908" y="26"/>
                  </a:lnTo>
                  <a:lnTo>
                    <a:pt x="906" y="26"/>
                  </a:lnTo>
                  <a:lnTo>
                    <a:pt x="906" y="26"/>
                  </a:lnTo>
                  <a:lnTo>
                    <a:pt x="904" y="28"/>
                  </a:lnTo>
                  <a:lnTo>
                    <a:pt x="902" y="28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900" y="32"/>
                  </a:lnTo>
                  <a:lnTo>
                    <a:pt x="900" y="30"/>
                  </a:lnTo>
                  <a:lnTo>
                    <a:pt x="900" y="30"/>
                  </a:lnTo>
                  <a:lnTo>
                    <a:pt x="898" y="30"/>
                  </a:lnTo>
                  <a:lnTo>
                    <a:pt x="896" y="30"/>
                  </a:lnTo>
                  <a:lnTo>
                    <a:pt x="896" y="30"/>
                  </a:lnTo>
                  <a:lnTo>
                    <a:pt x="892" y="30"/>
                  </a:lnTo>
                  <a:lnTo>
                    <a:pt x="890" y="32"/>
                  </a:lnTo>
                  <a:lnTo>
                    <a:pt x="888" y="34"/>
                  </a:lnTo>
                  <a:lnTo>
                    <a:pt x="886" y="38"/>
                  </a:lnTo>
                  <a:lnTo>
                    <a:pt x="886" y="38"/>
                  </a:lnTo>
                  <a:lnTo>
                    <a:pt x="884" y="38"/>
                  </a:lnTo>
                  <a:lnTo>
                    <a:pt x="884" y="38"/>
                  </a:lnTo>
                  <a:lnTo>
                    <a:pt x="884" y="38"/>
                  </a:lnTo>
                  <a:lnTo>
                    <a:pt x="884" y="40"/>
                  </a:lnTo>
                  <a:lnTo>
                    <a:pt x="882" y="40"/>
                  </a:lnTo>
                  <a:lnTo>
                    <a:pt x="882" y="40"/>
                  </a:lnTo>
                  <a:lnTo>
                    <a:pt x="882" y="44"/>
                  </a:lnTo>
                  <a:lnTo>
                    <a:pt x="884" y="46"/>
                  </a:lnTo>
                  <a:lnTo>
                    <a:pt x="884" y="46"/>
                  </a:lnTo>
                  <a:lnTo>
                    <a:pt x="884" y="46"/>
                  </a:lnTo>
                  <a:lnTo>
                    <a:pt x="886" y="48"/>
                  </a:lnTo>
                  <a:lnTo>
                    <a:pt x="886" y="48"/>
                  </a:lnTo>
                  <a:lnTo>
                    <a:pt x="886" y="48"/>
                  </a:lnTo>
                  <a:lnTo>
                    <a:pt x="888" y="50"/>
                  </a:lnTo>
                  <a:lnTo>
                    <a:pt x="890" y="50"/>
                  </a:lnTo>
                  <a:lnTo>
                    <a:pt x="890" y="50"/>
                  </a:lnTo>
                  <a:lnTo>
                    <a:pt x="890" y="50"/>
                  </a:lnTo>
                  <a:lnTo>
                    <a:pt x="892" y="52"/>
                  </a:lnTo>
                  <a:lnTo>
                    <a:pt x="892" y="52"/>
                  </a:lnTo>
                  <a:lnTo>
                    <a:pt x="894" y="54"/>
                  </a:lnTo>
                  <a:lnTo>
                    <a:pt x="894" y="58"/>
                  </a:lnTo>
                  <a:lnTo>
                    <a:pt x="894" y="60"/>
                  </a:lnTo>
                  <a:lnTo>
                    <a:pt x="896" y="62"/>
                  </a:lnTo>
                  <a:lnTo>
                    <a:pt x="896" y="64"/>
                  </a:lnTo>
                  <a:lnTo>
                    <a:pt x="896" y="64"/>
                  </a:lnTo>
                  <a:lnTo>
                    <a:pt x="894" y="64"/>
                  </a:lnTo>
                  <a:lnTo>
                    <a:pt x="892" y="64"/>
                  </a:lnTo>
                  <a:lnTo>
                    <a:pt x="892" y="64"/>
                  </a:lnTo>
                  <a:lnTo>
                    <a:pt x="890" y="64"/>
                  </a:lnTo>
                  <a:lnTo>
                    <a:pt x="888" y="62"/>
                  </a:lnTo>
                  <a:lnTo>
                    <a:pt x="888" y="60"/>
                  </a:lnTo>
                  <a:lnTo>
                    <a:pt x="888" y="60"/>
                  </a:lnTo>
                  <a:lnTo>
                    <a:pt x="886" y="58"/>
                  </a:lnTo>
                  <a:lnTo>
                    <a:pt x="886" y="58"/>
                  </a:lnTo>
                  <a:lnTo>
                    <a:pt x="886" y="58"/>
                  </a:lnTo>
                  <a:lnTo>
                    <a:pt x="886" y="56"/>
                  </a:lnTo>
                  <a:lnTo>
                    <a:pt x="886" y="56"/>
                  </a:lnTo>
                  <a:lnTo>
                    <a:pt x="884" y="56"/>
                  </a:lnTo>
                  <a:lnTo>
                    <a:pt x="882" y="56"/>
                  </a:lnTo>
                  <a:lnTo>
                    <a:pt x="882" y="56"/>
                  </a:lnTo>
                  <a:lnTo>
                    <a:pt x="882" y="56"/>
                  </a:lnTo>
                  <a:lnTo>
                    <a:pt x="880" y="56"/>
                  </a:lnTo>
                  <a:lnTo>
                    <a:pt x="880" y="56"/>
                  </a:lnTo>
                  <a:lnTo>
                    <a:pt x="878" y="56"/>
                  </a:lnTo>
                  <a:lnTo>
                    <a:pt x="876" y="58"/>
                  </a:lnTo>
                  <a:lnTo>
                    <a:pt x="876" y="58"/>
                  </a:lnTo>
                  <a:lnTo>
                    <a:pt x="876" y="60"/>
                  </a:lnTo>
                  <a:lnTo>
                    <a:pt x="874" y="66"/>
                  </a:lnTo>
                  <a:lnTo>
                    <a:pt x="874" y="74"/>
                  </a:lnTo>
                  <a:lnTo>
                    <a:pt x="874" y="76"/>
                  </a:lnTo>
                  <a:lnTo>
                    <a:pt x="872" y="80"/>
                  </a:lnTo>
                  <a:lnTo>
                    <a:pt x="872" y="82"/>
                  </a:lnTo>
                  <a:lnTo>
                    <a:pt x="870" y="84"/>
                  </a:lnTo>
                  <a:lnTo>
                    <a:pt x="870" y="84"/>
                  </a:lnTo>
                  <a:lnTo>
                    <a:pt x="870" y="86"/>
                  </a:lnTo>
                  <a:lnTo>
                    <a:pt x="870" y="92"/>
                  </a:lnTo>
                  <a:lnTo>
                    <a:pt x="872" y="98"/>
                  </a:lnTo>
                  <a:lnTo>
                    <a:pt x="874" y="104"/>
                  </a:lnTo>
                  <a:lnTo>
                    <a:pt x="874" y="104"/>
                  </a:lnTo>
                  <a:lnTo>
                    <a:pt x="876" y="104"/>
                  </a:lnTo>
                  <a:lnTo>
                    <a:pt x="878" y="110"/>
                  </a:lnTo>
                  <a:lnTo>
                    <a:pt x="878" y="110"/>
                  </a:lnTo>
                  <a:lnTo>
                    <a:pt x="878" y="110"/>
                  </a:lnTo>
                  <a:lnTo>
                    <a:pt x="882" y="114"/>
                  </a:lnTo>
                  <a:lnTo>
                    <a:pt x="882" y="114"/>
                  </a:lnTo>
                  <a:lnTo>
                    <a:pt x="882" y="114"/>
                  </a:lnTo>
                  <a:lnTo>
                    <a:pt x="888" y="118"/>
                  </a:lnTo>
                  <a:lnTo>
                    <a:pt x="888" y="118"/>
                  </a:lnTo>
                  <a:lnTo>
                    <a:pt x="888" y="118"/>
                  </a:lnTo>
                  <a:lnTo>
                    <a:pt x="894" y="120"/>
                  </a:lnTo>
                  <a:lnTo>
                    <a:pt x="894" y="120"/>
                  </a:lnTo>
                  <a:lnTo>
                    <a:pt x="894" y="120"/>
                  </a:lnTo>
                  <a:lnTo>
                    <a:pt x="898" y="122"/>
                  </a:lnTo>
                  <a:lnTo>
                    <a:pt x="900" y="124"/>
                  </a:lnTo>
                  <a:lnTo>
                    <a:pt x="900" y="126"/>
                  </a:lnTo>
                  <a:lnTo>
                    <a:pt x="900" y="130"/>
                  </a:lnTo>
                  <a:lnTo>
                    <a:pt x="902" y="132"/>
                  </a:lnTo>
                  <a:lnTo>
                    <a:pt x="902" y="134"/>
                  </a:lnTo>
                  <a:lnTo>
                    <a:pt x="900" y="132"/>
                  </a:lnTo>
                  <a:lnTo>
                    <a:pt x="898" y="132"/>
                  </a:lnTo>
                  <a:lnTo>
                    <a:pt x="894" y="126"/>
                  </a:lnTo>
                  <a:lnTo>
                    <a:pt x="888" y="122"/>
                  </a:lnTo>
                  <a:lnTo>
                    <a:pt x="882" y="116"/>
                  </a:lnTo>
                  <a:lnTo>
                    <a:pt x="876" y="112"/>
                  </a:lnTo>
                  <a:lnTo>
                    <a:pt x="870" y="106"/>
                  </a:lnTo>
                  <a:lnTo>
                    <a:pt x="866" y="102"/>
                  </a:lnTo>
                  <a:lnTo>
                    <a:pt x="864" y="98"/>
                  </a:lnTo>
                  <a:lnTo>
                    <a:pt x="862" y="96"/>
                  </a:lnTo>
                  <a:lnTo>
                    <a:pt x="854" y="88"/>
                  </a:lnTo>
                  <a:lnTo>
                    <a:pt x="850" y="84"/>
                  </a:lnTo>
                  <a:lnTo>
                    <a:pt x="846" y="80"/>
                  </a:lnTo>
                  <a:lnTo>
                    <a:pt x="842" y="78"/>
                  </a:lnTo>
                  <a:lnTo>
                    <a:pt x="842" y="78"/>
                  </a:lnTo>
                  <a:lnTo>
                    <a:pt x="842" y="78"/>
                  </a:lnTo>
                  <a:lnTo>
                    <a:pt x="838" y="76"/>
                  </a:lnTo>
                  <a:lnTo>
                    <a:pt x="838" y="76"/>
                  </a:lnTo>
                  <a:lnTo>
                    <a:pt x="838" y="76"/>
                  </a:lnTo>
                  <a:lnTo>
                    <a:pt x="838" y="76"/>
                  </a:lnTo>
                  <a:lnTo>
                    <a:pt x="836" y="76"/>
                  </a:lnTo>
                  <a:lnTo>
                    <a:pt x="836" y="76"/>
                  </a:lnTo>
                  <a:lnTo>
                    <a:pt x="834" y="74"/>
                  </a:lnTo>
                  <a:lnTo>
                    <a:pt x="832" y="74"/>
                  </a:lnTo>
                  <a:lnTo>
                    <a:pt x="832" y="74"/>
                  </a:lnTo>
                  <a:lnTo>
                    <a:pt x="830" y="74"/>
                  </a:lnTo>
                  <a:lnTo>
                    <a:pt x="830" y="76"/>
                  </a:lnTo>
                  <a:lnTo>
                    <a:pt x="830" y="76"/>
                  </a:lnTo>
                  <a:lnTo>
                    <a:pt x="828" y="76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6" y="80"/>
                  </a:lnTo>
                  <a:lnTo>
                    <a:pt x="824" y="84"/>
                  </a:lnTo>
                  <a:lnTo>
                    <a:pt x="824" y="86"/>
                  </a:lnTo>
                  <a:lnTo>
                    <a:pt x="822" y="88"/>
                  </a:lnTo>
                  <a:lnTo>
                    <a:pt x="822" y="88"/>
                  </a:lnTo>
                  <a:lnTo>
                    <a:pt x="822" y="88"/>
                  </a:lnTo>
                  <a:lnTo>
                    <a:pt x="822" y="92"/>
                  </a:lnTo>
                  <a:lnTo>
                    <a:pt x="822" y="94"/>
                  </a:lnTo>
                  <a:lnTo>
                    <a:pt x="822" y="96"/>
                  </a:lnTo>
                  <a:lnTo>
                    <a:pt x="820" y="98"/>
                  </a:lnTo>
                  <a:lnTo>
                    <a:pt x="820" y="100"/>
                  </a:lnTo>
                  <a:lnTo>
                    <a:pt x="820" y="100"/>
                  </a:lnTo>
                  <a:lnTo>
                    <a:pt x="816" y="100"/>
                  </a:lnTo>
                  <a:lnTo>
                    <a:pt x="814" y="100"/>
                  </a:lnTo>
                  <a:lnTo>
                    <a:pt x="808" y="102"/>
                  </a:lnTo>
                  <a:lnTo>
                    <a:pt x="808" y="102"/>
                  </a:lnTo>
                  <a:lnTo>
                    <a:pt x="806" y="102"/>
                  </a:lnTo>
                  <a:lnTo>
                    <a:pt x="806" y="102"/>
                  </a:lnTo>
                  <a:lnTo>
                    <a:pt x="806" y="106"/>
                  </a:lnTo>
                  <a:lnTo>
                    <a:pt x="808" y="108"/>
                  </a:lnTo>
                  <a:lnTo>
                    <a:pt x="810" y="110"/>
                  </a:lnTo>
                  <a:lnTo>
                    <a:pt x="812" y="112"/>
                  </a:lnTo>
                  <a:lnTo>
                    <a:pt x="812" y="112"/>
                  </a:lnTo>
                  <a:lnTo>
                    <a:pt x="812" y="112"/>
                  </a:lnTo>
                  <a:lnTo>
                    <a:pt x="814" y="114"/>
                  </a:lnTo>
                  <a:lnTo>
                    <a:pt x="814" y="114"/>
                  </a:lnTo>
                  <a:lnTo>
                    <a:pt x="814" y="114"/>
                  </a:lnTo>
                  <a:lnTo>
                    <a:pt x="816" y="114"/>
                  </a:lnTo>
                  <a:lnTo>
                    <a:pt x="816" y="114"/>
                  </a:lnTo>
                  <a:lnTo>
                    <a:pt x="816" y="114"/>
                  </a:lnTo>
                  <a:lnTo>
                    <a:pt x="818" y="114"/>
                  </a:lnTo>
                  <a:lnTo>
                    <a:pt x="822" y="116"/>
                  </a:lnTo>
                  <a:lnTo>
                    <a:pt x="824" y="116"/>
                  </a:lnTo>
                  <a:lnTo>
                    <a:pt x="824" y="116"/>
                  </a:lnTo>
                  <a:lnTo>
                    <a:pt x="826" y="118"/>
                  </a:lnTo>
                  <a:lnTo>
                    <a:pt x="828" y="120"/>
                  </a:lnTo>
                  <a:lnTo>
                    <a:pt x="830" y="122"/>
                  </a:lnTo>
                  <a:lnTo>
                    <a:pt x="830" y="122"/>
                  </a:lnTo>
                  <a:lnTo>
                    <a:pt x="830" y="124"/>
                  </a:lnTo>
                  <a:lnTo>
                    <a:pt x="828" y="126"/>
                  </a:lnTo>
                  <a:lnTo>
                    <a:pt x="828" y="126"/>
                  </a:lnTo>
                  <a:lnTo>
                    <a:pt x="828" y="126"/>
                  </a:lnTo>
                  <a:lnTo>
                    <a:pt x="828" y="130"/>
                  </a:lnTo>
                  <a:lnTo>
                    <a:pt x="828" y="134"/>
                  </a:lnTo>
                  <a:lnTo>
                    <a:pt x="828" y="136"/>
                  </a:lnTo>
                  <a:lnTo>
                    <a:pt x="826" y="138"/>
                  </a:lnTo>
                  <a:lnTo>
                    <a:pt x="826" y="138"/>
                  </a:lnTo>
                  <a:lnTo>
                    <a:pt x="826" y="138"/>
                  </a:lnTo>
                  <a:lnTo>
                    <a:pt x="826" y="138"/>
                  </a:lnTo>
                  <a:lnTo>
                    <a:pt x="826" y="136"/>
                  </a:lnTo>
                  <a:lnTo>
                    <a:pt x="822" y="134"/>
                  </a:lnTo>
                  <a:lnTo>
                    <a:pt x="820" y="130"/>
                  </a:lnTo>
                  <a:lnTo>
                    <a:pt x="816" y="128"/>
                  </a:lnTo>
                  <a:lnTo>
                    <a:pt x="816" y="126"/>
                  </a:lnTo>
                  <a:lnTo>
                    <a:pt x="816" y="126"/>
                  </a:lnTo>
                  <a:lnTo>
                    <a:pt x="816" y="126"/>
                  </a:lnTo>
                  <a:lnTo>
                    <a:pt x="814" y="124"/>
                  </a:lnTo>
                  <a:lnTo>
                    <a:pt x="814" y="124"/>
                  </a:lnTo>
                  <a:lnTo>
                    <a:pt x="814" y="124"/>
                  </a:lnTo>
                  <a:lnTo>
                    <a:pt x="814" y="124"/>
                  </a:lnTo>
                  <a:lnTo>
                    <a:pt x="812" y="122"/>
                  </a:lnTo>
                  <a:lnTo>
                    <a:pt x="812" y="122"/>
                  </a:lnTo>
                  <a:lnTo>
                    <a:pt x="812" y="122"/>
                  </a:lnTo>
                  <a:lnTo>
                    <a:pt x="810" y="122"/>
                  </a:lnTo>
                  <a:lnTo>
                    <a:pt x="810" y="122"/>
                  </a:lnTo>
                  <a:lnTo>
                    <a:pt x="808" y="122"/>
                  </a:lnTo>
                  <a:lnTo>
                    <a:pt x="806" y="124"/>
                  </a:lnTo>
                  <a:lnTo>
                    <a:pt x="806" y="124"/>
                  </a:lnTo>
                  <a:lnTo>
                    <a:pt x="806" y="124"/>
                  </a:lnTo>
                  <a:lnTo>
                    <a:pt x="804" y="126"/>
                  </a:lnTo>
                  <a:lnTo>
                    <a:pt x="802" y="128"/>
                  </a:lnTo>
                  <a:lnTo>
                    <a:pt x="800" y="130"/>
                  </a:lnTo>
                  <a:lnTo>
                    <a:pt x="800" y="130"/>
                  </a:lnTo>
                  <a:lnTo>
                    <a:pt x="798" y="130"/>
                  </a:lnTo>
                  <a:lnTo>
                    <a:pt x="798" y="130"/>
                  </a:lnTo>
                  <a:lnTo>
                    <a:pt x="798" y="128"/>
                  </a:lnTo>
                  <a:lnTo>
                    <a:pt x="796" y="128"/>
                  </a:lnTo>
                  <a:lnTo>
                    <a:pt x="796" y="126"/>
                  </a:lnTo>
                  <a:lnTo>
                    <a:pt x="796" y="126"/>
                  </a:lnTo>
                  <a:lnTo>
                    <a:pt x="796" y="126"/>
                  </a:lnTo>
                  <a:lnTo>
                    <a:pt x="794" y="126"/>
                  </a:lnTo>
                  <a:lnTo>
                    <a:pt x="794" y="124"/>
                  </a:lnTo>
                  <a:lnTo>
                    <a:pt x="794" y="124"/>
                  </a:lnTo>
                  <a:lnTo>
                    <a:pt x="794" y="124"/>
                  </a:lnTo>
                  <a:lnTo>
                    <a:pt x="790" y="122"/>
                  </a:lnTo>
                  <a:lnTo>
                    <a:pt x="790" y="122"/>
                  </a:lnTo>
                  <a:lnTo>
                    <a:pt x="788" y="122"/>
                  </a:lnTo>
                  <a:lnTo>
                    <a:pt x="786" y="122"/>
                  </a:lnTo>
                  <a:lnTo>
                    <a:pt x="784" y="124"/>
                  </a:lnTo>
                  <a:lnTo>
                    <a:pt x="782" y="124"/>
                  </a:lnTo>
                  <a:lnTo>
                    <a:pt x="782" y="124"/>
                  </a:lnTo>
                  <a:lnTo>
                    <a:pt x="780" y="124"/>
                  </a:lnTo>
                  <a:lnTo>
                    <a:pt x="780" y="126"/>
                  </a:lnTo>
                  <a:lnTo>
                    <a:pt x="780" y="126"/>
                  </a:lnTo>
                  <a:lnTo>
                    <a:pt x="780" y="126"/>
                  </a:lnTo>
                  <a:lnTo>
                    <a:pt x="778" y="126"/>
                  </a:lnTo>
                  <a:lnTo>
                    <a:pt x="778" y="126"/>
                  </a:lnTo>
                  <a:lnTo>
                    <a:pt x="778" y="128"/>
                  </a:lnTo>
                  <a:lnTo>
                    <a:pt x="776" y="130"/>
                  </a:lnTo>
                  <a:lnTo>
                    <a:pt x="776" y="132"/>
                  </a:lnTo>
                  <a:lnTo>
                    <a:pt x="774" y="134"/>
                  </a:lnTo>
                  <a:lnTo>
                    <a:pt x="774" y="134"/>
                  </a:lnTo>
                  <a:lnTo>
                    <a:pt x="774" y="134"/>
                  </a:lnTo>
                  <a:lnTo>
                    <a:pt x="774" y="138"/>
                  </a:lnTo>
                  <a:lnTo>
                    <a:pt x="774" y="140"/>
                  </a:lnTo>
                  <a:lnTo>
                    <a:pt x="774" y="142"/>
                  </a:lnTo>
                  <a:lnTo>
                    <a:pt x="772" y="142"/>
                  </a:lnTo>
                  <a:lnTo>
                    <a:pt x="772" y="144"/>
                  </a:lnTo>
                  <a:lnTo>
                    <a:pt x="772" y="144"/>
                  </a:lnTo>
                  <a:lnTo>
                    <a:pt x="770" y="144"/>
                  </a:lnTo>
                  <a:lnTo>
                    <a:pt x="768" y="144"/>
                  </a:lnTo>
                  <a:lnTo>
                    <a:pt x="768" y="144"/>
                  </a:lnTo>
                  <a:lnTo>
                    <a:pt x="766" y="142"/>
                  </a:lnTo>
                  <a:lnTo>
                    <a:pt x="762" y="142"/>
                  </a:lnTo>
                  <a:lnTo>
                    <a:pt x="760" y="140"/>
                  </a:lnTo>
                  <a:lnTo>
                    <a:pt x="760" y="140"/>
                  </a:lnTo>
                  <a:lnTo>
                    <a:pt x="760" y="140"/>
                  </a:lnTo>
                  <a:lnTo>
                    <a:pt x="758" y="140"/>
                  </a:lnTo>
                  <a:lnTo>
                    <a:pt x="758" y="140"/>
                  </a:lnTo>
                  <a:lnTo>
                    <a:pt x="756" y="140"/>
                  </a:lnTo>
                  <a:lnTo>
                    <a:pt x="754" y="140"/>
                  </a:lnTo>
                  <a:lnTo>
                    <a:pt x="752" y="140"/>
                  </a:lnTo>
                  <a:lnTo>
                    <a:pt x="750" y="142"/>
                  </a:lnTo>
                  <a:lnTo>
                    <a:pt x="748" y="142"/>
                  </a:lnTo>
                  <a:lnTo>
                    <a:pt x="746" y="142"/>
                  </a:lnTo>
                  <a:lnTo>
                    <a:pt x="742" y="142"/>
                  </a:lnTo>
                  <a:lnTo>
                    <a:pt x="742" y="142"/>
                  </a:lnTo>
                  <a:lnTo>
                    <a:pt x="740" y="144"/>
                  </a:lnTo>
                  <a:lnTo>
                    <a:pt x="738" y="148"/>
                  </a:lnTo>
                  <a:lnTo>
                    <a:pt x="734" y="152"/>
                  </a:lnTo>
                  <a:lnTo>
                    <a:pt x="728" y="160"/>
                  </a:lnTo>
                  <a:lnTo>
                    <a:pt x="728" y="160"/>
                  </a:lnTo>
                  <a:lnTo>
                    <a:pt x="726" y="162"/>
                  </a:lnTo>
                  <a:lnTo>
                    <a:pt x="726" y="164"/>
                  </a:lnTo>
                  <a:lnTo>
                    <a:pt x="726" y="166"/>
                  </a:lnTo>
                  <a:lnTo>
                    <a:pt x="726" y="168"/>
                  </a:lnTo>
                  <a:lnTo>
                    <a:pt x="726" y="172"/>
                  </a:lnTo>
                  <a:lnTo>
                    <a:pt x="726" y="176"/>
                  </a:lnTo>
                  <a:lnTo>
                    <a:pt x="726" y="178"/>
                  </a:lnTo>
                  <a:lnTo>
                    <a:pt x="728" y="180"/>
                  </a:lnTo>
                  <a:lnTo>
                    <a:pt x="728" y="180"/>
                  </a:lnTo>
                  <a:lnTo>
                    <a:pt x="728" y="180"/>
                  </a:lnTo>
                  <a:lnTo>
                    <a:pt x="728" y="182"/>
                  </a:lnTo>
                  <a:lnTo>
                    <a:pt x="728" y="182"/>
                  </a:lnTo>
                  <a:lnTo>
                    <a:pt x="728" y="182"/>
                  </a:lnTo>
                  <a:lnTo>
                    <a:pt x="730" y="184"/>
                  </a:lnTo>
                  <a:lnTo>
                    <a:pt x="730" y="184"/>
                  </a:lnTo>
                  <a:lnTo>
                    <a:pt x="730" y="184"/>
                  </a:lnTo>
                  <a:lnTo>
                    <a:pt x="734" y="182"/>
                  </a:lnTo>
                  <a:lnTo>
                    <a:pt x="734" y="182"/>
                  </a:lnTo>
                  <a:lnTo>
                    <a:pt x="734" y="182"/>
                  </a:lnTo>
                  <a:lnTo>
                    <a:pt x="734" y="182"/>
                  </a:lnTo>
                  <a:lnTo>
                    <a:pt x="736" y="180"/>
                  </a:lnTo>
                  <a:lnTo>
                    <a:pt x="736" y="180"/>
                  </a:lnTo>
                  <a:lnTo>
                    <a:pt x="736" y="180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6"/>
                  </a:lnTo>
                  <a:lnTo>
                    <a:pt x="738" y="176"/>
                  </a:lnTo>
                  <a:lnTo>
                    <a:pt x="738" y="176"/>
                  </a:lnTo>
                  <a:lnTo>
                    <a:pt x="738" y="174"/>
                  </a:lnTo>
                  <a:lnTo>
                    <a:pt x="738" y="174"/>
                  </a:lnTo>
                  <a:lnTo>
                    <a:pt x="738" y="172"/>
                  </a:lnTo>
                  <a:lnTo>
                    <a:pt x="738" y="172"/>
                  </a:lnTo>
                  <a:lnTo>
                    <a:pt x="738" y="172"/>
                  </a:lnTo>
                  <a:lnTo>
                    <a:pt x="742" y="172"/>
                  </a:lnTo>
                  <a:lnTo>
                    <a:pt x="742" y="172"/>
                  </a:lnTo>
                  <a:lnTo>
                    <a:pt x="742" y="170"/>
                  </a:lnTo>
                  <a:lnTo>
                    <a:pt x="744" y="168"/>
                  </a:lnTo>
                  <a:lnTo>
                    <a:pt x="746" y="166"/>
                  </a:lnTo>
                  <a:lnTo>
                    <a:pt x="748" y="166"/>
                  </a:lnTo>
                  <a:lnTo>
                    <a:pt x="752" y="166"/>
                  </a:lnTo>
                  <a:lnTo>
                    <a:pt x="752" y="166"/>
                  </a:lnTo>
                  <a:lnTo>
                    <a:pt x="754" y="166"/>
                  </a:lnTo>
                  <a:lnTo>
                    <a:pt x="758" y="166"/>
                  </a:lnTo>
                  <a:lnTo>
                    <a:pt x="760" y="166"/>
                  </a:lnTo>
                  <a:lnTo>
                    <a:pt x="760" y="168"/>
                  </a:lnTo>
                  <a:lnTo>
                    <a:pt x="758" y="170"/>
                  </a:lnTo>
                  <a:lnTo>
                    <a:pt x="758" y="170"/>
                  </a:lnTo>
                  <a:lnTo>
                    <a:pt x="758" y="170"/>
                  </a:lnTo>
                  <a:lnTo>
                    <a:pt x="758" y="172"/>
                  </a:lnTo>
                  <a:lnTo>
                    <a:pt x="758" y="172"/>
                  </a:lnTo>
                  <a:lnTo>
                    <a:pt x="758" y="172"/>
                  </a:lnTo>
                  <a:lnTo>
                    <a:pt x="758" y="174"/>
                  </a:lnTo>
                  <a:lnTo>
                    <a:pt x="758" y="176"/>
                  </a:lnTo>
                  <a:lnTo>
                    <a:pt x="758" y="176"/>
                  </a:lnTo>
                  <a:lnTo>
                    <a:pt x="758" y="176"/>
                  </a:lnTo>
                  <a:lnTo>
                    <a:pt x="760" y="178"/>
                  </a:lnTo>
                  <a:lnTo>
                    <a:pt x="760" y="178"/>
                  </a:lnTo>
                  <a:lnTo>
                    <a:pt x="760" y="178"/>
                  </a:lnTo>
                  <a:lnTo>
                    <a:pt x="762" y="180"/>
                  </a:lnTo>
                  <a:lnTo>
                    <a:pt x="762" y="180"/>
                  </a:lnTo>
                  <a:lnTo>
                    <a:pt x="764" y="180"/>
                  </a:lnTo>
                  <a:lnTo>
                    <a:pt x="768" y="180"/>
                  </a:lnTo>
                  <a:lnTo>
                    <a:pt x="768" y="180"/>
                  </a:lnTo>
                  <a:lnTo>
                    <a:pt x="770" y="180"/>
                  </a:lnTo>
                  <a:lnTo>
                    <a:pt x="772" y="178"/>
                  </a:lnTo>
                  <a:lnTo>
                    <a:pt x="776" y="176"/>
                  </a:lnTo>
                  <a:lnTo>
                    <a:pt x="780" y="174"/>
                  </a:lnTo>
                  <a:lnTo>
                    <a:pt x="784" y="174"/>
                  </a:lnTo>
                  <a:lnTo>
                    <a:pt x="790" y="174"/>
                  </a:lnTo>
                  <a:lnTo>
                    <a:pt x="796" y="174"/>
                  </a:lnTo>
                  <a:lnTo>
                    <a:pt x="798" y="176"/>
                  </a:lnTo>
                  <a:lnTo>
                    <a:pt x="798" y="176"/>
                  </a:lnTo>
                  <a:lnTo>
                    <a:pt x="796" y="178"/>
                  </a:lnTo>
                  <a:lnTo>
                    <a:pt x="794" y="178"/>
                  </a:lnTo>
                  <a:lnTo>
                    <a:pt x="790" y="180"/>
                  </a:lnTo>
                  <a:lnTo>
                    <a:pt x="788" y="180"/>
                  </a:lnTo>
                  <a:lnTo>
                    <a:pt x="788" y="180"/>
                  </a:lnTo>
                  <a:lnTo>
                    <a:pt x="788" y="180"/>
                  </a:lnTo>
                  <a:lnTo>
                    <a:pt x="780" y="184"/>
                  </a:lnTo>
                  <a:lnTo>
                    <a:pt x="770" y="188"/>
                  </a:lnTo>
                  <a:lnTo>
                    <a:pt x="770" y="188"/>
                  </a:lnTo>
                  <a:lnTo>
                    <a:pt x="768" y="190"/>
                  </a:lnTo>
                  <a:lnTo>
                    <a:pt x="768" y="194"/>
                  </a:lnTo>
                  <a:lnTo>
                    <a:pt x="768" y="196"/>
                  </a:lnTo>
                  <a:lnTo>
                    <a:pt x="768" y="198"/>
                  </a:lnTo>
                  <a:lnTo>
                    <a:pt x="768" y="200"/>
                  </a:lnTo>
                  <a:lnTo>
                    <a:pt x="768" y="200"/>
                  </a:lnTo>
                  <a:lnTo>
                    <a:pt x="766" y="200"/>
                  </a:lnTo>
                  <a:lnTo>
                    <a:pt x="766" y="202"/>
                  </a:lnTo>
                  <a:lnTo>
                    <a:pt x="764" y="202"/>
                  </a:lnTo>
                  <a:lnTo>
                    <a:pt x="762" y="202"/>
                  </a:lnTo>
                  <a:lnTo>
                    <a:pt x="758" y="202"/>
                  </a:lnTo>
                  <a:lnTo>
                    <a:pt x="758" y="202"/>
                  </a:lnTo>
                  <a:lnTo>
                    <a:pt x="758" y="204"/>
                  </a:lnTo>
                  <a:lnTo>
                    <a:pt x="756" y="206"/>
                  </a:lnTo>
                  <a:lnTo>
                    <a:pt x="754" y="208"/>
                  </a:lnTo>
                  <a:lnTo>
                    <a:pt x="752" y="210"/>
                  </a:lnTo>
                  <a:lnTo>
                    <a:pt x="752" y="210"/>
                  </a:lnTo>
                  <a:lnTo>
                    <a:pt x="752" y="210"/>
                  </a:lnTo>
                  <a:lnTo>
                    <a:pt x="752" y="212"/>
                  </a:lnTo>
                  <a:lnTo>
                    <a:pt x="752" y="212"/>
                  </a:lnTo>
                  <a:lnTo>
                    <a:pt x="752" y="212"/>
                  </a:lnTo>
                  <a:lnTo>
                    <a:pt x="750" y="214"/>
                  </a:lnTo>
                  <a:lnTo>
                    <a:pt x="750" y="214"/>
                  </a:lnTo>
                  <a:lnTo>
                    <a:pt x="750" y="214"/>
                  </a:lnTo>
                  <a:lnTo>
                    <a:pt x="750" y="216"/>
                  </a:lnTo>
                  <a:lnTo>
                    <a:pt x="750" y="216"/>
                  </a:lnTo>
                  <a:lnTo>
                    <a:pt x="750" y="216"/>
                  </a:lnTo>
                  <a:lnTo>
                    <a:pt x="752" y="218"/>
                  </a:lnTo>
                  <a:lnTo>
                    <a:pt x="752" y="222"/>
                  </a:lnTo>
                  <a:lnTo>
                    <a:pt x="752" y="222"/>
                  </a:lnTo>
                  <a:lnTo>
                    <a:pt x="754" y="224"/>
                  </a:lnTo>
                  <a:lnTo>
                    <a:pt x="754" y="224"/>
                  </a:lnTo>
                  <a:lnTo>
                    <a:pt x="756" y="224"/>
                  </a:lnTo>
                  <a:lnTo>
                    <a:pt x="758" y="222"/>
                  </a:lnTo>
                  <a:lnTo>
                    <a:pt x="760" y="222"/>
                  </a:lnTo>
                  <a:lnTo>
                    <a:pt x="760" y="222"/>
                  </a:lnTo>
                  <a:lnTo>
                    <a:pt x="762" y="222"/>
                  </a:lnTo>
                  <a:lnTo>
                    <a:pt x="766" y="224"/>
                  </a:lnTo>
                  <a:lnTo>
                    <a:pt x="768" y="226"/>
                  </a:lnTo>
                  <a:lnTo>
                    <a:pt x="768" y="226"/>
                  </a:lnTo>
                  <a:lnTo>
                    <a:pt x="770" y="226"/>
                  </a:lnTo>
                  <a:lnTo>
                    <a:pt x="770" y="226"/>
                  </a:lnTo>
                  <a:lnTo>
                    <a:pt x="770" y="226"/>
                  </a:lnTo>
                  <a:lnTo>
                    <a:pt x="768" y="230"/>
                  </a:lnTo>
                  <a:lnTo>
                    <a:pt x="770" y="236"/>
                  </a:lnTo>
                  <a:lnTo>
                    <a:pt x="772" y="244"/>
                  </a:lnTo>
                  <a:lnTo>
                    <a:pt x="772" y="244"/>
                  </a:lnTo>
                  <a:lnTo>
                    <a:pt x="774" y="244"/>
                  </a:lnTo>
                  <a:lnTo>
                    <a:pt x="774" y="246"/>
                  </a:lnTo>
                  <a:lnTo>
                    <a:pt x="774" y="246"/>
                  </a:lnTo>
                  <a:lnTo>
                    <a:pt x="776" y="248"/>
                  </a:lnTo>
                  <a:lnTo>
                    <a:pt x="778" y="250"/>
                  </a:lnTo>
                  <a:lnTo>
                    <a:pt x="778" y="250"/>
                  </a:lnTo>
                  <a:lnTo>
                    <a:pt x="778" y="250"/>
                  </a:lnTo>
                  <a:lnTo>
                    <a:pt x="780" y="252"/>
                  </a:lnTo>
                  <a:lnTo>
                    <a:pt x="780" y="252"/>
                  </a:lnTo>
                  <a:lnTo>
                    <a:pt x="780" y="252"/>
                  </a:lnTo>
                  <a:lnTo>
                    <a:pt x="784" y="254"/>
                  </a:lnTo>
                  <a:lnTo>
                    <a:pt x="786" y="256"/>
                  </a:lnTo>
                  <a:lnTo>
                    <a:pt x="786" y="256"/>
                  </a:lnTo>
                  <a:lnTo>
                    <a:pt x="786" y="256"/>
                  </a:lnTo>
                  <a:lnTo>
                    <a:pt x="788" y="258"/>
                  </a:lnTo>
                  <a:lnTo>
                    <a:pt x="788" y="258"/>
                  </a:lnTo>
                  <a:lnTo>
                    <a:pt x="788" y="258"/>
                  </a:lnTo>
                  <a:lnTo>
                    <a:pt x="790" y="258"/>
                  </a:lnTo>
                  <a:lnTo>
                    <a:pt x="790" y="258"/>
                  </a:lnTo>
                  <a:lnTo>
                    <a:pt x="792" y="258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94" y="258"/>
                  </a:lnTo>
                  <a:lnTo>
                    <a:pt x="796" y="258"/>
                  </a:lnTo>
                  <a:lnTo>
                    <a:pt x="796" y="258"/>
                  </a:lnTo>
                  <a:lnTo>
                    <a:pt x="796" y="258"/>
                  </a:lnTo>
                  <a:lnTo>
                    <a:pt x="798" y="256"/>
                  </a:lnTo>
                  <a:lnTo>
                    <a:pt x="798" y="256"/>
                  </a:lnTo>
                  <a:lnTo>
                    <a:pt x="800" y="256"/>
                  </a:lnTo>
                  <a:lnTo>
                    <a:pt x="802" y="254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4" y="254"/>
                  </a:lnTo>
                  <a:lnTo>
                    <a:pt x="806" y="254"/>
                  </a:lnTo>
                  <a:lnTo>
                    <a:pt x="806" y="254"/>
                  </a:lnTo>
                  <a:lnTo>
                    <a:pt x="808" y="256"/>
                  </a:lnTo>
                  <a:lnTo>
                    <a:pt x="808" y="256"/>
                  </a:lnTo>
                  <a:lnTo>
                    <a:pt x="808" y="258"/>
                  </a:lnTo>
                  <a:lnTo>
                    <a:pt x="810" y="260"/>
                  </a:lnTo>
                  <a:lnTo>
                    <a:pt x="812" y="268"/>
                  </a:lnTo>
                  <a:lnTo>
                    <a:pt x="814" y="276"/>
                  </a:lnTo>
                  <a:lnTo>
                    <a:pt x="814" y="276"/>
                  </a:lnTo>
                  <a:lnTo>
                    <a:pt x="816" y="278"/>
                  </a:lnTo>
                  <a:lnTo>
                    <a:pt x="816" y="278"/>
                  </a:lnTo>
                  <a:lnTo>
                    <a:pt x="818" y="276"/>
                  </a:lnTo>
                  <a:lnTo>
                    <a:pt x="820" y="274"/>
                  </a:lnTo>
                  <a:lnTo>
                    <a:pt x="820" y="274"/>
                  </a:lnTo>
                  <a:lnTo>
                    <a:pt x="824" y="272"/>
                  </a:lnTo>
                  <a:lnTo>
                    <a:pt x="826" y="270"/>
                  </a:lnTo>
                  <a:lnTo>
                    <a:pt x="828" y="270"/>
                  </a:lnTo>
                  <a:lnTo>
                    <a:pt x="832" y="272"/>
                  </a:lnTo>
                  <a:lnTo>
                    <a:pt x="836" y="272"/>
                  </a:lnTo>
                  <a:lnTo>
                    <a:pt x="840" y="274"/>
                  </a:lnTo>
                  <a:lnTo>
                    <a:pt x="844" y="274"/>
                  </a:lnTo>
                  <a:lnTo>
                    <a:pt x="844" y="274"/>
                  </a:lnTo>
                  <a:lnTo>
                    <a:pt x="846" y="274"/>
                  </a:lnTo>
                  <a:lnTo>
                    <a:pt x="850" y="274"/>
                  </a:lnTo>
                  <a:lnTo>
                    <a:pt x="852" y="274"/>
                  </a:lnTo>
                  <a:lnTo>
                    <a:pt x="856" y="272"/>
                  </a:lnTo>
                  <a:lnTo>
                    <a:pt x="856" y="272"/>
                  </a:lnTo>
                  <a:lnTo>
                    <a:pt x="856" y="272"/>
                  </a:lnTo>
                  <a:lnTo>
                    <a:pt x="858" y="272"/>
                  </a:lnTo>
                  <a:lnTo>
                    <a:pt x="858" y="272"/>
                  </a:lnTo>
                  <a:lnTo>
                    <a:pt x="858" y="270"/>
                  </a:lnTo>
                  <a:lnTo>
                    <a:pt x="860" y="270"/>
                  </a:lnTo>
                  <a:lnTo>
                    <a:pt x="860" y="270"/>
                  </a:lnTo>
                  <a:lnTo>
                    <a:pt x="860" y="270"/>
                  </a:lnTo>
                  <a:lnTo>
                    <a:pt x="860" y="268"/>
                  </a:lnTo>
                  <a:lnTo>
                    <a:pt x="860" y="268"/>
                  </a:lnTo>
                  <a:lnTo>
                    <a:pt x="862" y="268"/>
                  </a:lnTo>
                  <a:lnTo>
                    <a:pt x="862" y="266"/>
                  </a:lnTo>
                  <a:lnTo>
                    <a:pt x="862" y="266"/>
                  </a:lnTo>
                  <a:lnTo>
                    <a:pt x="862" y="266"/>
                  </a:lnTo>
                  <a:lnTo>
                    <a:pt x="862" y="264"/>
                  </a:lnTo>
                  <a:lnTo>
                    <a:pt x="862" y="264"/>
                  </a:lnTo>
                  <a:lnTo>
                    <a:pt x="862" y="264"/>
                  </a:lnTo>
                  <a:lnTo>
                    <a:pt x="862" y="260"/>
                  </a:lnTo>
                  <a:lnTo>
                    <a:pt x="862" y="260"/>
                  </a:lnTo>
                  <a:lnTo>
                    <a:pt x="862" y="260"/>
                  </a:lnTo>
                  <a:lnTo>
                    <a:pt x="860" y="256"/>
                  </a:lnTo>
                  <a:lnTo>
                    <a:pt x="856" y="250"/>
                  </a:lnTo>
                  <a:lnTo>
                    <a:pt x="854" y="248"/>
                  </a:lnTo>
                  <a:lnTo>
                    <a:pt x="856" y="248"/>
                  </a:lnTo>
                  <a:lnTo>
                    <a:pt x="856" y="246"/>
                  </a:lnTo>
                  <a:lnTo>
                    <a:pt x="858" y="244"/>
                  </a:lnTo>
                  <a:lnTo>
                    <a:pt x="860" y="244"/>
                  </a:lnTo>
                  <a:lnTo>
                    <a:pt x="862" y="244"/>
                  </a:lnTo>
                  <a:lnTo>
                    <a:pt x="866" y="244"/>
                  </a:lnTo>
                  <a:lnTo>
                    <a:pt x="870" y="244"/>
                  </a:lnTo>
                  <a:lnTo>
                    <a:pt x="874" y="244"/>
                  </a:lnTo>
                  <a:lnTo>
                    <a:pt x="878" y="244"/>
                  </a:lnTo>
                  <a:lnTo>
                    <a:pt x="876" y="246"/>
                  </a:lnTo>
                  <a:lnTo>
                    <a:pt x="874" y="250"/>
                  </a:lnTo>
                  <a:lnTo>
                    <a:pt x="870" y="252"/>
                  </a:lnTo>
                  <a:lnTo>
                    <a:pt x="870" y="254"/>
                  </a:lnTo>
                  <a:lnTo>
                    <a:pt x="868" y="254"/>
                  </a:lnTo>
                  <a:lnTo>
                    <a:pt x="868" y="256"/>
                  </a:lnTo>
                  <a:lnTo>
                    <a:pt x="868" y="256"/>
                  </a:lnTo>
                  <a:lnTo>
                    <a:pt x="868" y="256"/>
                  </a:lnTo>
                  <a:lnTo>
                    <a:pt x="866" y="256"/>
                  </a:lnTo>
                  <a:lnTo>
                    <a:pt x="866" y="256"/>
                  </a:lnTo>
                  <a:lnTo>
                    <a:pt x="866" y="258"/>
                  </a:lnTo>
                  <a:lnTo>
                    <a:pt x="868" y="260"/>
                  </a:lnTo>
                  <a:lnTo>
                    <a:pt x="868" y="260"/>
                  </a:lnTo>
                  <a:lnTo>
                    <a:pt x="868" y="260"/>
                  </a:lnTo>
                  <a:lnTo>
                    <a:pt x="870" y="260"/>
                  </a:lnTo>
                  <a:lnTo>
                    <a:pt x="872" y="260"/>
                  </a:lnTo>
                  <a:lnTo>
                    <a:pt x="874" y="260"/>
                  </a:lnTo>
                  <a:lnTo>
                    <a:pt x="876" y="260"/>
                  </a:lnTo>
                  <a:lnTo>
                    <a:pt x="880" y="260"/>
                  </a:lnTo>
                  <a:lnTo>
                    <a:pt x="884" y="260"/>
                  </a:lnTo>
                  <a:lnTo>
                    <a:pt x="884" y="260"/>
                  </a:lnTo>
                  <a:lnTo>
                    <a:pt x="886" y="258"/>
                  </a:lnTo>
                  <a:lnTo>
                    <a:pt x="888" y="256"/>
                  </a:lnTo>
                  <a:lnTo>
                    <a:pt x="888" y="254"/>
                  </a:lnTo>
                  <a:lnTo>
                    <a:pt x="890" y="252"/>
                  </a:lnTo>
                  <a:lnTo>
                    <a:pt x="890" y="252"/>
                  </a:lnTo>
                  <a:lnTo>
                    <a:pt x="890" y="252"/>
                  </a:lnTo>
                  <a:lnTo>
                    <a:pt x="892" y="250"/>
                  </a:lnTo>
                  <a:lnTo>
                    <a:pt x="894" y="250"/>
                  </a:lnTo>
                  <a:lnTo>
                    <a:pt x="896" y="250"/>
                  </a:lnTo>
                  <a:lnTo>
                    <a:pt x="896" y="250"/>
                  </a:lnTo>
                  <a:lnTo>
                    <a:pt x="898" y="250"/>
                  </a:lnTo>
                  <a:lnTo>
                    <a:pt x="902" y="246"/>
                  </a:lnTo>
                  <a:lnTo>
                    <a:pt x="906" y="242"/>
                  </a:lnTo>
                  <a:lnTo>
                    <a:pt x="910" y="238"/>
                  </a:lnTo>
                  <a:lnTo>
                    <a:pt x="912" y="236"/>
                  </a:lnTo>
                  <a:lnTo>
                    <a:pt x="914" y="234"/>
                  </a:lnTo>
                  <a:lnTo>
                    <a:pt x="914" y="234"/>
                  </a:lnTo>
                  <a:lnTo>
                    <a:pt x="914" y="232"/>
                  </a:lnTo>
                  <a:lnTo>
                    <a:pt x="914" y="230"/>
                  </a:lnTo>
                  <a:lnTo>
                    <a:pt x="916" y="228"/>
                  </a:lnTo>
                  <a:lnTo>
                    <a:pt x="916" y="224"/>
                  </a:lnTo>
                  <a:lnTo>
                    <a:pt x="918" y="222"/>
                  </a:lnTo>
                  <a:lnTo>
                    <a:pt x="918" y="220"/>
                  </a:lnTo>
                  <a:lnTo>
                    <a:pt x="920" y="216"/>
                  </a:lnTo>
                  <a:lnTo>
                    <a:pt x="920" y="216"/>
                  </a:lnTo>
                  <a:lnTo>
                    <a:pt x="920" y="216"/>
                  </a:lnTo>
                  <a:lnTo>
                    <a:pt x="920" y="214"/>
                  </a:lnTo>
                  <a:lnTo>
                    <a:pt x="920" y="214"/>
                  </a:lnTo>
                  <a:lnTo>
                    <a:pt x="920" y="212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22" y="212"/>
                  </a:lnTo>
                  <a:lnTo>
                    <a:pt x="922" y="212"/>
                  </a:lnTo>
                  <a:lnTo>
                    <a:pt x="924" y="212"/>
                  </a:lnTo>
                  <a:lnTo>
                    <a:pt x="924" y="212"/>
                  </a:lnTo>
                  <a:lnTo>
                    <a:pt x="924" y="212"/>
                  </a:lnTo>
                  <a:lnTo>
                    <a:pt x="926" y="212"/>
                  </a:lnTo>
                  <a:lnTo>
                    <a:pt x="928" y="212"/>
                  </a:lnTo>
                  <a:lnTo>
                    <a:pt x="928" y="212"/>
                  </a:lnTo>
                  <a:lnTo>
                    <a:pt x="928" y="212"/>
                  </a:lnTo>
                  <a:lnTo>
                    <a:pt x="930" y="212"/>
                  </a:lnTo>
                  <a:lnTo>
                    <a:pt x="930" y="212"/>
                  </a:lnTo>
                  <a:lnTo>
                    <a:pt x="930" y="212"/>
                  </a:lnTo>
                  <a:lnTo>
                    <a:pt x="932" y="210"/>
                  </a:lnTo>
                  <a:lnTo>
                    <a:pt x="932" y="210"/>
                  </a:lnTo>
                  <a:lnTo>
                    <a:pt x="932" y="210"/>
                  </a:lnTo>
                  <a:lnTo>
                    <a:pt x="936" y="208"/>
                  </a:lnTo>
                  <a:lnTo>
                    <a:pt x="936" y="208"/>
                  </a:lnTo>
                  <a:lnTo>
                    <a:pt x="936" y="208"/>
                  </a:lnTo>
                  <a:lnTo>
                    <a:pt x="938" y="202"/>
                  </a:lnTo>
                  <a:lnTo>
                    <a:pt x="942" y="196"/>
                  </a:lnTo>
                  <a:lnTo>
                    <a:pt x="946" y="192"/>
                  </a:lnTo>
                  <a:lnTo>
                    <a:pt x="948" y="190"/>
                  </a:lnTo>
                  <a:lnTo>
                    <a:pt x="948" y="190"/>
                  </a:lnTo>
                  <a:lnTo>
                    <a:pt x="950" y="190"/>
                  </a:lnTo>
                  <a:lnTo>
                    <a:pt x="950" y="192"/>
                  </a:lnTo>
                  <a:lnTo>
                    <a:pt x="952" y="194"/>
                  </a:lnTo>
                  <a:lnTo>
                    <a:pt x="952" y="194"/>
                  </a:lnTo>
                  <a:lnTo>
                    <a:pt x="950" y="196"/>
                  </a:lnTo>
                  <a:lnTo>
                    <a:pt x="950" y="200"/>
                  </a:lnTo>
                  <a:lnTo>
                    <a:pt x="950" y="200"/>
                  </a:lnTo>
                  <a:lnTo>
                    <a:pt x="948" y="202"/>
                  </a:lnTo>
                  <a:lnTo>
                    <a:pt x="946" y="204"/>
                  </a:lnTo>
                  <a:lnTo>
                    <a:pt x="944" y="204"/>
                  </a:lnTo>
                  <a:lnTo>
                    <a:pt x="942" y="206"/>
                  </a:lnTo>
                  <a:lnTo>
                    <a:pt x="940" y="208"/>
                  </a:lnTo>
                  <a:lnTo>
                    <a:pt x="940" y="208"/>
                  </a:lnTo>
                  <a:lnTo>
                    <a:pt x="940" y="208"/>
                  </a:lnTo>
                  <a:lnTo>
                    <a:pt x="938" y="210"/>
                  </a:lnTo>
                  <a:lnTo>
                    <a:pt x="936" y="212"/>
                  </a:lnTo>
                  <a:lnTo>
                    <a:pt x="934" y="214"/>
                  </a:lnTo>
                  <a:lnTo>
                    <a:pt x="928" y="218"/>
                  </a:lnTo>
                  <a:lnTo>
                    <a:pt x="928" y="220"/>
                  </a:lnTo>
                  <a:lnTo>
                    <a:pt x="926" y="220"/>
                  </a:lnTo>
                  <a:lnTo>
                    <a:pt x="924" y="222"/>
                  </a:lnTo>
                  <a:lnTo>
                    <a:pt x="924" y="222"/>
                  </a:lnTo>
                  <a:lnTo>
                    <a:pt x="924" y="222"/>
                  </a:lnTo>
                  <a:lnTo>
                    <a:pt x="924" y="224"/>
                  </a:lnTo>
                  <a:lnTo>
                    <a:pt x="922" y="226"/>
                  </a:lnTo>
                  <a:lnTo>
                    <a:pt x="922" y="226"/>
                  </a:lnTo>
                  <a:lnTo>
                    <a:pt x="922" y="226"/>
                  </a:lnTo>
                  <a:lnTo>
                    <a:pt x="922" y="228"/>
                  </a:lnTo>
                  <a:lnTo>
                    <a:pt x="922" y="228"/>
                  </a:lnTo>
                  <a:lnTo>
                    <a:pt x="922" y="228"/>
                  </a:lnTo>
                  <a:lnTo>
                    <a:pt x="922" y="230"/>
                  </a:lnTo>
                  <a:lnTo>
                    <a:pt x="922" y="230"/>
                  </a:lnTo>
                  <a:lnTo>
                    <a:pt x="922" y="232"/>
                  </a:lnTo>
                  <a:lnTo>
                    <a:pt x="922" y="232"/>
                  </a:lnTo>
                  <a:lnTo>
                    <a:pt x="922" y="232"/>
                  </a:lnTo>
                  <a:lnTo>
                    <a:pt x="924" y="234"/>
                  </a:lnTo>
                  <a:lnTo>
                    <a:pt x="924" y="234"/>
                  </a:lnTo>
                  <a:lnTo>
                    <a:pt x="924" y="234"/>
                  </a:lnTo>
                  <a:lnTo>
                    <a:pt x="926" y="234"/>
                  </a:lnTo>
                  <a:lnTo>
                    <a:pt x="926" y="236"/>
                  </a:lnTo>
                  <a:lnTo>
                    <a:pt x="926" y="236"/>
                  </a:lnTo>
                  <a:lnTo>
                    <a:pt x="928" y="236"/>
                  </a:lnTo>
                  <a:lnTo>
                    <a:pt x="930" y="236"/>
                  </a:lnTo>
                  <a:lnTo>
                    <a:pt x="930" y="236"/>
                  </a:lnTo>
                  <a:lnTo>
                    <a:pt x="930" y="236"/>
                  </a:lnTo>
                  <a:lnTo>
                    <a:pt x="932" y="236"/>
                  </a:lnTo>
                  <a:lnTo>
                    <a:pt x="932" y="236"/>
                  </a:lnTo>
                  <a:lnTo>
                    <a:pt x="934" y="234"/>
                  </a:lnTo>
                  <a:lnTo>
                    <a:pt x="936" y="232"/>
                  </a:lnTo>
                  <a:lnTo>
                    <a:pt x="938" y="232"/>
                  </a:lnTo>
                  <a:lnTo>
                    <a:pt x="940" y="230"/>
                  </a:lnTo>
                  <a:lnTo>
                    <a:pt x="942" y="230"/>
                  </a:lnTo>
                  <a:lnTo>
                    <a:pt x="944" y="230"/>
                  </a:lnTo>
                  <a:lnTo>
                    <a:pt x="946" y="230"/>
                  </a:lnTo>
                  <a:lnTo>
                    <a:pt x="950" y="232"/>
                  </a:lnTo>
                  <a:lnTo>
                    <a:pt x="950" y="232"/>
                  </a:lnTo>
                  <a:lnTo>
                    <a:pt x="950" y="232"/>
                  </a:lnTo>
                  <a:lnTo>
                    <a:pt x="948" y="234"/>
                  </a:lnTo>
                  <a:lnTo>
                    <a:pt x="946" y="236"/>
                  </a:lnTo>
                  <a:lnTo>
                    <a:pt x="944" y="236"/>
                  </a:lnTo>
                  <a:lnTo>
                    <a:pt x="942" y="238"/>
                  </a:lnTo>
                  <a:lnTo>
                    <a:pt x="938" y="238"/>
                  </a:lnTo>
                  <a:lnTo>
                    <a:pt x="934" y="238"/>
                  </a:lnTo>
                  <a:lnTo>
                    <a:pt x="930" y="240"/>
                  </a:lnTo>
                  <a:lnTo>
                    <a:pt x="930" y="240"/>
                  </a:lnTo>
                  <a:lnTo>
                    <a:pt x="928" y="240"/>
                  </a:lnTo>
                  <a:lnTo>
                    <a:pt x="926" y="240"/>
                  </a:lnTo>
                  <a:lnTo>
                    <a:pt x="924" y="242"/>
                  </a:lnTo>
                  <a:lnTo>
                    <a:pt x="922" y="244"/>
                  </a:lnTo>
                  <a:lnTo>
                    <a:pt x="922" y="244"/>
                  </a:lnTo>
                  <a:lnTo>
                    <a:pt x="922" y="244"/>
                  </a:lnTo>
                  <a:lnTo>
                    <a:pt x="920" y="246"/>
                  </a:lnTo>
                  <a:lnTo>
                    <a:pt x="920" y="246"/>
                  </a:lnTo>
                  <a:lnTo>
                    <a:pt x="918" y="246"/>
                  </a:lnTo>
                  <a:lnTo>
                    <a:pt x="918" y="248"/>
                  </a:lnTo>
                  <a:lnTo>
                    <a:pt x="918" y="248"/>
                  </a:lnTo>
                  <a:lnTo>
                    <a:pt x="918" y="248"/>
                  </a:lnTo>
                  <a:lnTo>
                    <a:pt x="918" y="250"/>
                  </a:lnTo>
                  <a:lnTo>
                    <a:pt x="918" y="252"/>
                  </a:lnTo>
                  <a:lnTo>
                    <a:pt x="918" y="252"/>
                  </a:lnTo>
                  <a:lnTo>
                    <a:pt x="918" y="252"/>
                  </a:lnTo>
                  <a:lnTo>
                    <a:pt x="918" y="252"/>
                  </a:lnTo>
                  <a:lnTo>
                    <a:pt x="918" y="254"/>
                  </a:lnTo>
                  <a:lnTo>
                    <a:pt x="920" y="256"/>
                  </a:lnTo>
                  <a:lnTo>
                    <a:pt x="924" y="256"/>
                  </a:lnTo>
                  <a:lnTo>
                    <a:pt x="928" y="258"/>
                  </a:lnTo>
                  <a:lnTo>
                    <a:pt x="932" y="258"/>
                  </a:lnTo>
                  <a:lnTo>
                    <a:pt x="932" y="258"/>
                  </a:lnTo>
                  <a:lnTo>
                    <a:pt x="928" y="262"/>
                  </a:lnTo>
                  <a:lnTo>
                    <a:pt x="922" y="264"/>
                  </a:lnTo>
                  <a:lnTo>
                    <a:pt x="918" y="264"/>
                  </a:lnTo>
                  <a:lnTo>
                    <a:pt x="912" y="266"/>
                  </a:lnTo>
                  <a:lnTo>
                    <a:pt x="906" y="266"/>
                  </a:lnTo>
                  <a:lnTo>
                    <a:pt x="900" y="268"/>
                  </a:lnTo>
                  <a:lnTo>
                    <a:pt x="894" y="268"/>
                  </a:lnTo>
                  <a:lnTo>
                    <a:pt x="894" y="268"/>
                  </a:lnTo>
                  <a:lnTo>
                    <a:pt x="892" y="268"/>
                  </a:lnTo>
                  <a:lnTo>
                    <a:pt x="890" y="272"/>
                  </a:lnTo>
                  <a:lnTo>
                    <a:pt x="886" y="272"/>
                  </a:lnTo>
                  <a:lnTo>
                    <a:pt x="882" y="274"/>
                  </a:lnTo>
                  <a:lnTo>
                    <a:pt x="878" y="274"/>
                  </a:lnTo>
                  <a:lnTo>
                    <a:pt x="878" y="274"/>
                  </a:lnTo>
                  <a:lnTo>
                    <a:pt x="878" y="274"/>
                  </a:lnTo>
                  <a:lnTo>
                    <a:pt x="876" y="276"/>
                  </a:lnTo>
                  <a:lnTo>
                    <a:pt x="874" y="276"/>
                  </a:lnTo>
                  <a:lnTo>
                    <a:pt x="870" y="278"/>
                  </a:lnTo>
                  <a:lnTo>
                    <a:pt x="866" y="280"/>
                  </a:lnTo>
                  <a:lnTo>
                    <a:pt x="864" y="282"/>
                  </a:lnTo>
                  <a:lnTo>
                    <a:pt x="862" y="282"/>
                  </a:lnTo>
                  <a:lnTo>
                    <a:pt x="862" y="282"/>
                  </a:lnTo>
                  <a:lnTo>
                    <a:pt x="860" y="284"/>
                  </a:lnTo>
                  <a:lnTo>
                    <a:pt x="860" y="284"/>
                  </a:lnTo>
                  <a:lnTo>
                    <a:pt x="860" y="286"/>
                  </a:lnTo>
                  <a:lnTo>
                    <a:pt x="864" y="292"/>
                  </a:lnTo>
                  <a:lnTo>
                    <a:pt x="868" y="296"/>
                  </a:lnTo>
                  <a:lnTo>
                    <a:pt x="870" y="300"/>
                  </a:lnTo>
                  <a:lnTo>
                    <a:pt x="872" y="304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8"/>
                  </a:lnTo>
                  <a:lnTo>
                    <a:pt x="872" y="308"/>
                  </a:lnTo>
                  <a:lnTo>
                    <a:pt x="874" y="308"/>
                  </a:lnTo>
                  <a:lnTo>
                    <a:pt x="874" y="310"/>
                  </a:lnTo>
                  <a:lnTo>
                    <a:pt x="874" y="310"/>
                  </a:lnTo>
                  <a:lnTo>
                    <a:pt x="874" y="310"/>
                  </a:lnTo>
                  <a:lnTo>
                    <a:pt x="876" y="312"/>
                  </a:lnTo>
                  <a:lnTo>
                    <a:pt x="876" y="312"/>
                  </a:lnTo>
                  <a:lnTo>
                    <a:pt x="876" y="312"/>
                  </a:lnTo>
                  <a:lnTo>
                    <a:pt x="878" y="312"/>
                  </a:lnTo>
                  <a:lnTo>
                    <a:pt x="878" y="312"/>
                  </a:lnTo>
                  <a:lnTo>
                    <a:pt x="880" y="318"/>
                  </a:lnTo>
                  <a:lnTo>
                    <a:pt x="880" y="322"/>
                  </a:lnTo>
                  <a:lnTo>
                    <a:pt x="880" y="326"/>
                  </a:lnTo>
                  <a:lnTo>
                    <a:pt x="880" y="330"/>
                  </a:lnTo>
                  <a:lnTo>
                    <a:pt x="880" y="330"/>
                  </a:lnTo>
                  <a:lnTo>
                    <a:pt x="876" y="326"/>
                  </a:lnTo>
                  <a:lnTo>
                    <a:pt x="874" y="322"/>
                  </a:lnTo>
                  <a:lnTo>
                    <a:pt x="870" y="318"/>
                  </a:lnTo>
                  <a:lnTo>
                    <a:pt x="870" y="318"/>
                  </a:lnTo>
                  <a:lnTo>
                    <a:pt x="870" y="318"/>
                  </a:lnTo>
                  <a:lnTo>
                    <a:pt x="866" y="316"/>
                  </a:lnTo>
                  <a:lnTo>
                    <a:pt x="862" y="312"/>
                  </a:lnTo>
                  <a:lnTo>
                    <a:pt x="858" y="308"/>
                  </a:lnTo>
                  <a:lnTo>
                    <a:pt x="850" y="300"/>
                  </a:lnTo>
                  <a:lnTo>
                    <a:pt x="840" y="292"/>
                  </a:lnTo>
                  <a:lnTo>
                    <a:pt x="830" y="286"/>
                  </a:lnTo>
                  <a:lnTo>
                    <a:pt x="830" y="286"/>
                  </a:lnTo>
                  <a:lnTo>
                    <a:pt x="828" y="286"/>
                  </a:lnTo>
                  <a:lnTo>
                    <a:pt x="824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18" y="286"/>
                  </a:lnTo>
                  <a:lnTo>
                    <a:pt x="816" y="288"/>
                  </a:lnTo>
                  <a:lnTo>
                    <a:pt x="816" y="288"/>
                  </a:lnTo>
                  <a:lnTo>
                    <a:pt x="814" y="288"/>
                  </a:lnTo>
                  <a:lnTo>
                    <a:pt x="814" y="288"/>
                  </a:lnTo>
                  <a:lnTo>
                    <a:pt x="814" y="288"/>
                  </a:lnTo>
                  <a:lnTo>
                    <a:pt x="812" y="290"/>
                  </a:lnTo>
                  <a:lnTo>
                    <a:pt x="812" y="292"/>
                  </a:lnTo>
                  <a:lnTo>
                    <a:pt x="812" y="292"/>
                  </a:lnTo>
                  <a:lnTo>
                    <a:pt x="810" y="292"/>
                  </a:lnTo>
                  <a:lnTo>
                    <a:pt x="810" y="296"/>
                  </a:lnTo>
                  <a:lnTo>
                    <a:pt x="810" y="296"/>
                  </a:lnTo>
                  <a:lnTo>
                    <a:pt x="810" y="296"/>
                  </a:lnTo>
                  <a:lnTo>
                    <a:pt x="810" y="300"/>
                  </a:lnTo>
                  <a:lnTo>
                    <a:pt x="810" y="302"/>
                  </a:lnTo>
                  <a:lnTo>
                    <a:pt x="810" y="304"/>
                  </a:lnTo>
                  <a:lnTo>
                    <a:pt x="808" y="304"/>
                  </a:lnTo>
                  <a:lnTo>
                    <a:pt x="804" y="298"/>
                  </a:lnTo>
                  <a:lnTo>
                    <a:pt x="800" y="294"/>
                  </a:lnTo>
                  <a:lnTo>
                    <a:pt x="798" y="292"/>
                  </a:lnTo>
                  <a:lnTo>
                    <a:pt x="794" y="288"/>
                  </a:lnTo>
                  <a:lnTo>
                    <a:pt x="790" y="288"/>
                  </a:lnTo>
                  <a:lnTo>
                    <a:pt x="790" y="284"/>
                  </a:lnTo>
                  <a:lnTo>
                    <a:pt x="788" y="282"/>
                  </a:lnTo>
                  <a:lnTo>
                    <a:pt x="786" y="278"/>
                  </a:lnTo>
                  <a:lnTo>
                    <a:pt x="786" y="278"/>
                  </a:lnTo>
                  <a:lnTo>
                    <a:pt x="786" y="276"/>
                  </a:lnTo>
                  <a:lnTo>
                    <a:pt x="784" y="276"/>
                  </a:lnTo>
                  <a:lnTo>
                    <a:pt x="784" y="276"/>
                  </a:lnTo>
                  <a:lnTo>
                    <a:pt x="784" y="274"/>
                  </a:lnTo>
                  <a:lnTo>
                    <a:pt x="782" y="274"/>
                  </a:lnTo>
                  <a:lnTo>
                    <a:pt x="782" y="274"/>
                  </a:lnTo>
                  <a:lnTo>
                    <a:pt x="782" y="272"/>
                  </a:lnTo>
                  <a:lnTo>
                    <a:pt x="778" y="272"/>
                  </a:lnTo>
                  <a:lnTo>
                    <a:pt x="778" y="272"/>
                  </a:lnTo>
                  <a:lnTo>
                    <a:pt x="778" y="272"/>
                  </a:lnTo>
                  <a:lnTo>
                    <a:pt x="776" y="270"/>
                  </a:lnTo>
                  <a:lnTo>
                    <a:pt x="774" y="268"/>
                  </a:lnTo>
                  <a:lnTo>
                    <a:pt x="770" y="264"/>
                  </a:lnTo>
                  <a:lnTo>
                    <a:pt x="766" y="260"/>
                  </a:lnTo>
                  <a:lnTo>
                    <a:pt x="762" y="256"/>
                  </a:lnTo>
                  <a:lnTo>
                    <a:pt x="756" y="250"/>
                  </a:lnTo>
                  <a:lnTo>
                    <a:pt x="752" y="244"/>
                  </a:lnTo>
                  <a:lnTo>
                    <a:pt x="746" y="236"/>
                  </a:lnTo>
                  <a:lnTo>
                    <a:pt x="740" y="232"/>
                  </a:lnTo>
                  <a:lnTo>
                    <a:pt x="740" y="226"/>
                  </a:lnTo>
                  <a:lnTo>
                    <a:pt x="738" y="218"/>
                  </a:lnTo>
                  <a:lnTo>
                    <a:pt x="736" y="212"/>
                  </a:lnTo>
                  <a:lnTo>
                    <a:pt x="734" y="206"/>
                  </a:lnTo>
                  <a:lnTo>
                    <a:pt x="730" y="202"/>
                  </a:lnTo>
                  <a:lnTo>
                    <a:pt x="730" y="202"/>
                  </a:lnTo>
                  <a:lnTo>
                    <a:pt x="730" y="202"/>
                  </a:lnTo>
                  <a:lnTo>
                    <a:pt x="724" y="196"/>
                  </a:lnTo>
                  <a:lnTo>
                    <a:pt x="724" y="196"/>
                  </a:lnTo>
                  <a:lnTo>
                    <a:pt x="724" y="196"/>
                  </a:lnTo>
                  <a:lnTo>
                    <a:pt x="720" y="192"/>
                  </a:lnTo>
                  <a:lnTo>
                    <a:pt x="720" y="192"/>
                  </a:lnTo>
                  <a:lnTo>
                    <a:pt x="718" y="192"/>
                  </a:lnTo>
                  <a:lnTo>
                    <a:pt x="712" y="190"/>
                  </a:lnTo>
                  <a:lnTo>
                    <a:pt x="712" y="190"/>
                  </a:lnTo>
                  <a:lnTo>
                    <a:pt x="710" y="190"/>
                  </a:lnTo>
                  <a:lnTo>
                    <a:pt x="706" y="190"/>
                  </a:lnTo>
                  <a:lnTo>
                    <a:pt x="706" y="190"/>
                  </a:lnTo>
                  <a:lnTo>
                    <a:pt x="706" y="190"/>
                  </a:lnTo>
                  <a:lnTo>
                    <a:pt x="704" y="192"/>
                  </a:lnTo>
                  <a:lnTo>
                    <a:pt x="704" y="192"/>
                  </a:lnTo>
                  <a:lnTo>
                    <a:pt x="704" y="194"/>
                  </a:lnTo>
                  <a:lnTo>
                    <a:pt x="702" y="196"/>
                  </a:lnTo>
                  <a:lnTo>
                    <a:pt x="702" y="196"/>
                  </a:lnTo>
                  <a:lnTo>
                    <a:pt x="702" y="196"/>
                  </a:lnTo>
                  <a:lnTo>
                    <a:pt x="700" y="198"/>
                  </a:lnTo>
                  <a:lnTo>
                    <a:pt x="698" y="202"/>
                  </a:lnTo>
                  <a:lnTo>
                    <a:pt x="698" y="204"/>
                  </a:lnTo>
                  <a:lnTo>
                    <a:pt x="696" y="210"/>
                  </a:lnTo>
                  <a:lnTo>
                    <a:pt x="696" y="216"/>
                  </a:lnTo>
                  <a:lnTo>
                    <a:pt x="694" y="220"/>
                  </a:lnTo>
                  <a:lnTo>
                    <a:pt x="694" y="222"/>
                  </a:lnTo>
                  <a:lnTo>
                    <a:pt x="692" y="224"/>
                  </a:lnTo>
                  <a:lnTo>
                    <a:pt x="692" y="224"/>
                  </a:lnTo>
                  <a:lnTo>
                    <a:pt x="690" y="224"/>
                  </a:lnTo>
                  <a:lnTo>
                    <a:pt x="690" y="224"/>
                  </a:lnTo>
                  <a:lnTo>
                    <a:pt x="688" y="224"/>
                  </a:lnTo>
                  <a:lnTo>
                    <a:pt x="686" y="226"/>
                  </a:lnTo>
                  <a:lnTo>
                    <a:pt x="686" y="226"/>
                  </a:lnTo>
                  <a:lnTo>
                    <a:pt x="684" y="228"/>
                  </a:lnTo>
                  <a:lnTo>
                    <a:pt x="682" y="230"/>
                  </a:lnTo>
                  <a:lnTo>
                    <a:pt x="682" y="230"/>
                  </a:lnTo>
                  <a:lnTo>
                    <a:pt x="682" y="230"/>
                  </a:lnTo>
                  <a:lnTo>
                    <a:pt x="680" y="232"/>
                  </a:lnTo>
                  <a:lnTo>
                    <a:pt x="680" y="232"/>
                  </a:lnTo>
                  <a:lnTo>
                    <a:pt x="680" y="234"/>
                  </a:lnTo>
                  <a:lnTo>
                    <a:pt x="680" y="234"/>
                  </a:lnTo>
                  <a:lnTo>
                    <a:pt x="678" y="238"/>
                  </a:lnTo>
                  <a:lnTo>
                    <a:pt x="678" y="238"/>
                  </a:lnTo>
                  <a:lnTo>
                    <a:pt x="678" y="238"/>
                  </a:lnTo>
                  <a:lnTo>
                    <a:pt x="680" y="242"/>
                  </a:lnTo>
                  <a:lnTo>
                    <a:pt x="680" y="246"/>
                  </a:lnTo>
                  <a:lnTo>
                    <a:pt x="682" y="248"/>
                  </a:lnTo>
                  <a:lnTo>
                    <a:pt x="682" y="248"/>
                  </a:lnTo>
                  <a:lnTo>
                    <a:pt x="682" y="250"/>
                  </a:lnTo>
                  <a:lnTo>
                    <a:pt x="682" y="250"/>
                  </a:lnTo>
                  <a:lnTo>
                    <a:pt x="682" y="250"/>
                  </a:lnTo>
                  <a:lnTo>
                    <a:pt x="680" y="250"/>
                  </a:lnTo>
                  <a:lnTo>
                    <a:pt x="680" y="248"/>
                  </a:lnTo>
                  <a:lnTo>
                    <a:pt x="680" y="248"/>
                  </a:lnTo>
                  <a:lnTo>
                    <a:pt x="678" y="248"/>
                  </a:lnTo>
                  <a:lnTo>
                    <a:pt x="676" y="248"/>
                  </a:lnTo>
                  <a:lnTo>
                    <a:pt x="676" y="250"/>
                  </a:lnTo>
                  <a:lnTo>
                    <a:pt x="674" y="250"/>
                  </a:lnTo>
                  <a:lnTo>
                    <a:pt x="674" y="250"/>
                  </a:lnTo>
                  <a:lnTo>
                    <a:pt x="672" y="252"/>
                  </a:lnTo>
                  <a:lnTo>
                    <a:pt x="670" y="254"/>
                  </a:lnTo>
                  <a:lnTo>
                    <a:pt x="670" y="254"/>
                  </a:lnTo>
                  <a:lnTo>
                    <a:pt x="670" y="254"/>
                  </a:lnTo>
                  <a:lnTo>
                    <a:pt x="668" y="256"/>
                  </a:lnTo>
                  <a:lnTo>
                    <a:pt x="666" y="260"/>
                  </a:lnTo>
                  <a:lnTo>
                    <a:pt x="666" y="260"/>
                  </a:lnTo>
                  <a:lnTo>
                    <a:pt x="666" y="262"/>
                  </a:lnTo>
                  <a:lnTo>
                    <a:pt x="666" y="266"/>
                  </a:lnTo>
                  <a:lnTo>
                    <a:pt x="666" y="268"/>
                  </a:lnTo>
                  <a:lnTo>
                    <a:pt x="666" y="272"/>
                  </a:lnTo>
                  <a:lnTo>
                    <a:pt x="668" y="276"/>
                  </a:lnTo>
                  <a:lnTo>
                    <a:pt x="668" y="276"/>
                  </a:lnTo>
                  <a:lnTo>
                    <a:pt x="668" y="276"/>
                  </a:lnTo>
                  <a:lnTo>
                    <a:pt x="668" y="278"/>
                  </a:lnTo>
                  <a:lnTo>
                    <a:pt x="668" y="278"/>
                  </a:lnTo>
                  <a:lnTo>
                    <a:pt x="668" y="280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74" y="284"/>
                  </a:lnTo>
                  <a:lnTo>
                    <a:pt x="676" y="286"/>
                  </a:lnTo>
                  <a:lnTo>
                    <a:pt x="676" y="286"/>
                  </a:lnTo>
                  <a:lnTo>
                    <a:pt x="676" y="286"/>
                  </a:lnTo>
                  <a:lnTo>
                    <a:pt x="676" y="286"/>
                  </a:lnTo>
                  <a:lnTo>
                    <a:pt x="674" y="288"/>
                  </a:lnTo>
                  <a:lnTo>
                    <a:pt x="672" y="288"/>
                  </a:lnTo>
                  <a:lnTo>
                    <a:pt x="668" y="288"/>
                  </a:lnTo>
                  <a:lnTo>
                    <a:pt x="666" y="290"/>
                  </a:lnTo>
                  <a:lnTo>
                    <a:pt x="666" y="290"/>
                  </a:lnTo>
                  <a:lnTo>
                    <a:pt x="664" y="290"/>
                  </a:lnTo>
                  <a:lnTo>
                    <a:pt x="662" y="292"/>
                  </a:lnTo>
                  <a:lnTo>
                    <a:pt x="660" y="294"/>
                  </a:lnTo>
                  <a:lnTo>
                    <a:pt x="660" y="296"/>
                  </a:lnTo>
                  <a:lnTo>
                    <a:pt x="660" y="296"/>
                  </a:lnTo>
                  <a:lnTo>
                    <a:pt x="660" y="296"/>
                  </a:lnTo>
                  <a:lnTo>
                    <a:pt x="658" y="298"/>
                  </a:lnTo>
                  <a:lnTo>
                    <a:pt x="658" y="298"/>
                  </a:lnTo>
                  <a:lnTo>
                    <a:pt x="658" y="298"/>
                  </a:lnTo>
                  <a:lnTo>
                    <a:pt x="658" y="300"/>
                  </a:lnTo>
                  <a:lnTo>
                    <a:pt x="658" y="300"/>
                  </a:lnTo>
                  <a:lnTo>
                    <a:pt x="658" y="300"/>
                  </a:lnTo>
                  <a:lnTo>
                    <a:pt x="658" y="302"/>
                  </a:lnTo>
                  <a:lnTo>
                    <a:pt x="658" y="302"/>
                  </a:lnTo>
                  <a:lnTo>
                    <a:pt x="658" y="302"/>
                  </a:lnTo>
                  <a:lnTo>
                    <a:pt x="658" y="302"/>
                  </a:lnTo>
                  <a:close/>
                  <a:moveTo>
                    <a:pt x="970" y="66"/>
                  </a:moveTo>
                  <a:lnTo>
                    <a:pt x="970" y="66"/>
                  </a:lnTo>
                  <a:lnTo>
                    <a:pt x="970" y="66"/>
                  </a:lnTo>
                  <a:lnTo>
                    <a:pt x="972" y="70"/>
                  </a:lnTo>
                  <a:lnTo>
                    <a:pt x="972" y="70"/>
                  </a:lnTo>
                  <a:lnTo>
                    <a:pt x="972" y="70"/>
                  </a:lnTo>
                  <a:lnTo>
                    <a:pt x="972" y="70"/>
                  </a:lnTo>
                  <a:lnTo>
                    <a:pt x="970" y="70"/>
                  </a:lnTo>
                  <a:lnTo>
                    <a:pt x="970" y="66"/>
                  </a:lnTo>
                  <a:lnTo>
                    <a:pt x="968" y="66"/>
                  </a:lnTo>
                  <a:lnTo>
                    <a:pt x="970" y="66"/>
                  </a:lnTo>
                  <a:close/>
                  <a:moveTo>
                    <a:pt x="832" y="200"/>
                  </a:moveTo>
                  <a:lnTo>
                    <a:pt x="832" y="200"/>
                  </a:lnTo>
                  <a:lnTo>
                    <a:pt x="830" y="200"/>
                  </a:lnTo>
                  <a:lnTo>
                    <a:pt x="830" y="202"/>
                  </a:lnTo>
                  <a:lnTo>
                    <a:pt x="828" y="204"/>
                  </a:lnTo>
                  <a:lnTo>
                    <a:pt x="828" y="204"/>
                  </a:lnTo>
                  <a:lnTo>
                    <a:pt x="826" y="206"/>
                  </a:lnTo>
                  <a:lnTo>
                    <a:pt x="824" y="206"/>
                  </a:lnTo>
                  <a:lnTo>
                    <a:pt x="822" y="208"/>
                  </a:lnTo>
                  <a:lnTo>
                    <a:pt x="818" y="210"/>
                  </a:lnTo>
                  <a:lnTo>
                    <a:pt x="812" y="214"/>
                  </a:lnTo>
                  <a:lnTo>
                    <a:pt x="810" y="216"/>
                  </a:lnTo>
                  <a:lnTo>
                    <a:pt x="808" y="216"/>
                  </a:lnTo>
                  <a:lnTo>
                    <a:pt x="806" y="218"/>
                  </a:lnTo>
                  <a:lnTo>
                    <a:pt x="804" y="220"/>
                  </a:lnTo>
                  <a:lnTo>
                    <a:pt x="804" y="220"/>
                  </a:lnTo>
                  <a:lnTo>
                    <a:pt x="802" y="220"/>
                  </a:lnTo>
                  <a:lnTo>
                    <a:pt x="794" y="220"/>
                  </a:lnTo>
                  <a:lnTo>
                    <a:pt x="788" y="220"/>
                  </a:lnTo>
                  <a:lnTo>
                    <a:pt x="792" y="220"/>
                  </a:lnTo>
                  <a:lnTo>
                    <a:pt x="794" y="218"/>
                  </a:lnTo>
                  <a:lnTo>
                    <a:pt x="798" y="218"/>
                  </a:lnTo>
                  <a:lnTo>
                    <a:pt x="798" y="218"/>
                  </a:lnTo>
                  <a:lnTo>
                    <a:pt x="798" y="218"/>
                  </a:lnTo>
                  <a:lnTo>
                    <a:pt x="802" y="214"/>
                  </a:lnTo>
                  <a:lnTo>
                    <a:pt x="802" y="214"/>
                  </a:lnTo>
                  <a:lnTo>
                    <a:pt x="802" y="214"/>
                  </a:lnTo>
                  <a:lnTo>
                    <a:pt x="806" y="212"/>
                  </a:lnTo>
                  <a:lnTo>
                    <a:pt x="810" y="206"/>
                  </a:lnTo>
                  <a:lnTo>
                    <a:pt x="814" y="204"/>
                  </a:lnTo>
                  <a:lnTo>
                    <a:pt x="816" y="202"/>
                  </a:lnTo>
                  <a:lnTo>
                    <a:pt x="818" y="200"/>
                  </a:lnTo>
                  <a:lnTo>
                    <a:pt x="818" y="200"/>
                  </a:lnTo>
                  <a:lnTo>
                    <a:pt x="822" y="200"/>
                  </a:lnTo>
                  <a:lnTo>
                    <a:pt x="826" y="198"/>
                  </a:lnTo>
                  <a:lnTo>
                    <a:pt x="830" y="198"/>
                  </a:lnTo>
                  <a:lnTo>
                    <a:pt x="830" y="198"/>
                  </a:lnTo>
                  <a:lnTo>
                    <a:pt x="832" y="198"/>
                  </a:lnTo>
                  <a:lnTo>
                    <a:pt x="832" y="200"/>
                  </a:lnTo>
                  <a:close/>
                  <a:moveTo>
                    <a:pt x="866" y="216"/>
                  </a:moveTo>
                  <a:lnTo>
                    <a:pt x="864" y="218"/>
                  </a:lnTo>
                  <a:lnTo>
                    <a:pt x="860" y="220"/>
                  </a:lnTo>
                  <a:lnTo>
                    <a:pt x="858" y="222"/>
                  </a:lnTo>
                  <a:lnTo>
                    <a:pt x="856" y="222"/>
                  </a:lnTo>
                  <a:lnTo>
                    <a:pt x="852" y="222"/>
                  </a:lnTo>
                  <a:lnTo>
                    <a:pt x="854" y="220"/>
                  </a:lnTo>
                  <a:lnTo>
                    <a:pt x="860" y="216"/>
                  </a:lnTo>
                  <a:lnTo>
                    <a:pt x="862" y="216"/>
                  </a:lnTo>
                  <a:lnTo>
                    <a:pt x="864" y="214"/>
                  </a:lnTo>
                  <a:lnTo>
                    <a:pt x="866" y="214"/>
                  </a:lnTo>
                  <a:lnTo>
                    <a:pt x="868" y="216"/>
                  </a:lnTo>
                  <a:lnTo>
                    <a:pt x="868" y="216"/>
                  </a:lnTo>
                  <a:lnTo>
                    <a:pt x="866" y="216"/>
                  </a:lnTo>
                  <a:close/>
                  <a:moveTo>
                    <a:pt x="682" y="308"/>
                  </a:moveTo>
                  <a:lnTo>
                    <a:pt x="684" y="308"/>
                  </a:lnTo>
                  <a:lnTo>
                    <a:pt x="688" y="308"/>
                  </a:lnTo>
                  <a:lnTo>
                    <a:pt x="690" y="308"/>
                  </a:lnTo>
                  <a:lnTo>
                    <a:pt x="690" y="308"/>
                  </a:lnTo>
                  <a:lnTo>
                    <a:pt x="688" y="308"/>
                  </a:lnTo>
                  <a:lnTo>
                    <a:pt x="686" y="308"/>
                  </a:lnTo>
                  <a:lnTo>
                    <a:pt x="684" y="308"/>
                  </a:lnTo>
                  <a:lnTo>
                    <a:pt x="682" y="308"/>
                  </a:lnTo>
                  <a:lnTo>
                    <a:pt x="680" y="308"/>
                  </a:lnTo>
                  <a:lnTo>
                    <a:pt x="682" y="308"/>
                  </a:lnTo>
                  <a:close/>
                  <a:moveTo>
                    <a:pt x="1180" y="1518"/>
                  </a:moveTo>
                  <a:lnTo>
                    <a:pt x="1180" y="1518"/>
                  </a:lnTo>
                  <a:lnTo>
                    <a:pt x="1180" y="1518"/>
                  </a:lnTo>
                  <a:lnTo>
                    <a:pt x="1178" y="1518"/>
                  </a:lnTo>
                  <a:lnTo>
                    <a:pt x="1178" y="1518"/>
                  </a:lnTo>
                  <a:lnTo>
                    <a:pt x="1176" y="1518"/>
                  </a:lnTo>
                  <a:lnTo>
                    <a:pt x="1176" y="1518"/>
                  </a:lnTo>
                  <a:lnTo>
                    <a:pt x="1176" y="1516"/>
                  </a:lnTo>
                  <a:lnTo>
                    <a:pt x="1174" y="1516"/>
                  </a:lnTo>
                  <a:lnTo>
                    <a:pt x="1172" y="1514"/>
                  </a:lnTo>
                  <a:lnTo>
                    <a:pt x="1170" y="1512"/>
                  </a:lnTo>
                  <a:lnTo>
                    <a:pt x="1168" y="1510"/>
                  </a:lnTo>
                  <a:lnTo>
                    <a:pt x="1166" y="1508"/>
                  </a:lnTo>
                  <a:lnTo>
                    <a:pt x="1164" y="1506"/>
                  </a:lnTo>
                  <a:lnTo>
                    <a:pt x="1160" y="1504"/>
                  </a:lnTo>
                  <a:lnTo>
                    <a:pt x="1158" y="1500"/>
                  </a:lnTo>
                  <a:lnTo>
                    <a:pt x="1158" y="1500"/>
                  </a:lnTo>
                  <a:lnTo>
                    <a:pt x="1158" y="1500"/>
                  </a:lnTo>
                  <a:lnTo>
                    <a:pt x="1156" y="1500"/>
                  </a:lnTo>
                  <a:lnTo>
                    <a:pt x="1156" y="1500"/>
                  </a:lnTo>
                  <a:lnTo>
                    <a:pt x="1154" y="1500"/>
                  </a:lnTo>
                  <a:lnTo>
                    <a:pt x="1152" y="1498"/>
                  </a:lnTo>
                  <a:lnTo>
                    <a:pt x="1152" y="1498"/>
                  </a:lnTo>
                  <a:lnTo>
                    <a:pt x="1152" y="1498"/>
                  </a:lnTo>
                  <a:lnTo>
                    <a:pt x="1148" y="1500"/>
                  </a:lnTo>
                  <a:lnTo>
                    <a:pt x="1146" y="1500"/>
                  </a:lnTo>
                  <a:lnTo>
                    <a:pt x="1144" y="1502"/>
                  </a:lnTo>
                  <a:lnTo>
                    <a:pt x="1142" y="1502"/>
                  </a:lnTo>
                  <a:lnTo>
                    <a:pt x="1138" y="1504"/>
                  </a:lnTo>
                  <a:lnTo>
                    <a:pt x="1138" y="1504"/>
                  </a:lnTo>
                  <a:lnTo>
                    <a:pt x="1136" y="1506"/>
                  </a:lnTo>
                  <a:lnTo>
                    <a:pt x="1136" y="1506"/>
                  </a:lnTo>
                  <a:lnTo>
                    <a:pt x="1138" y="1508"/>
                  </a:lnTo>
                  <a:lnTo>
                    <a:pt x="1140" y="1512"/>
                  </a:lnTo>
                  <a:lnTo>
                    <a:pt x="1144" y="1514"/>
                  </a:lnTo>
                  <a:lnTo>
                    <a:pt x="1148" y="1516"/>
                  </a:lnTo>
                  <a:lnTo>
                    <a:pt x="1150" y="1518"/>
                  </a:lnTo>
                  <a:lnTo>
                    <a:pt x="1152" y="1518"/>
                  </a:lnTo>
                  <a:lnTo>
                    <a:pt x="1152" y="1520"/>
                  </a:lnTo>
                  <a:lnTo>
                    <a:pt x="1152" y="1520"/>
                  </a:lnTo>
                  <a:lnTo>
                    <a:pt x="1152" y="1520"/>
                  </a:lnTo>
                  <a:lnTo>
                    <a:pt x="1154" y="1522"/>
                  </a:lnTo>
                  <a:lnTo>
                    <a:pt x="1154" y="1522"/>
                  </a:lnTo>
                  <a:lnTo>
                    <a:pt x="1154" y="1522"/>
                  </a:lnTo>
                  <a:lnTo>
                    <a:pt x="1156" y="1524"/>
                  </a:lnTo>
                  <a:lnTo>
                    <a:pt x="1156" y="1524"/>
                  </a:lnTo>
                  <a:lnTo>
                    <a:pt x="1156" y="1524"/>
                  </a:lnTo>
                  <a:lnTo>
                    <a:pt x="1158" y="1524"/>
                  </a:lnTo>
                  <a:lnTo>
                    <a:pt x="1160" y="1524"/>
                  </a:lnTo>
                  <a:lnTo>
                    <a:pt x="1164" y="1526"/>
                  </a:lnTo>
                  <a:lnTo>
                    <a:pt x="1164" y="1526"/>
                  </a:lnTo>
                  <a:lnTo>
                    <a:pt x="1172" y="1526"/>
                  </a:lnTo>
                  <a:lnTo>
                    <a:pt x="1180" y="1524"/>
                  </a:lnTo>
                  <a:lnTo>
                    <a:pt x="1180" y="1524"/>
                  </a:lnTo>
                  <a:lnTo>
                    <a:pt x="1180" y="1524"/>
                  </a:lnTo>
                  <a:lnTo>
                    <a:pt x="1180" y="1524"/>
                  </a:lnTo>
                  <a:lnTo>
                    <a:pt x="1180" y="1524"/>
                  </a:lnTo>
                  <a:lnTo>
                    <a:pt x="1182" y="1522"/>
                  </a:lnTo>
                  <a:lnTo>
                    <a:pt x="1182" y="1522"/>
                  </a:lnTo>
                  <a:lnTo>
                    <a:pt x="1182" y="1520"/>
                  </a:lnTo>
                  <a:lnTo>
                    <a:pt x="1180" y="1518"/>
                  </a:lnTo>
                  <a:lnTo>
                    <a:pt x="1180" y="1518"/>
                  </a:lnTo>
                  <a:lnTo>
                    <a:pt x="1180" y="1518"/>
                  </a:lnTo>
                  <a:lnTo>
                    <a:pt x="1180" y="15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4" name="Freeform 27"/>
            <p:cNvSpPr>
              <a:spLocks noEditPoints="1"/>
            </p:cNvSpPr>
            <p:nvPr/>
          </p:nvSpPr>
          <p:spPr bwMode="auto">
            <a:xfrm>
              <a:off x="1991060" y="3123892"/>
              <a:ext cx="2698215" cy="1756108"/>
            </a:xfrm>
            <a:custGeom>
              <a:avLst/>
              <a:gdLst>
                <a:gd name="T0" fmla="*/ 300 w 1672"/>
                <a:gd name="T1" fmla="*/ 1176 h 1238"/>
                <a:gd name="T2" fmla="*/ 310 w 1672"/>
                <a:gd name="T3" fmla="*/ 1196 h 1238"/>
                <a:gd name="T4" fmla="*/ 356 w 1672"/>
                <a:gd name="T5" fmla="*/ 1236 h 1238"/>
                <a:gd name="T6" fmla="*/ 1656 w 1672"/>
                <a:gd name="T7" fmla="*/ 728 h 1238"/>
                <a:gd name="T8" fmla="*/ 1628 w 1672"/>
                <a:gd name="T9" fmla="*/ 750 h 1238"/>
                <a:gd name="T10" fmla="*/ 1532 w 1672"/>
                <a:gd name="T11" fmla="*/ 788 h 1238"/>
                <a:gd name="T12" fmla="*/ 1432 w 1672"/>
                <a:gd name="T13" fmla="*/ 848 h 1238"/>
                <a:gd name="T14" fmla="*/ 1432 w 1672"/>
                <a:gd name="T15" fmla="*/ 796 h 1238"/>
                <a:gd name="T16" fmla="*/ 1410 w 1672"/>
                <a:gd name="T17" fmla="*/ 758 h 1238"/>
                <a:gd name="T18" fmla="*/ 1366 w 1672"/>
                <a:gd name="T19" fmla="*/ 840 h 1238"/>
                <a:gd name="T20" fmla="*/ 1400 w 1672"/>
                <a:gd name="T21" fmla="*/ 746 h 1238"/>
                <a:gd name="T22" fmla="*/ 1324 w 1672"/>
                <a:gd name="T23" fmla="*/ 722 h 1238"/>
                <a:gd name="T24" fmla="*/ 1238 w 1672"/>
                <a:gd name="T25" fmla="*/ 702 h 1238"/>
                <a:gd name="T26" fmla="*/ 860 w 1672"/>
                <a:gd name="T27" fmla="*/ 704 h 1238"/>
                <a:gd name="T28" fmla="*/ 814 w 1672"/>
                <a:gd name="T29" fmla="*/ 738 h 1238"/>
                <a:gd name="T30" fmla="*/ 886 w 1672"/>
                <a:gd name="T31" fmla="*/ 992 h 1238"/>
                <a:gd name="T32" fmla="*/ 954 w 1672"/>
                <a:gd name="T33" fmla="*/ 1004 h 1238"/>
                <a:gd name="T34" fmla="*/ 1052 w 1672"/>
                <a:gd name="T35" fmla="*/ 1034 h 1238"/>
                <a:gd name="T36" fmla="*/ 1130 w 1672"/>
                <a:gd name="T37" fmla="*/ 1068 h 1238"/>
                <a:gd name="T38" fmla="*/ 1184 w 1672"/>
                <a:gd name="T39" fmla="*/ 1116 h 1238"/>
                <a:gd name="T40" fmla="*/ 1246 w 1672"/>
                <a:gd name="T41" fmla="*/ 1072 h 1238"/>
                <a:gd name="T42" fmla="*/ 1350 w 1672"/>
                <a:gd name="T43" fmla="*/ 1056 h 1238"/>
                <a:gd name="T44" fmla="*/ 1412 w 1672"/>
                <a:gd name="T45" fmla="*/ 1056 h 1238"/>
                <a:gd name="T46" fmla="*/ 1466 w 1672"/>
                <a:gd name="T47" fmla="*/ 1138 h 1238"/>
                <a:gd name="T48" fmla="*/ 1452 w 1672"/>
                <a:gd name="T49" fmla="*/ 1036 h 1238"/>
                <a:gd name="T50" fmla="*/ 1546 w 1672"/>
                <a:gd name="T51" fmla="*/ 912 h 1238"/>
                <a:gd name="T52" fmla="*/ 1632 w 1672"/>
                <a:gd name="T53" fmla="*/ 848 h 1238"/>
                <a:gd name="T54" fmla="*/ 1640 w 1672"/>
                <a:gd name="T55" fmla="*/ 796 h 1238"/>
                <a:gd name="T56" fmla="*/ 678 w 1672"/>
                <a:gd name="T57" fmla="*/ 506 h 1238"/>
                <a:gd name="T58" fmla="*/ 622 w 1672"/>
                <a:gd name="T59" fmla="*/ 436 h 1238"/>
                <a:gd name="T60" fmla="*/ 582 w 1672"/>
                <a:gd name="T61" fmla="*/ 430 h 1238"/>
                <a:gd name="T62" fmla="*/ 572 w 1672"/>
                <a:gd name="T63" fmla="*/ 324 h 1238"/>
                <a:gd name="T64" fmla="*/ 576 w 1672"/>
                <a:gd name="T65" fmla="*/ 66 h 1238"/>
                <a:gd name="T66" fmla="*/ 458 w 1672"/>
                <a:gd name="T67" fmla="*/ 38 h 1238"/>
                <a:gd name="T68" fmla="*/ 388 w 1672"/>
                <a:gd name="T69" fmla="*/ 22 h 1238"/>
                <a:gd name="T70" fmla="*/ 356 w 1672"/>
                <a:gd name="T71" fmla="*/ 2 h 1238"/>
                <a:gd name="T72" fmla="*/ 300 w 1672"/>
                <a:gd name="T73" fmla="*/ 26 h 1238"/>
                <a:gd name="T74" fmla="*/ 256 w 1672"/>
                <a:gd name="T75" fmla="*/ 54 h 1238"/>
                <a:gd name="T76" fmla="*/ 194 w 1672"/>
                <a:gd name="T77" fmla="*/ 118 h 1238"/>
                <a:gd name="T78" fmla="*/ 228 w 1672"/>
                <a:gd name="T79" fmla="*/ 180 h 1238"/>
                <a:gd name="T80" fmla="*/ 238 w 1672"/>
                <a:gd name="T81" fmla="*/ 222 h 1238"/>
                <a:gd name="T82" fmla="*/ 166 w 1672"/>
                <a:gd name="T83" fmla="*/ 236 h 1238"/>
                <a:gd name="T84" fmla="*/ 204 w 1672"/>
                <a:gd name="T85" fmla="*/ 276 h 1238"/>
                <a:gd name="T86" fmla="*/ 274 w 1672"/>
                <a:gd name="T87" fmla="*/ 306 h 1238"/>
                <a:gd name="T88" fmla="*/ 206 w 1672"/>
                <a:gd name="T89" fmla="*/ 378 h 1238"/>
                <a:gd name="T90" fmla="*/ 210 w 1672"/>
                <a:gd name="T91" fmla="*/ 406 h 1238"/>
                <a:gd name="T92" fmla="*/ 252 w 1672"/>
                <a:gd name="T93" fmla="*/ 448 h 1238"/>
                <a:gd name="T94" fmla="*/ 304 w 1672"/>
                <a:gd name="T95" fmla="*/ 464 h 1238"/>
                <a:gd name="T96" fmla="*/ 274 w 1672"/>
                <a:gd name="T97" fmla="*/ 516 h 1238"/>
                <a:gd name="T98" fmla="*/ 160 w 1672"/>
                <a:gd name="T99" fmla="*/ 580 h 1238"/>
                <a:gd name="T100" fmla="*/ 28 w 1672"/>
                <a:gd name="T101" fmla="*/ 616 h 1238"/>
                <a:gd name="T102" fmla="*/ 116 w 1672"/>
                <a:gd name="T103" fmla="*/ 614 h 1238"/>
                <a:gd name="T104" fmla="*/ 196 w 1672"/>
                <a:gd name="T105" fmla="*/ 594 h 1238"/>
                <a:gd name="T106" fmla="*/ 386 w 1672"/>
                <a:gd name="T107" fmla="*/ 442 h 1238"/>
                <a:gd name="T108" fmla="*/ 382 w 1672"/>
                <a:gd name="T109" fmla="*/ 474 h 1238"/>
                <a:gd name="T110" fmla="*/ 488 w 1672"/>
                <a:gd name="T111" fmla="*/ 414 h 1238"/>
                <a:gd name="T112" fmla="*/ 538 w 1672"/>
                <a:gd name="T113" fmla="*/ 418 h 1238"/>
                <a:gd name="T114" fmla="*/ 598 w 1672"/>
                <a:gd name="T115" fmla="*/ 466 h 1238"/>
                <a:gd name="T116" fmla="*/ 624 w 1672"/>
                <a:gd name="T117" fmla="*/ 510 h 1238"/>
                <a:gd name="T118" fmla="*/ 634 w 1672"/>
                <a:gd name="T119" fmla="*/ 482 h 1238"/>
                <a:gd name="T120" fmla="*/ 642 w 1672"/>
                <a:gd name="T121" fmla="*/ 510 h 1238"/>
                <a:gd name="T122" fmla="*/ 648 w 1672"/>
                <a:gd name="T123" fmla="*/ 548 h 1238"/>
                <a:gd name="T124" fmla="*/ 688 w 1672"/>
                <a:gd name="T125" fmla="*/ 52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72" h="1238">
                  <a:moveTo>
                    <a:pt x="370" y="1220"/>
                  </a:moveTo>
                  <a:lnTo>
                    <a:pt x="366" y="1216"/>
                  </a:lnTo>
                  <a:lnTo>
                    <a:pt x="364" y="1212"/>
                  </a:lnTo>
                  <a:lnTo>
                    <a:pt x="362" y="1210"/>
                  </a:lnTo>
                  <a:lnTo>
                    <a:pt x="360" y="1208"/>
                  </a:lnTo>
                  <a:lnTo>
                    <a:pt x="358" y="1204"/>
                  </a:lnTo>
                  <a:lnTo>
                    <a:pt x="356" y="1200"/>
                  </a:lnTo>
                  <a:lnTo>
                    <a:pt x="354" y="1194"/>
                  </a:lnTo>
                  <a:lnTo>
                    <a:pt x="354" y="1194"/>
                  </a:lnTo>
                  <a:lnTo>
                    <a:pt x="352" y="1192"/>
                  </a:lnTo>
                  <a:lnTo>
                    <a:pt x="348" y="1190"/>
                  </a:lnTo>
                  <a:lnTo>
                    <a:pt x="342" y="1188"/>
                  </a:lnTo>
                  <a:lnTo>
                    <a:pt x="338" y="1186"/>
                  </a:lnTo>
                  <a:lnTo>
                    <a:pt x="332" y="1186"/>
                  </a:lnTo>
                  <a:lnTo>
                    <a:pt x="328" y="1186"/>
                  </a:lnTo>
                  <a:lnTo>
                    <a:pt x="322" y="1186"/>
                  </a:lnTo>
                  <a:lnTo>
                    <a:pt x="316" y="1184"/>
                  </a:lnTo>
                  <a:lnTo>
                    <a:pt x="310" y="1184"/>
                  </a:lnTo>
                  <a:lnTo>
                    <a:pt x="310" y="1184"/>
                  </a:lnTo>
                  <a:lnTo>
                    <a:pt x="310" y="1184"/>
                  </a:lnTo>
                  <a:lnTo>
                    <a:pt x="310" y="1184"/>
                  </a:lnTo>
                  <a:lnTo>
                    <a:pt x="310" y="1184"/>
                  </a:lnTo>
                  <a:lnTo>
                    <a:pt x="310" y="1182"/>
                  </a:lnTo>
                  <a:lnTo>
                    <a:pt x="308" y="1182"/>
                  </a:lnTo>
                  <a:lnTo>
                    <a:pt x="308" y="1182"/>
                  </a:lnTo>
                  <a:lnTo>
                    <a:pt x="308" y="1180"/>
                  </a:lnTo>
                  <a:lnTo>
                    <a:pt x="308" y="1180"/>
                  </a:lnTo>
                  <a:lnTo>
                    <a:pt x="308" y="1180"/>
                  </a:lnTo>
                  <a:lnTo>
                    <a:pt x="308" y="1180"/>
                  </a:lnTo>
                  <a:lnTo>
                    <a:pt x="306" y="1178"/>
                  </a:lnTo>
                  <a:lnTo>
                    <a:pt x="306" y="1178"/>
                  </a:lnTo>
                  <a:lnTo>
                    <a:pt x="306" y="1178"/>
                  </a:lnTo>
                  <a:lnTo>
                    <a:pt x="304" y="1178"/>
                  </a:lnTo>
                  <a:lnTo>
                    <a:pt x="304" y="1178"/>
                  </a:lnTo>
                  <a:lnTo>
                    <a:pt x="304" y="1176"/>
                  </a:lnTo>
                  <a:lnTo>
                    <a:pt x="300" y="1176"/>
                  </a:lnTo>
                  <a:lnTo>
                    <a:pt x="300" y="1176"/>
                  </a:lnTo>
                  <a:lnTo>
                    <a:pt x="298" y="1176"/>
                  </a:lnTo>
                  <a:lnTo>
                    <a:pt x="294" y="1176"/>
                  </a:lnTo>
                  <a:lnTo>
                    <a:pt x="294" y="1176"/>
                  </a:lnTo>
                  <a:lnTo>
                    <a:pt x="292" y="1176"/>
                  </a:lnTo>
                  <a:lnTo>
                    <a:pt x="290" y="1178"/>
                  </a:lnTo>
                  <a:lnTo>
                    <a:pt x="286" y="1180"/>
                  </a:lnTo>
                  <a:lnTo>
                    <a:pt x="284" y="1182"/>
                  </a:lnTo>
                  <a:lnTo>
                    <a:pt x="282" y="1182"/>
                  </a:lnTo>
                  <a:lnTo>
                    <a:pt x="282" y="1182"/>
                  </a:lnTo>
                  <a:lnTo>
                    <a:pt x="282" y="1182"/>
                  </a:lnTo>
                  <a:lnTo>
                    <a:pt x="282" y="1182"/>
                  </a:lnTo>
                  <a:lnTo>
                    <a:pt x="278" y="1182"/>
                  </a:lnTo>
                  <a:lnTo>
                    <a:pt x="278" y="1182"/>
                  </a:lnTo>
                  <a:lnTo>
                    <a:pt x="278" y="1182"/>
                  </a:lnTo>
                  <a:lnTo>
                    <a:pt x="278" y="1184"/>
                  </a:lnTo>
                  <a:lnTo>
                    <a:pt x="278" y="1184"/>
                  </a:lnTo>
                  <a:lnTo>
                    <a:pt x="278" y="1184"/>
                  </a:lnTo>
                  <a:lnTo>
                    <a:pt x="278" y="1186"/>
                  </a:lnTo>
                  <a:lnTo>
                    <a:pt x="276" y="1188"/>
                  </a:lnTo>
                  <a:lnTo>
                    <a:pt x="276" y="1188"/>
                  </a:lnTo>
                  <a:lnTo>
                    <a:pt x="278" y="1192"/>
                  </a:lnTo>
                  <a:lnTo>
                    <a:pt x="278" y="1192"/>
                  </a:lnTo>
                  <a:lnTo>
                    <a:pt x="280" y="1192"/>
                  </a:lnTo>
                  <a:lnTo>
                    <a:pt x="286" y="1192"/>
                  </a:lnTo>
                  <a:lnTo>
                    <a:pt x="292" y="1192"/>
                  </a:lnTo>
                  <a:lnTo>
                    <a:pt x="298" y="1192"/>
                  </a:lnTo>
                  <a:lnTo>
                    <a:pt x="304" y="1190"/>
                  </a:lnTo>
                  <a:lnTo>
                    <a:pt x="304" y="1190"/>
                  </a:lnTo>
                  <a:lnTo>
                    <a:pt x="304" y="1190"/>
                  </a:lnTo>
                  <a:lnTo>
                    <a:pt x="306" y="1190"/>
                  </a:lnTo>
                  <a:lnTo>
                    <a:pt x="306" y="1190"/>
                  </a:lnTo>
                  <a:lnTo>
                    <a:pt x="308" y="1190"/>
                  </a:lnTo>
                  <a:lnTo>
                    <a:pt x="308" y="1188"/>
                  </a:lnTo>
                  <a:lnTo>
                    <a:pt x="308" y="1192"/>
                  </a:lnTo>
                  <a:lnTo>
                    <a:pt x="310" y="1194"/>
                  </a:lnTo>
                  <a:lnTo>
                    <a:pt x="310" y="1196"/>
                  </a:lnTo>
                  <a:lnTo>
                    <a:pt x="310" y="1196"/>
                  </a:lnTo>
                  <a:lnTo>
                    <a:pt x="310" y="1196"/>
                  </a:lnTo>
                  <a:lnTo>
                    <a:pt x="312" y="1198"/>
                  </a:lnTo>
                  <a:lnTo>
                    <a:pt x="312" y="1198"/>
                  </a:lnTo>
                  <a:lnTo>
                    <a:pt x="312" y="1198"/>
                  </a:lnTo>
                  <a:lnTo>
                    <a:pt x="314" y="1200"/>
                  </a:lnTo>
                  <a:lnTo>
                    <a:pt x="314" y="1200"/>
                  </a:lnTo>
                  <a:lnTo>
                    <a:pt x="314" y="1200"/>
                  </a:lnTo>
                  <a:lnTo>
                    <a:pt x="316" y="1202"/>
                  </a:lnTo>
                  <a:lnTo>
                    <a:pt x="318" y="1202"/>
                  </a:lnTo>
                  <a:lnTo>
                    <a:pt x="322" y="1204"/>
                  </a:lnTo>
                  <a:lnTo>
                    <a:pt x="322" y="1204"/>
                  </a:lnTo>
                  <a:lnTo>
                    <a:pt x="322" y="1204"/>
                  </a:lnTo>
                  <a:lnTo>
                    <a:pt x="324" y="1204"/>
                  </a:lnTo>
                  <a:lnTo>
                    <a:pt x="326" y="1206"/>
                  </a:lnTo>
                  <a:lnTo>
                    <a:pt x="330" y="1206"/>
                  </a:lnTo>
                  <a:lnTo>
                    <a:pt x="332" y="1208"/>
                  </a:lnTo>
                  <a:lnTo>
                    <a:pt x="334" y="1208"/>
                  </a:lnTo>
                  <a:lnTo>
                    <a:pt x="336" y="1210"/>
                  </a:lnTo>
                  <a:lnTo>
                    <a:pt x="336" y="1210"/>
                  </a:lnTo>
                  <a:lnTo>
                    <a:pt x="336" y="1212"/>
                  </a:lnTo>
                  <a:lnTo>
                    <a:pt x="338" y="1212"/>
                  </a:lnTo>
                  <a:lnTo>
                    <a:pt x="340" y="1214"/>
                  </a:lnTo>
                  <a:lnTo>
                    <a:pt x="342" y="1214"/>
                  </a:lnTo>
                  <a:lnTo>
                    <a:pt x="342" y="1216"/>
                  </a:lnTo>
                  <a:lnTo>
                    <a:pt x="344" y="1218"/>
                  </a:lnTo>
                  <a:lnTo>
                    <a:pt x="344" y="1222"/>
                  </a:lnTo>
                  <a:lnTo>
                    <a:pt x="344" y="1226"/>
                  </a:lnTo>
                  <a:lnTo>
                    <a:pt x="346" y="1230"/>
                  </a:lnTo>
                  <a:lnTo>
                    <a:pt x="346" y="1232"/>
                  </a:lnTo>
                  <a:lnTo>
                    <a:pt x="346" y="1232"/>
                  </a:lnTo>
                  <a:lnTo>
                    <a:pt x="348" y="1234"/>
                  </a:lnTo>
                  <a:lnTo>
                    <a:pt x="350" y="1236"/>
                  </a:lnTo>
                  <a:lnTo>
                    <a:pt x="350" y="1236"/>
                  </a:lnTo>
                  <a:lnTo>
                    <a:pt x="352" y="1238"/>
                  </a:lnTo>
                  <a:lnTo>
                    <a:pt x="352" y="1238"/>
                  </a:lnTo>
                  <a:lnTo>
                    <a:pt x="354" y="1238"/>
                  </a:lnTo>
                  <a:lnTo>
                    <a:pt x="356" y="1236"/>
                  </a:lnTo>
                  <a:lnTo>
                    <a:pt x="358" y="1234"/>
                  </a:lnTo>
                  <a:lnTo>
                    <a:pt x="362" y="1232"/>
                  </a:lnTo>
                  <a:lnTo>
                    <a:pt x="362" y="1232"/>
                  </a:lnTo>
                  <a:lnTo>
                    <a:pt x="364" y="1230"/>
                  </a:lnTo>
                  <a:lnTo>
                    <a:pt x="366" y="1230"/>
                  </a:lnTo>
                  <a:lnTo>
                    <a:pt x="368" y="1230"/>
                  </a:lnTo>
                  <a:lnTo>
                    <a:pt x="372" y="1228"/>
                  </a:lnTo>
                  <a:lnTo>
                    <a:pt x="372" y="1228"/>
                  </a:lnTo>
                  <a:lnTo>
                    <a:pt x="374" y="1226"/>
                  </a:lnTo>
                  <a:lnTo>
                    <a:pt x="374" y="1226"/>
                  </a:lnTo>
                  <a:lnTo>
                    <a:pt x="374" y="1224"/>
                  </a:lnTo>
                  <a:lnTo>
                    <a:pt x="370" y="1220"/>
                  </a:lnTo>
                  <a:close/>
                  <a:moveTo>
                    <a:pt x="1672" y="778"/>
                  </a:moveTo>
                  <a:lnTo>
                    <a:pt x="1672" y="778"/>
                  </a:lnTo>
                  <a:lnTo>
                    <a:pt x="1672" y="776"/>
                  </a:lnTo>
                  <a:lnTo>
                    <a:pt x="1670" y="774"/>
                  </a:lnTo>
                  <a:lnTo>
                    <a:pt x="1670" y="774"/>
                  </a:lnTo>
                  <a:lnTo>
                    <a:pt x="1670" y="774"/>
                  </a:lnTo>
                  <a:lnTo>
                    <a:pt x="1668" y="774"/>
                  </a:lnTo>
                  <a:lnTo>
                    <a:pt x="1666" y="772"/>
                  </a:lnTo>
                  <a:lnTo>
                    <a:pt x="1662" y="770"/>
                  </a:lnTo>
                  <a:lnTo>
                    <a:pt x="1662" y="768"/>
                  </a:lnTo>
                  <a:lnTo>
                    <a:pt x="1660" y="766"/>
                  </a:lnTo>
                  <a:lnTo>
                    <a:pt x="1660" y="764"/>
                  </a:lnTo>
                  <a:lnTo>
                    <a:pt x="1660" y="762"/>
                  </a:lnTo>
                  <a:lnTo>
                    <a:pt x="1660" y="754"/>
                  </a:lnTo>
                  <a:lnTo>
                    <a:pt x="1660" y="748"/>
                  </a:lnTo>
                  <a:lnTo>
                    <a:pt x="1660" y="744"/>
                  </a:lnTo>
                  <a:lnTo>
                    <a:pt x="1660" y="742"/>
                  </a:lnTo>
                  <a:lnTo>
                    <a:pt x="1660" y="738"/>
                  </a:lnTo>
                  <a:lnTo>
                    <a:pt x="1658" y="732"/>
                  </a:lnTo>
                  <a:lnTo>
                    <a:pt x="1658" y="730"/>
                  </a:lnTo>
                  <a:lnTo>
                    <a:pt x="1658" y="730"/>
                  </a:lnTo>
                  <a:lnTo>
                    <a:pt x="1658" y="730"/>
                  </a:lnTo>
                  <a:lnTo>
                    <a:pt x="1658" y="728"/>
                  </a:lnTo>
                  <a:lnTo>
                    <a:pt x="1656" y="728"/>
                  </a:lnTo>
                  <a:lnTo>
                    <a:pt x="1656" y="728"/>
                  </a:lnTo>
                  <a:lnTo>
                    <a:pt x="1656" y="726"/>
                  </a:lnTo>
                  <a:lnTo>
                    <a:pt x="1656" y="726"/>
                  </a:lnTo>
                  <a:lnTo>
                    <a:pt x="1656" y="726"/>
                  </a:lnTo>
                  <a:lnTo>
                    <a:pt x="1654" y="726"/>
                  </a:lnTo>
                  <a:lnTo>
                    <a:pt x="1652" y="726"/>
                  </a:lnTo>
                  <a:lnTo>
                    <a:pt x="1652" y="726"/>
                  </a:lnTo>
                  <a:lnTo>
                    <a:pt x="1652" y="726"/>
                  </a:lnTo>
                  <a:lnTo>
                    <a:pt x="1650" y="726"/>
                  </a:lnTo>
                  <a:lnTo>
                    <a:pt x="1650" y="726"/>
                  </a:lnTo>
                  <a:lnTo>
                    <a:pt x="1650" y="726"/>
                  </a:lnTo>
                  <a:lnTo>
                    <a:pt x="1648" y="728"/>
                  </a:lnTo>
                  <a:lnTo>
                    <a:pt x="1646" y="728"/>
                  </a:lnTo>
                  <a:lnTo>
                    <a:pt x="1644" y="730"/>
                  </a:lnTo>
                  <a:lnTo>
                    <a:pt x="1642" y="732"/>
                  </a:lnTo>
                  <a:lnTo>
                    <a:pt x="1642" y="732"/>
                  </a:lnTo>
                  <a:lnTo>
                    <a:pt x="1642" y="732"/>
                  </a:lnTo>
                  <a:lnTo>
                    <a:pt x="1640" y="730"/>
                  </a:lnTo>
                  <a:lnTo>
                    <a:pt x="1638" y="730"/>
                  </a:lnTo>
                  <a:lnTo>
                    <a:pt x="1636" y="728"/>
                  </a:lnTo>
                  <a:lnTo>
                    <a:pt x="1634" y="728"/>
                  </a:lnTo>
                  <a:lnTo>
                    <a:pt x="1634" y="728"/>
                  </a:lnTo>
                  <a:lnTo>
                    <a:pt x="1634" y="728"/>
                  </a:lnTo>
                  <a:lnTo>
                    <a:pt x="1632" y="728"/>
                  </a:lnTo>
                  <a:lnTo>
                    <a:pt x="1632" y="728"/>
                  </a:lnTo>
                  <a:lnTo>
                    <a:pt x="1630" y="728"/>
                  </a:lnTo>
                  <a:lnTo>
                    <a:pt x="1630" y="730"/>
                  </a:lnTo>
                  <a:lnTo>
                    <a:pt x="1630" y="730"/>
                  </a:lnTo>
                  <a:lnTo>
                    <a:pt x="1628" y="730"/>
                  </a:lnTo>
                  <a:lnTo>
                    <a:pt x="1628" y="732"/>
                  </a:lnTo>
                  <a:lnTo>
                    <a:pt x="1628" y="732"/>
                  </a:lnTo>
                  <a:lnTo>
                    <a:pt x="1628" y="732"/>
                  </a:lnTo>
                  <a:lnTo>
                    <a:pt x="1628" y="734"/>
                  </a:lnTo>
                  <a:lnTo>
                    <a:pt x="1628" y="738"/>
                  </a:lnTo>
                  <a:lnTo>
                    <a:pt x="1628" y="740"/>
                  </a:lnTo>
                  <a:lnTo>
                    <a:pt x="1628" y="746"/>
                  </a:lnTo>
                  <a:lnTo>
                    <a:pt x="1628" y="748"/>
                  </a:lnTo>
                  <a:lnTo>
                    <a:pt x="1628" y="750"/>
                  </a:lnTo>
                  <a:lnTo>
                    <a:pt x="1626" y="752"/>
                  </a:lnTo>
                  <a:lnTo>
                    <a:pt x="1626" y="752"/>
                  </a:lnTo>
                  <a:lnTo>
                    <a:pt x="1622" y="756"/>
                  </a:lnTo>
                  <a:lnTo>
                    <a:pt x="1618" y="758"/>
                  </a:lnTo>
                  <a:lnTo>
                    <a:pt x="1616" y="760"/>
                  </a:lnTo>
                  <a:lnTo>
                    <a:pt x="1614" y="762"/>
                  </a:lnTo>
                  <a:lnTo>
                    <a:pt x="1614" y="762"/>
                  </a:lnTo>
                  <a:lnTo>
                    <a:pt x="1614" y="762"/>
                  </a:lnTo>
                  <a:lnTo>
                    <a:pt x="1612" y="766"/>
                  </a:lnTo>
                  <a:lnTo>
                    <a:pt x="1608" y="772"/>
                  </a:lnTo>
                  <a:lnTo>
                    <a:pt x="1606" y="776"/>
                  </a:lnTo>
                  <a:lnTo>
                    <a:pt x="1606" y="776"/>
                  </a:lnTo>
                  <a:lnTo>
                    <a:pt x="1604" y="778"/>
                  </a:lnTo>
                  <a:lnTo>
                    <a:pt x="1602" y="778"/>
                  </a:lnTo>
                  <a:lnTo>
                    <a:pt x="1600" y="780"/>
                  </a:lnTo>
                  <a:lnTo>
                    <a:pt x="1596" y="780"/>
                  </a:lnTo>
                  <a:lnTo>
                    <a:pt x="1592" y="780"/>
                  </a:lnTo>
                  <a:lnTo>
                    <a:pt x="1584" y="780"/>
                  </a:lnTo>
                  <a:lnTo>
                    <a:pt x="1580" y="780"/>
                  </a:lnTo>
                  <a:lnTo>
                    <a:pt x="1578" y="780"/>
                  </a:lnTo>
                  <a:lnTo>
                    <a:pt x="1570" y="778"/>
                  </a:lnTo>
                  <a:lnTo>
                    <a:pt x="1564" y="778"/>
                  </a:lnTo>
                  <a:lnTo>
                    <a:pt x="1558" y="778"/>
                  </a:lnTo>
                  <a:lnTo>
                    <a:pt x="1554" y="778"/>
                  </a:lnTo>
                  <a:lnTo>
                    <a:pt x="1550" y="778"/>
                  </a:lnTo>
                  <a:lnTo>
                    <a:pt x="1548" y="778"/>
                  </a:lnTo>
                  <a:lnTo>
                    <a:pt x="1546" y="778"/>
                  </a:lnTo>
                  <a:lnTo>
                    <a:pt x="1542" y="780"/>
                  </a:lnTo>
                  <a:lnTo>
                    <a:pt x="1542" y="780"/>
                  </a:lnTo>
                  <a:lnTo>
                    <a:pt x="1542" y="780"/>
                  </a:lnTo>
                  <a:lnTo>
                    <a:pt x="1538" y="782"/>
                  </a:lnTo>
                  <a:lnTo>
                    <a:pt x="1538" y="784"/>
                  </a:lnTo>
                  <a:lnTo>
                    <a:pt x="1536" y="786"/>
                  </a:lnTo>
                  <a:lnTo>
                    <a:pt x="1534" y="786"/>
                  </a:lnTo>
                  <a:lnTo>
                    <a:pt x="1534" y="788"/>
                  </a:lnTo>
                  <a:lnTo>
                    <a:pt x="1534" y="788"/>
                  </a:lnTo>
                  <a:lnTo>
                    <a:pt x="1532" y="788"/>
                  </a:lnTo>
                  <a:lnTo>
                    <a:pt x="1532" y="792"/>
                  </a:lnTo>
                  <a:lnTo>
                    <a:pt x="1530" y="794"/>
                  </a:lnTo>
                  <a:lnTo>
                    <a:pt x="1528" y="798"/>
                  </a:lnTo>
                  <a:lnTo>
                    <a:pt x="1526" y="802"/>
                  </a:lnTo>
                  <a:lnTo>
                    <a:pt x="1526" y="804"/>
                  </a:lnTo>
                  <a:lnTo>
                    <a:pt x="1524" y="808"/>
                  </a:lnTo>
                  <a:lnTo>
                    <a:pt x="1522" y="808"/>
                  </a:lnTo>
                  <a:lnTo>
                    <a:pt x="1518" y="810"/>
                  </a:lnTo>
                  <a:lnTo>
                    <a:pt x="1516" y="812"/>
                  </a:lnTo>
                  <a:lnTo>
                    <a:pt x="1508" y="812"/>
                  </a:lnTo>
                  <a:lnTo>
                    <a:pt x="1506" y="812"/>
                  </a:lnTo>
                  <a:lnTo>
                    <a:pt x="1502" y="814"/>
                  </a:lnTo>
                  <a:lnTo>
                    <a:pt x="1498" y="814"/>
                  </a:lnTo>
                  <a:lnTo>
                    <a:pt x="1496" y="814"/>
                  </a:lnTo>
                  <a:lnTo>
                    <a:pt x="1496" y="814"/>
                  </a:lnTo>
                  <a:lnTo>
                    <a:pt x="1496" y="814"/>
                  </a:lnTo>
                  <a:lnTo>
                    <a:pt x="1494" y="816"/>
                  </a:lnTo>
                  <a:lnTo>
                    <a:pt x="1492" y="816"/>
                  </a:lnTo>
                  <a:lnTo>
                    <a:pt x="1492" y="816"/>
                  </a:lnTo>
                  <a:lnTo>
                    <a:pt x="1490" y="816"/>
                  </a:lnTo>
                  <a:lnTo>
                    <a:pt x="1488" y="818"/>
                  </a:lnTo>
                  <a:lnTo>
                    <a:pt x="1488" y="820"/>
                  </a:lnTo>
                  <a:lnTo>
                    <a:pt x="1486" y="820"/>
                  </a:lnTo>
                  <a:lnTo>
                    <a:pt x="1484" y="822"/>
                  </a:lnTo>
                  <a:lnTo>
                    <a:pt x="1482" y="824"/>
                  </a:lnTo>
                  <a:lnTo>
                    <a:pt x="1480" y="826"/>
                  </a:lnTo>
                  <a:lnTo>
                    <a:pt x="1476" y="828"/>
                  </a:lnTo>
                  <a:lnTo>
                    <a:pt x="1468" y="836"/>
                  </a:lnTo>
                  <a:lnTo>
                    <a:pt x="1464" y="838"/>
                  </a:lnTo>
                  <a:lnTo>
                    <a:pt x="1460" y="842"/>
                  </a:lnTo>
                  <a:lnTo>
                    <a:pt x="1456" y="844"/>
                  </a:lnTo>
                  <a:lnTo>
                    <a:pt x="1452" y="846"/>
                  </a:lnTo>
                  <a:lnTo>
                    <a:pt x="1450" y="846"/>
                  </a:lnTo>
                  <a:lnTo>
                    <a:pt x="1444" y="848"/>
                  </a:lnTo>
                  <a:lnTo>
                    <a:pt x="1440" y="848"/>
                  </a:lnTo>
                  <a:lnTo>
                    <a:pt x="1436" y="848"/>
                  </a:lnTo>
                  <a:lnTo>
                    <a:pt x="1432" y="848"/>
                  </a:lnTo>
                  <a:lnTo>
                    <a:pt x="1428" y="848"/>
                  </a:lnTo>
                  <a:lnTo>
                    <a:pt x="1426" y="848"/>
                  </a:lnTo>
                  <a:lnTo>
                    <a:pt x="1426" y="846"/>
                  </a:lnTo>
                  <a:lnTo>
                    <a:pt x="1426" y="846"/>
                  </a:lnTo>
                  <a:lnTo>
                    <a:pt x="1426" y="846"/>
                  </a:lnTo>
                  <a:lnTo>
                    <a:pt x="1426" y="844"/>
                  </a:lnTo>
                  <a:lnTo>
                    <a:pt x="1426" y="844"/>
                  </a:lnTo>
                  <a:lnTo>
                    <a:pt x="1428" y="840"/>
                  </a:lnTo>
                  <a:lnTo>
                    <a:pt x="1430" y="836"/>
                  </a:lnTo>
                  <a:lnTo>
                    <a:pt x="1434" y="830"/>
                  </a:lnTo>
                  <a:lnTo>
                    <a:pt x="1436" y="826"/>
                  </a:lnTo>
                  <a:lnTo>
                    <a:pt x="1438" y="822"/>
                  </a:lnTo>
                  <a:lnTo>
                    <a:pt x="1440" y="818"/>
                  </a:lnTo>
                  <a:lnTo>
                    <a:pt x="1440" y="818"/>
                  </a:lnTo>
                  <a:lnTo>
                    <a:pt x="1440" y="818"/>
                  </a:lnTo>
                  <a:lnTo>
                    <a:pt x="1442" y="812"/>
                  </a:lnTo>
                  <a:lnTo>
                    <a:pt x="1442" y="812"/>
                  </a:lnTo>
                  <a:lnTo>
                    <a:pt x="1442" y="806"/>
                  </a:lnTo>
                  <a:lnTo>
                    <a:pt x="1442" y="806"/>
                  </a:lnTo>
                  <a:lnTo>
                    <a:pt x="1442" y="806"/>
                  </a:lnTo>
                  <a:lnTo>
                    <a:pt x="1440" y="802"/>
                  </a:lnTo>
                  <a:lnTo>
                    <a:pt x="1440" y="802"/>
                  </a:lnTo>
                  <a:lnTo>
                    <a:pt x="1440" y="802"/>
                  </a:lnTo>
                  <a:lnTo>
                    <a:pt x="1440" y="800"/>
                  </a:lnTo>
                  <a:lnTo>
                    <a:pt x="1440" y="800"/>
                  </a:lnTo>
                  <a:lnTo>
                    <a:pt x="1440" y="800"/>
                  </a:lnTo>
                  <a:lnTo>
                    <a:pt x="1438" y="798"/>
                  </a:lnTo>
                  <a:lnTo>
                    <a:pt x="1438" y="798"/>
                  </a:lnTo>
                  <a:lnTo>
                    <a:pt x="1438" y="798"/>
                  </a:lnTo>
                  <a:lnTo>
                    <a:pt x="1436" y="796"/>
                  </a:lnTo>
                  <a:lnTo>
                    <a:pt x="1436" y="796"/>
                  </a:lnTo>
                  <a:lnTo>
                    <a:pt x="1436" y="796"/>
                  </a:lnTo>
                  <a:lnTo>
                    <a:pt x="1434" y="796"/>
                  </a:lnTo>
                  <a:lnTo>
                    <a:pt x="1434" y="796"/>
                  </a:lnTo>
                  <a:lnTo>
                    <a:pt x="1434" y="796"/>
                  </a:lnTo>
                  <a:lnTo>
                    <a:pt x="1432" y="796"/>
                  </a:lnTo>
                  <a:lnTo>
                    <a:pt x="1432" y="796"/>
                  </a:lnTo>
                  <a:lnTo>
                    <a:pt x="1432" y="798"/>
                  </a:lnTo>
                  <a:lnTo>
                    <a:pt x="1428" y="798"/>
                  </a:lnTo>
                  <a:lnTo>
                    <a:pt x="1424" y="802"/>
                  </a:lnTo>
                  <a:lnTo>
                    <a:pt x="1422" y="804"/>
                  </a:lnTo>
                  <a:lnTo>
                    <a:pt x="1418" y="806"/>
                  </a:lnTo>
                  <a:lnTo>
                    <a:pt x="1416" y="808"/>
                  </a:lnTo>
                  <a:lnTo>
                    <a:pt x="1418" y="804"/>
                  </a:lnTo>
                  <a:lnTo>
                    <a:pt x="1420" y="800"/>
                  </a:lnTo>
                  <a:lnTo>
                    <a:pt x="1422" y="796"/>
                  </a:lnTo>
                  <a:lnTo>
                    <a:pt x="1424" y="792"/>
                  </a:lnTo>
                  <a:lnTo>
                    <a:pt x="1424" y="786"/>
                  </a:lnTo>
                  <a:lnTo>
                    <a:pt x="1426" y="782"/>
                  </a:lnTo>
                  <a:lnTo>
                    <a:pt x="1426" y="782"/>
                  </a:lnTo>
                  <a:lnTo>
                    <a:pt x="1426" y="782"/>
                  </a:lnTo>
                  <a:lnTo>
                    <a:pt x="1426" y="780"/>
                  </a:lnTo>
                  <a:lnTo>
                    <a:pt x="1426" y="776"/>
                  </a:lnTo>
                  <a:lnTo>
                    <a:pt x="1426" y="776"/>
                  </a:lnTo>
                  <a:lnTo>
                    <a:pt x="1426" y="776"/>
                  </a:lnTo>
                  <a:lnTo>
                    <a:pt x="1424" y="770"/>
                  </a:lnTo>
                  <a:lnTo>
                    <a:pt x="1424" y="770"/>
                  </a:lnTo>
                  <a:lnTo>
                    <a:pt x="1424" y="770"/>
                  </a:lnTo>
                  <a:lnTo>
                    <a:pt x="1422" y="766"/>
                  </a:lnTo>
                  <a:lnTo>
                    <a:pt x="1422" y="766"/>
                  </a:lnTo>
                  <a:lnTo>
                    <a:pt x="1422" y="766"/>
                  </a:lnTo>
                  <a:lnTo>
                    <a:pt x="1420" y="764"/>
                  </a:lnTo>
                  <a:lnTo>
                    <a:pt x="1420" y="764"/>
                  </a:lnTo>
                  <a:lnTo>
                    <a:pt x="1420" y="764"/>
                  </a:lnTo>
                  <a:lnTo>
                    <a:pt x="1418" y="762"/>
                  </a:lnTo>
                  <a:lnTo>
                    <a:pt x="1418" y="762"/>
                  </a:lnTo>
                  <a:lnTo>
                    <a:pt x="1418" y="762"/>
                  </a:lnTo>
                  <a:lnTo>
                    <a:pt x="1416" y="760"/>
                  </a:lnTo>
                  <a:lnTo>
                    <a:pt x="1416" y="760"/>
                  </a:lnTo>
                  <a:lnTo>
                    <a:pt x="1416" y="760"/>
                  </a:lnTo>
                  <a:lnTo>
                    <a:pt x="1414" y="760"/>
                  </a:lnTo>
                  <a:lnTo>
                    <a:pt x="1414" y="760"/>
                  </a:lnTo>
                  <a:lnTo>
                    <a:pt x="1414" y="760"/>
                  </a:lnTo>
                  <a:lnTo>
                    <a:pt x="1410" y="758"/>
                  </a:lnTo>
                  <a:lnTo>
                    <a:pt x="1410" y="758"/>
                  </a:lnTo>
                  <a:lnTo>
                    <a:pt x="1408" y="758"/>
                  </a:lnTo>
                  <a:lnTo>
                    <a:pt x="1404" y="758"/>
                  </a:lnTo>
                  <a:lnTo>
                    <a:pt x="1404" y="758"/>
                  </a:lnTo>
                  <a:lnTo>
                    <a:pt x="1404" y="758"/>
                  </a:lnTo>
                  <a:lnTo>
                    <a:pt x="1400" y="758"/>
                  </a:lnTo>
                  <a:lnTo>
                    <a:pt x="1400" y="758"/>
                  </a:lnTo>
                  <a:lnTo>
                    <a:pt x="1400" y="758"/>
                  </a:lnTo>
                  <a:lnTo>
                    <a:pt x="1398" y="758"/>
                  </a:lnTo>
                  <a:lnTo>
                    <a:pt x="1398" y="758"/>
                  </a:lnTo>
                  <a:lnTo>
                    <a:pt x="1398" y="758"/>
                  </a:lnTo>
                  <a:lnTo>
                    <a:pt x="1394" y="760"/>
                  </a:lnTo>
                  <a:lnTo>
                    <a:pt x="1394" y="760"/>
                  </a:lnTo>
                  <a:lnTo>
                    <a:pt x="1394" y="762"/>
                  </a:lnTo>
                  <a:lnTo>
                    <a:pt x="1390" y="764"/>
                  </a:lnTo>
                  <a:lnTo>
                    <a:pt x="1390" y="764"/>
                  </a:lnTo>
                  <a:lnTo>
                    <a:pt x="1390" y="764"/>
                  </a:lnTo>
                  <a:lnTo>
                    <a:pt x="1388" y="768"/>
                  </a:lnTo>
                  <a:lnTo>
                    <a:pt x="1384" y="772"/>
                  </a:lnTo>
                  <a:lnTo>
                    <a:pt x="1382" y="776"/>
                  </a:lnTo>
                  <a:lnTo>
                    <a:pt x="1382" y="780"/>
                  </a:lnTo>
                  <a:lnTo>
                    <a:pt x="1378" y="786"/>
                  </a:lnTo>
                  <a:lnTo>
                    <a:pt x="1376" y="794"/>
                  </a:lnTo>
                  <a:lnTo>
                    <a:pt x="1374" y="798"/>
                  </a:lnTo>
                  <a:lnTo>
                    <a:pt x="1374" y="802"/>
                  </a:lnTo>
                  <a:lnTo>
                    <a:pt x="1374" y="808"/>
                  </a:lnTo>
                  <a:lnTo>
                    <a:pt x="1374" y="812"/>
                  </a:lnTo>
                  <a:lnTo>
                    <a:pt x="1376" y="820"/>
                  </a:lnTo>
                  <a:lnTo>
                    <a:pt x="1376" y="826"/>
                  </a:lnTo>
                  <a:lnTo>
                    <a:pt x="1378" y="828"/>
                  </a:lnTo>
                  <a:lnTo>
                    <a:pt x="1376" y="832"/>
                  </a:lnTo>
                  <a:lnTo>
                    <a:pt x="1376" y="834"/>
                  </a:lnTo>
                  <a:lnTo>
                    <a:pt x="1376" y="836"/>
                  </a:lnTo>
                  <a:lnTo>
                    <a:pt x="1374" y="838"/>
                  </a:lnTo>
                  <a:lnTo>
                    <a:pt x="1372" y="838"/>
                  </a:lnTo>
                  <a:lnTo>
                    <a:pt x="1370" y="840"/>
                  </a:lnTo>
                  <a:lnTo>
                    <a:pt x="1366" y="840"/>
                  </a:lnTo>
                  <a:lnTo>
                    <a:pt x="1366" y="842"/>
                  </a:lnTo>
                  <a:lnTo>
                    <a:pt x="1364" y="840"/>
                  </a:lnTo>
                  <a:lnTo>
                    <a:pt x="1364" y="840"/>
                  </a:lnTo>
                  <a:lnTo>
                    <a:pt x="1362" y="838"/>
                  </a:lnTo>
                  <a:lnTo>
                    <a:pt x="1362" y="836"/>
                  </a:lnTo>
                  <a:lnTo>
                    <a:pt x="1360" y="832"/>
                  </a:lnTo>
                  <a:lnTo>
                    <a:pt x="1360" y="828"/>
                  </a:lnTo>
                  <a:lnTo>
                    <a:pt x="1358" y="822"/>
                  </a:lnTo>
                  <a:lnTo>
                    <a:pt x="1358" y="816"/>
                  </a:lnTo>
                  <a:lnTo>
                    <a:pt x="1358" y="812"/>
                  </a:lnTo>
                  <a:lnTo>
                    <a:pt x="1358" y="808"/>
                  </a:lnTo>
                  <a:lnTo>
                    <a:pt x="1358" y="798"/>
                  </a:lnTo>
                  <a:lnTo>
                    <a:pt x="1360" y="790"/>
                  </a:lnTo>
                  <a:lnTo>
                    <a:pt x="1360" y="790"/>
                  </a:lnTo>
                  <a:lnTo>
                    <a:pt x="1362" y="782"/>
                  </a:lnTo>
                  <a:lnTo>
                    <a:pt x="1364" y="780"/>
                  </a:lnTo>
                  <a:lnTo>
                    <a:pt x="1366" y="776"/>
                  </a:lnTo>
                  <a:lnTo>
                    <a:pt x="1368" y="774"/>
                  </a:lnTo>
                  <a:lnTo>
                    <a:pt x="1372" y="770"/>
                  </a:lnTo>
                  <a:lnTo>
                    <a:pt x="1376" y="768"/>
                  </a:lnTo>
                  <a:lnTo>
                    <a:pt x="1380" y="766"/>
                  </a:lnTo>
                  <a:lnTo>
                    <a:pt x="1384" y="764"/>
                  </a:lnTo>
                  <a:lnTo>
                    <a:pt x="1388" y="762"/>
                  </a:lnTo>
                  <a:lnTo>
                    <a:pt x="1392" y="760"/>
                  </a:lnTo>
                  <a:lnTo>
                    <a:pt x="1392" y="760"/>
                  </a:lnTo>
                  <a:lnTo>
                    <a:pt x="1392" y="758"/>
                  </a:lnTo>
                  <a:lnTo>
                    <a:pt x="1394" y="756"/>
                  </a:lnTo>
                  <a:lnTo>
                    <a:pt x="1394" y="756"/>
                  </a:lnTo>
                  <a:lnTo>
                    <a:pt x="1396" y="756"/>
                  </a:lnTo>
                  <a:lnTo>
                    <a:pt x="1398" y="754"/>
                  </a:lnTo>
                  <a:lnTo>
                    <a:pt x="1398" y="752"/>
                  </a:lnTo>
                  <a:lnTo>
                    <a:pt x="1398" y="752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8"/>
                  </a:lnTo>
                  <a:lnTo>
                    <a:pt x="1400" y="748"/>
                  </a:lnTo>
                  <a:lnTo>
                    <a:pt x="1400" y="746"/>
                  </a:lnTo>
                  <a:lnTo>
                    <a:pt x="1400" y="746"/>
                  </a:lnTo>
                  <a:lnTo>
                    <a:pt x="1400" y="744"/>
                  </a:lnTo>
                  <a:lnTo>
                    <a:pt x="1400" y="742"/>
                  </a:lnTo>
                  <a:lnTo>
                    <a:pt x="1400" y="742"/>
                  </a:lnTo>
                  <a:lnTo>
                    <a:pt x="1400" y="742"/>
                  </a:lnTo>
                  <a:lnTo>
                    <a:pt x="1400" y="740"/>
                  </a:lnTo>
                  <a:lnTo>
                    <a:pt x="1400" y="740"/>
                  </a:lnTo>
                  <a:lnTo>
                    <a:pt x="1400" y="738"/>
                  </a:lnTo>
                  <a:lnTo>
                    <a:pt x="1398" y="736"/>
                  </a:lnTo>
                  <a:lnTo>
                    <a:pt x="1398" y="736"/>
                  </a:lnTo>
                  <a:lnTo>
                    <a:pt x="1398" y="736"/>
                  </a:lnTo>
                  <a:lnTo>
                    <a:pt x="1396" y="736"/>
                  </a:lnTo>
                  <a:lnTo>
                    <a:pt x="1396" y="736"/>
                  </a:lnTo>
                  <a:lnTo>
                    <a:pt x="1394" y="734"/>
                  </a:lnTo>
                  <a:lnTo>
                    <a:pt x="1392" y="734"/>
                  </a:lnTo>
                  <a:lnTo>
                    <a:pt x="1386" y="732"/>
                  </a:lnTo>
                  <a:lnTo>
                    <a:pt x="1382" y="732"/>
                  </a:lnTo>
                  <a:lnTo>
                    <a:pt x="1376" y="732"/>
                  </a:lnTo>
                  <a:lnTo>
                    <a:pt x="1368" y="732"/>
                  </a:lnTo>
                  <a:lnTo>
                    <a:pt x="1362" y="732"/>
                  </a:lnTo>
                  <a:lnTo>
                    <a:pt x="1356" y="732"/>
                  </a:lnTo>
                  <a:lnTo>
                    <a:pt x="1348" y="732"/>
                  </a:lnTo>
                  <a:lnTo>
                    <a:pt x="1342" y="732"/>
                  </a:lnTo>
                  <a:lnTo>
                    <a:pt x="1334" y="732"/>
                  </a:lnTo>
                  <a:lnTo>
                    <a:pt x="1326" y="734"/>
                  </a:lnTo>
                  <a:lnTo>
                    <a:pt x="1320" y="736"/>
                  </a:lnTo>
                  <a:lnTo>
                    <a:pt x="1312" y="736"/>
                  </a:lnTo>
                  <a:lnTo>
                    <a:pt x="1308" y="736"/>
                  </a:lnTo>
                  <a:lnTo>
                    <a:pt x="1306" y="736"/>
                  </a:lnTo>
                  <a:lnTo>
                    <a:pt x="1304" y="736"/>
                  </a:lnTo>
                  <a:lnTo>
                    <a:pt x="1302" y="736"/>
                  </a:lnTo>
                  <a:lnTo>
                    <a:pt x="1304" y="736"/>
                  </a:lnTo>
                  <a:lnTo>
                    <a:pt x="1306" y="734"/>
                  </a:lnTo>
                  <a:lnTo>
                    <a:pt x="1308" y="732"/>
                  </a:lnTo>
                  <a:lnTo>
                    <a:pt x="1314" y="728"/>
                  </a:lnTo>
                  <a:lnTo>
                    <a:pt x="1318" y="724"/>
                  </a:lnTo>
                  <a:lnTo>
                    <a:pt x="1324" y="722"/>
                  </a:lnTo>
                  <a:lnTo>
                    <a:pt x="1326" y="720"/>
                  </a:lnTo>
                  <a:lnTo>
                    <a:pt x="1328" y="718"/>
                  </a:lnTo>
                  <a:lnTo>
                    <a:pt x="1328" y="716"/>
                  </a:lnTo>
                  <a:lnTo>
                    <a:pt x="1328" y="716"/>
                  </a:lnTo>
                  <a:lnTo>
                    <a:pt x="1330" y="716"/>
                  </a:lnTo>
                  <a:lnTo>
                    <a:pt x="1330" y="714"/>
                  </a:lnTo>
                  <a:lnTo>
                    <a:pt x="1330" y="714"/>
                  </a:lnTo>
                  <a:lnTo>
                    <a:pt x="1330" y="712"/>
                  </a:lnTo>
                  <a:lnTo>
                    <a:pt x="1330" y="710"/>
                  </a:lnTo>
                  <a:lnTo>
                    <a:pt x="1330" y="710"/>
                  </a:lnTo>
                  <a:lnTo>
                    <a:pt x="1328" y="710"/>
                  </a:lnTo>
                  <a:lnTo>
                    <a:pt x="1326" y="708"/>
                  </a:lnTo>
                  <a:lnTo>
                    <a:pt x="1326" y="708"/>
                  </a:lnTo>
                  <a:lnTo>
                    <a:pt x="1326" y="708"/>
                  </a:lnTo>
                  <a:lnTo>
                    <a:pt x="1322" y="706"/>
                  </a:lnTo>
                  <a:lnTo>
                    <a:pt x="1318" y="706"/>
                  </a:lnTo>
                  <a:lnTo>
                    <a:pt x="1314" y="706"/>
                  </a:lnTo>
                  <a:lnTo>
                    <a:pt x="1310" y="706"/>
                  </a:lnTo>
                  <a:lnTo>
                    <a:pt x="1306" y="704"/>
                  </a:lnTo>
                  <a:lnTo>
                    <a:pt x="1302" y="704"/>
                  </a:lnTo>
                  <a:lnTo>
                    <a:pt x="1296" y="704"/>
                  </a:lnTo>
                  <a:lnTo>
                    <a:pt x="1292" y="704"/>
                  </a:lnTo>
                  <a:lnTo>
                    <a:pt x="1282" y="704"/>
                  </a:lnTo>
                  <a:lnTo>
                    <a:pt x="1272" y="704"/>
                  </a:lnTo>
                  <a:lnTo>
                    <a:pt x="1260" y="704"/>
                  </a:lnTo>
                  <a:lnTo>
                    <a:pt x="1258" y="704"/>
                  </a:lnTo>
                  <a:lnTo>
                    <a:pt x="1256" y="704"/>
                  </a:lnTo>
                  <a:lnTo>
                    <a:pt x="1256" y="704"/>
                  </a:lnTo>
                  <a:lnTo>
                    <a:pt x="1256" y="704"/>
                  </a:lnTo>
                  <a:lnTo>
                    <a:pt x="1256" y="704"/>
                  </a:lnTo>
                  <a:lnTo>
                    <a:pt x="1254" y="704"/>
                  </a:lnTo>
                  <a:lnTo>
                    <a:pt x="1254" y="704"/>
                  </a:lnTo>
                  <a:lnTo>
                    <a:pt x="1252" y="704"/>
                  </a:lnTo>
                  <a:lnTo>
                    <a:pt x="1250" y="704"/>
                  </a:lnTo>
                  <a:lnTo>
                    <a:pt x="1248" y="702"/>
                  </a:lnTo>
                  <a:lnTo>
                    <a:pt x="1244" y="702"/>
                  </a:lnTo>
                  <a:lnTo>
                    <a:pt x="1238" y="702"/>
                  </a:lnTo>
                  <a:lnTo>
                    <a:pt x="1232" y="702"/>
                  </a:lnTo>
                  <a:lnTo>
                    <a:pt x="1210" y="702"/>
                  </a:lnTo>
                  <a:lnTo>
                    <a:pt x="1206" y="702"/>
                  </a:lnTo>
                  <a:lnTo>
                    <a:pt x="1192" y="702"/>
                  </a:lnTo>
                  <a:lnTo>
                    <a:pt x="1180" y="702"/>
                  </a:lnTo>
                  <a:lnTo>
                    <a:pt x="1164" y="702"/>
                  </a:lnTo>
                  <a:lnTo>
                    <a:pt x="1148" y="702"/>
                  </a:lnTo>
                  <a:lnTo>
                    <a:pt x="1132" y="702"/>
                  </a:lnTo>
                  <a:lnTo>
                    <a:pt x="1116" y="702"/>
                  </a:lnTo>
                  <a:lnTo>
                    <a:pt x="1100" y="702"/>
                  </a:lnTo>
                  <a:lnTo>
                    <a:pt x="1084" y="702"/>
                  </a:lnTo>
                  <a:lnTo>
                    <a:pt x="1068" y="702"/>
                  </a:lnTo>
                  <a:lnTo>
                    <a:pt x="1052" y="702"/>
                  </a:lnTo>
                  <a:lnTo>
                    <a:pt x="1038" y="702"/>
                  </a:lnTo>
                  <a:lnTo>
                    <a:pt x="1026" y="702"/>
                  </a:lnTo>
                  <a:lnTo>
                    <a:pt x="1020" y="702"/>
                  </a:lnTo>
                  <a:lnTo>
                    <a:pt x="932" y="702"/>
                  </a:lnTo>
                  <a:lnTo>
                    <a:pt x="916" y="702"/>
                  </a:lnTo>
                  <a:lnTo>
                    <a:pt x="910" y="702"/>
                  </a:lnTo>
                  <a:lnTo>
                    <a:pt x="902" y="702"/>
                  </a:lnTo>
                  <a:lnTo>
                    <a:pt x="896" y="704"/>
                  </a:lnTo>
                  <a:lnTo>
                    <a:pt x="890" y="704"/>
                  </a:lnTo>
                  <a:lnTo>
                    <a:pt x="886" y="704"/>
                  </a:lnTo>
                  <a:lnTo>
                    <a:pt x="880" y="704"/>
                  </a:lnTo>
                  <a:lnTo>
                    <a:pt x="876" y="704"/>
                  </a:lnTo>
                  <a:lnTo>
                    <a:pt x="872" y="704"/>
                  </a:lnTo>
                  <a:lnTo>
                    <a:pt x="870" y="704"/>
                  </a:lnTo>
                  <a:lnTo>
                    <a:pt x="868" y="704"/>
                  </a:lnTo>
                  <a:lnTo>
                    <a:pt x="866" y="702"/>
                  </a:lnTo>
                  <a:lnTo>
                    <a:pt x="866" y="702"/>
                  </a:lnTo>
                  <a:lnTo>
                    <a:pt x="864" y="702"/>
                  </a:lnTo>
                  <a:lnTo>
                    <a:pt x="864" y="702"/>
                  </a:lnTo>
                  <a:lnTo>
                    <a:pt x="864" y="702"/>
                  </a:lnTo>
                  <a:lnTo>
                    <a:pt x="862" y="704"/>
                  </a:lnTo>
                  <a:lnTo>
                    <a:pt x="860" y="704"/>
                  </a:lnTo>
                  <a:lnTo>
                    <a:pt x="860" y="704"/>
                  </a:lnTo>
                  <a:lnTo>
                    <a:pt x="860" y="704"/>
                  </a:lnTo>
                  <a:lnTo>
                    <a:pt x="858" y="706"/>
                  </a:lnTo>
                  <a:lnTo>
                    <a:pt x="858" y="706"/>
                  </a:lnTo>
                  <a:lnTo>
                    <a:pt x="858" y="708"/>
                  </a:lnTo>
                  <a:lnTo>
                    <a:pt x="858" y="710"/>
                  </a:lnTo>
                  <a:lnTo>
                    <a:pt x="858" y="710"/>
                  </a:lnTo>
                  <a:lnTo>
                    <a:pt x="860" y="710"/>
                  </a:lnTo>
                  <a:lnTo>
                    <a:pt x="860" y="714"/>
                  </a:lnTo>
                  <a:lnTo>
                    <a:pt x="862" y="718"/>
                  </a:lnTo>
                  <a:lnTo>
                    <a:pt x="864" y="722"/>
                  </a:lnTo>
                  <a:lnTo>
                    <a:pt x="866" y="728"/>
                  </a:lnTo>
                  <a:lnTo>
                    <a:pt x="868" y="732"/>
                  </a:lnTo>
                  <a:lnTo>
                    <a:pt x="868" y="734"/>
                  </a:lnTo>
                  <a:lnTo>
                    <a:pt x="868" y="736"/>
                  </a:lnTo>
                  <a:lnTo>
                    <a:pt x="868" y="738"/>
                  </a:lnTo>
                  <a:lnTo>
                    <a:pt x="868" y="738"/>
                  </a:lnTo>
                  <a:lnTo>
                    <a:pt x="866" y="740"/>
                  </a:lnTo>
                  <a:lnTo>
                    <a:pt x="866" y="740"/>
                  </a:lnTo>
                  <a:lnTo>
                    <a:pt x="862" y="742"/>
                  </a:lnTo>
                  <a:lnTo>
                    <a:pt x="856" y="742"/>
                  </a:lnTo>
                  <a:lnTo>
                    <a:pt x="854" y="742"/>
                  </a:lnTo>
                  <a:lnTo>
                    <a:pt x="850" y="740"/>
                  </a:lnTo>
                  <a:lnTo>
                    <a:pt x="844" y="740"/>
                  </a:lnTo>
                  <a:lnTo>
                    <a:pt x="840" y="738"/>
                  </a:lnTo>
                  <a:lnTo>
                    <a:pt x="834" y="736"/>
                  </a:lnTo>
                  <a:lnTo>
                    <a:pt x="828" y="734"/>
                  </a:lnTo>
                  <a:lnTo>
                    <a:pt x="824" y="734"/>
                  </a:lnTo>
                  <a:lnTo>
                    <a:pt x="824" y="734"/>
                  </a:lnTo>
                  <a:lnTo>
                    <a:pt x="824" y="734"/>
                  </a:lnTo>
                  <a:lnTo>
                    <a:pt x="820" y="734"/>
                  </a:lnTo>
                  <a:lnTo>
                    <a:pt x="820" y="734"/>
                  </a:lnTo>
                  <a:lnTo>
                    <a:pt x="820" y="734"/>
                  </a:lnTo>
                  <a:lnTo>
                    <a:pt x="818" y="734"/>
                  </a:lnTo>
                  <a:lnTo>
                    <a:pt x="818" y="734"/>
                  </a:lnTo>
                  <a:lnTo>
                    <a:pt x="816" y="736"/>
                  </a:lnTo>
                  <a:lnTo>
                    <a:pt x="814" y="736"/>
                  </a:lnTo>
                  <a:lnTo>
                    <a:pt x="814" y="736"/>
                  </a:lnTo>
                  <a:lnTo>
                    <a:pt x="814" y="738"/>
                  </a:lnTo>
                  <a:lnTo>
                    <a:pt x="814" y="740"/>
                  </a:lnTo>
                  <a:lnTo>
                    <a:pt x="814" y="740"/>
                  </a:lnTo>
                  <a:lnTo>
                    <a:pt x="814" y="740"/>
                  </a:lnTo>
                  <a:lnTo>
                    <a:pt x="812" y="742"/>
                  </a:lnTo>
                  <a:lnTo>
                    <a:pt x="812" y="746"/>
                  </a:lnTo>
                  <a:lnTo>
                    <a:pt x="812" y="750"/>
                  </a:lnTo>
                  <a:lnTo>
                    <a:pt x="814" y="754"/>
                  </a:lnTo>
                  <a:lnTo>
                    <a:pt x="814" y="758"/>
                  </a:lnTo>
                  <a:lnTo>
                    <a:pt x="814" y="764"/>
                  </a:lnTo>
                  <a:lnTo>
                    <a:pt x="816" y="770"/>
                  </a:lnTo>
                  <a:lnTo>
                    <a:pt x="816" y="778"/>
                  </a:lnTo>
                  <a:lnTo>
                    <a:pt x="818" y="786"/>
                  </a:lnTo>
                  <a:lnTo>
                    <a:pt x="820" y="802"/>
                  </a:lnTo>
                  <a:lnTo>
                    <a:pt x="820" y="810"/>
                  </a:lnTo>
                  <a:lnTo>
                    <a:pt x="822" y="818"/>
                  </a:lnTo>
                  <a:lnTo>
                    <a:pt x="822" y="824"/>
                  </a:lnTo>
                  <a:lnTo>
                    <a:pt x="822" y="832"/>
                  </a:lnTo>
                  <a:lnTo>
                    <a:pt x="822" y="844"/>
                  </a:lnTo>
                  <a:lnTo>
                    <a:pt x="822" y="852"/>
                  </a:lnTo>
                  <a:lnTo>
                    <a:pt x="822" y="858"/>
                  </a:lnTo>
                  <a:lnTo>
                    <a:pt x="822" y="866"/>
                  </a:lnTo>
                  <a:lnTo>
                    <a:pt x="824" y="872"/>
                  </a:lnTo>
                  <a:lnTo>
                    <a:pt x="828" y="886"/>
                  </a:lnTo>
                  <a:lnTo>
                    <a:pt x="832" y="902"/>
                  </a:lnTo>
                  <a:lnTo>
                    <a:pt x="838" y="916"/>
                  </a:lnTo>
                  <a:lnTo>
                    <a:pt x="840" y="922"/>
                  </a:lnTo>
                  <a:lnTo>
                    <a:pt x="844" y="930"/>
                  </a:lnTo>
                  <a:lnTo>
                    <a:pt x="848" y="938"/>
                  </a:lnTo>
                  <a:lnTo>
                    <a:pt x="854" y="946"/>
                  </a:lnTo>
                  <a:lnTo>
                    <a:pt x="858" y="956"/>
                  </a:lnTo>
                  <a:lnTo>
                    <a:pt x="864" y="964"/>
                  </a:lnTo>
                  <a:lnTo>
                    <a:pt x="870" y="972"/>
                  </a:lnTo>
                  <a:lnTo>
                    <a:pt x="876" y="980"/>
                  </a:lnTo>
                  <a:lnTo>
                    <a:pt x="882" y="986"/>
                  </a:lnTo>
                  <a:lnTo>
                    <a:pt x="884" y="990"/>
                  </a:lnTo>
                  <a:lnTo>
                    <a:pt x="886" y="992"/>
                  </a:lnTo>
                  <a:lnTo>
                    <a:pt x="886" y="992"/>
                  </a:lnTo>
                  <a:lnTo>
                    <a:pt x="886" y="992"/>
                  </a:lnTo>
                  <a:lnTo>
                    <a:pt x="892" y="996"/>
                  </a:lnTo>
                  <a:lnTo>
                    <a:pt x="892" y="996"/>
                  </a:lnTo>
                  <a:lnTo>
                    <a:pt x="892" y="996"/>
                  </a:lnTo>
                  <a:lnTo>
                    <a:pt x="896" y="998"/>
                  </a:lnTo>
                  <a:lnTo>
                    <a:pt x="896" y="998"/>
                  </a:lnTo>
                  <a:lnTo>
                    <a:pt x="898" y="998"/>
                  </a:lnTo>
                  <a:lnTo>
                    <a:pt x="902" y="1000"/>
                  </a:lnTo>
                  <a:lnTo>
                    <a:pt x="906" y="1002"/>
                  </a:lnTo>
                  <a:lnTo>
                    <a:pt x="912" y="1002"/>
                  </a:lnTo>
                  <a:lnTo>
                    <a:pt x="916" y="1002"/>
                  </a:lnTo>
                  <a:lnTo>
                    <a:pt x="918" y="1002"/>
                  </a:lnTo>
                  <a:lnTo>
                    <a:pt x="922" y="1004"/>
                  </a:lnTo>
                  <a:lnTo>
                    <a:pt x="924" y="1004"/>
                  </a:lnTo>
                  <a:lnTo>
                    <a:pt x="926" y="1006"/>
                  </a:lnTo>
                  <a:lnTo>
                    <a:pt x="926" y="1008"/>
                  </a:lnTo>
                  <a:lnTo>
                    <a:pt x="928" y="1010"/>
                  </a:lnTo>
                  <a:lnTo>
                    <a:pt x="930" y="1010"/>
                  </a:lnTo>
                  <a:lnTo>
                    <a:pt x="930" y="1010"/>
                  </a:lnTo>
                  <a:lnTo>
                    <a:pt x="930" y="1012"/>
                  </a:lnTo>
                  <a:lnTo>
                    <a:pt x="932" y="1012"/>
                  </a:lnTo>
                  <a:lnTo>
                    <a:pt x="932" y="1012"/>
                  </a:lnTo>
                  <a:lnTo>
                    <a:pt x="932" y="1012"/>
                  </a:lnTo>
                  <a:lnTo>
                    <a:pt x="934" y="1014"/>
                  </a:lnTo>
                  <a:lnTo>
                    <a:pt x="934" y="1014"/>
                  </a:lnTo>
                  <a:lnTo>
                    <a:pt x="934" y="1014"/>
                  </a:lnTo>
                  <a:lnTo>
                    <a:pt x="936" y="1014"/>
                  </a:lnTo>
                  <a:lnTo>
                    <a:pt x="936" y="1014"/>
                  </a:lnTo>
                  <a:lnTo>
                    <a:pt x="938" y="1014"/>
                  </a:lnTo>
                  <a:lnTo>
                    <a:pt x="940" y="1014"/>
                  </a:lnTo>
                  <a:lnTo>
                    <a:pt x="940" y="1014"/>
                  </a:lnTo>
                  <a:lnTo>
                    <a:pt x="940" y="1014"/>
                  </a:lnTo>
                  <a:lnTo>
                    <a:pt x="942" y="1012"/>
                  </a:lnTo>
                  <a:lnTo>
                    <a:pt x="946" y="1010"/>
                  </a:lnTo>
                  <a:lnTo>
                    <a:pt x="948" y="1008"/>
                  </a:lnTo>
                  <a:lnTo>
                    <a:pt x="952" y="1006"/>
                  </a:lnTo>
                  <a:lnTo>
                    <a:pt x="954" y="1004"/>
                  </a:lnTo>
                  <a:lnTo>
                    <a:pt x="956" y="1004"/>
                  </a:lnTo>
                  <a:lnTo>
                    <a:pt x="956" y="1004"/>
                  </a:lnTo>
                  <a:lnTo>
                    <a:pt x="958" y="1004"/>
                  </a:lnTo>
                  <a:lnTo>
                    <a:pt x="958" y="1004"/>
                  </a:lnTo>
                  <a:lnTo>
                    <a:pt x="958" y="1006"/>
                  </a:lnTo>
                  <a:lnTo>
                    <a:pt x="960" y="1006"/>
                  </a:lnTo>
                  <a:lnTo>
                    <a:pt x="960" y="1008"/>
                  </a:lnTo>
                  <a:lnTo>
                    <a:pt x="962" y="1010"/>
                  </a:lnTo>
                  <a:lnTo>
                    <a:pt x="964" y="1012"/>
                  </a:lnTo>
                  <a:lnTo>
                    <a:pt x="964" y="1012"/>
                  </a:lnTo>
                  <a:lnTo>
                    <a:pt x="964" y="1014"/>
                  </a:lnTo>
                  <a:lnTo>
                    <a:pt x="966" y="1016"/>
                  </a:lnTo>
                  <a:lnTo>
                    <a:pt x="970" y="1018"/>
                  </a:lnTo>
                  <a:lnTo>
                    <a:pt x="974" y="1020"/>
                  </a:lnTo>
                  <a:lnTo>
                    <a:pt x="980" y="1022"/>
                  </a:lnTo>
                  <a:lnTo>
                    <a:pt x="984" y="1024"/>
                  </a:lnTo>
                  <a:lnTo>
                    <a:pt x="994" y="1028"/>
                  </a:lnTo>
                  <a:lnTo>
                    <a:pt x="998" y="1030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8" y="1034"/>
                  </a:lnTo>
                  <a:lnTo>
                    <a:pt x="1010" y="1034"/>
                  </a:lnTo>
                  <a:lnTo>
                    <a:pt x="1012" y="1034"/>
                  </a:lnTo>
                  <a:lnTo>
                    <a:pt x="1016" y="1036"/>
                  </a:lnTo>
                  <a:lnTo>
                    <a:pt x="1018" y="1036"/>
                  </a:lnTo>
                  <a:lnTo>
                    <a:pt x="1020" y="1036"/>
                  </a:lnTo>
                  <a:lnTo>
                    <a:pt x="1024" y="1036"/>
                  </a:lnTo>
                  <a:lnTo>
                    <a:pt x="1028" y="1036"/>
                  </a:lnTo>
                  <a:lnTo>
                    <a:pt x="1036" y="1036"/>
                  </a:lnTo>
                  <a:lnTo>
                    <a:pt x="1040" y="1036"/>
                  </a:lnTo>
                  <a:lnTo>
                    <a:pt x="1044" y="1036"/>
                  </a:lnTo>
                  <a:lnTo>
                    <a:pt x="1048" y="1034"/>
                  </a:lnTo>
                  <a:lnTo>
                    <a:pt x="1048" y="1034"/>
                  </a:lnTo>
                  <a:lnTo>
                    <a:pt x="1050" y="1034"/>
                  </a:lnTo>
                  <a:lnTo>
                    <a:pt x="1052" y="1034"/>
                  </a:lnTo>
                  <a:lnTo>
                    <a:pt x="1052" y="1034"/>
                  </a:lnTo>
                  <a:lnTo>
                    <a:pt x="1052" y="1034"/>
                  </a:lnTo>
                  <a:lnTo>
                    <a:pt x="1054" y="1032"/>
                  </a:lnTo>
                  <a:lnTo>
                    <a:pt x="1054" y="1032"/>
                  </a:lnTo>
                  <a:lnTo>
                    <a:pt x="1056" y="1030"/>
                  </a:lnTo>
                  <a:lnTo>
                    <a:pt x="1056" y="1028"/>
                  </a:lnTo>
                  <a:lnTo>
                    <a:pt x="1056" y="1028"/>
                  </a:lnTo>
                  <a:lnTo>
                    <a:pt x="1056" y="1028"/>
                  </a:lnTo>
                  <a:lnTo>
                    <a:pt x="1056" y="1026"/>
                  </a:lnTo>
                  <a:lnTo>
                    <a:pt x="1056" y="1026"/>
                  </a:lnTo>
                  <a:lnTo>
                    <a:pt x="1056" y="1026"/>
                  </a:lnTo>
                  <a:lnTo>
                    <a:pt x="1056" y="1022"/>
                  </a:lnTo>
                  <a:lnTo>
                    <a:pt x="1058" y="1020"/>
                  </a:lnTo>
                  <a:lnTo>
                    <a:pt x="1058" y="1020"/>
                  </a:lnTo>
                  <a:lnTo>
                    <a:pt x="1058" y="1020"/>
                  </a:lnTo>
                  <a:lnTo>
                    <a:pt x="1060" y="1020"/>
                  </a:lnTo>
                  <a:lnTo>
                    <a:pt x="1062" y="1022"/>
                  </a:lnTo>
                  <a:lnTo>
                    <a:pt x="1066" y="1024"/>
                  </a:lnTo>
                  <a:lnTo>
                    <a:pt x="1068" y="1026"/>
                  </a:lnTo>
                  <a:lnTo>
                    <a:pt x="1072" y="1028"/>
                  </a:lnTo>
                  <a:lnTo>
                    <a:pt x="1080" y="1034"/>
                  </a:lnTo>
                  <a:lnTo>
                    <a:pt x="1084" y="1036"/>
                  </a:lnTo>
                  <a:lnTo>
                    <a:pt x="1088" y="1040"/>
                  </a:lnTo>
                  <a:lnTo>
                    <a:pt x="1094" y="1046"/>
                  </a:lnTo>
                  <a:lnTo>
                    <a:pt x="1100" y="1050"/>
                  </a:lnTo>
                  <a:lnTo>
                    <a:pt x="1106" y="1056"/>
                  </a:lnTo>
                  <a:lnTo>
                    <a:pt x="1112" y="1060"/>
                  </a:lnTo>
                  <a:lnTo>
                    <a:pt x="1116" y="1064"/>
                  </a:lnTo>
                  <a:lnTo>
                    <a:pt x="1122" y="1066"/>
                  </a:lnTo>
                  <a:lnTo>
                    <a:pt x="1122" y="1066"/>
                  </a:lnTo>
                  <a:lnTo>
                    <a:pt x="1122" y="1066"/>
                  </a:lnTo>
                  <a:lnTo>
                    <a:pt x="1124" y="1068"/>
                  </a:lnTo>
                  <a:lnTo>
                    <a:pt x="1124" y="1068"/>
                  </a:lnTo>
                  <a:lnTo>
                    <a:pt x="1124" y="1068"/>
                  </a:lnTo>
                  <a:lnTo>
                    <a:pt x="1126" y="1068"/>
                  </a:lnTo>
                  <a:lnTo>
                    <a:pt x="1126" y="1068"/>
                  </a:lnTo>
                  <a:lnTo>
                    <a:pt x="1126" y="1068"/>
                  </a:lnTo>
                  <a:lnTo>
                    <a:pt x="1130" y="1068"/>
                  </a:lnTo>
                  <a:lnTo>
                    <a:pt x="1130" y="1068"/>
                  </a:lnTo>
                  <a:lnTo>
                    <a:pt x="1130" y="1068"/>
                  </a:lnTo>
                  <a:lnTo>
                    <a:pt x="1132" y="1066"/>
                  </a:lnTo>
                  <a:lnTo>
                    <a:pt x="1132" y="1066"/>
                  </a:lnTo>
                  <a:lnTo>
                    <a:pt x="1134" y="1066"/>
                  </a:lnTo>
                  <a:lnTo>
                    <a:pt x="1136" y="1064"/>
                  </a:lnTo>
                  <a:lnTo>
                    <a:pt x="1138" y="1062"/>
                  </a:lnTo>
                  <a:lnTo>
                    <a:pt x="1140" y="1062"/>
                  </a:lnTo>
                  <a:lnTo>
                    <a:pt x="1140" y="1060"/>
                  </a:lnTo>
                  <a:lnTo>
                    <a:pt x="1142" y="1060"/>
                  </a:lnTo>
                  <a:lnTo>
                    <a:pt x="1146" y="1062"/>
                  </a:lnTo>
                  <a:lnTo>
                    <a:pt x="1148" y="1064"/>
                  </a:lnTo>
                  <a:lnTo>
                    <a:pt x="1152" y="1066"/>
                  </a:lnTo>
                  <a:lnTo>
                    <a:pt x="1156" y="1068"/>
                  </a:lnTo>
                  <a:lnTo>
                    <a:pt x="1160" y="1070"/>
                  </a:lnTo>
                  <a:lnTo>
                    <a:pt x="1164" y="1072"/>
                  </a:lnTo>
                  <a:lnTo>
                    <a:pt x="1166" y="1076"/>
                  </a:lnTo>
                  <a:lnTo>
                    <a:pt x="1168" y="1078"/>
                  </a:lnTo>
                  <a:lnTo>
                    <a:pt x="1170" y="1080"/>
                  </a:lnTo>
                  <a:lnTo>
                    <a:pt x="1172" y="1082"/>
                  </a:lnTo>
                  <a:lnTo>
                    <a:pt x="1172" y="1082"/>
                  </a:lnTo>
                  <a:lnTo>
                    <a:pt x="1172" y="1086"/>
                  </a:lnTo>
                  <a:lnTo>
                    <a:pt x="1172" y="1090"/>
                  </a:lnTo>
                  <a:lnTo>
                    <a:pt x="1172" y="1096"/>
                  </a:lnTo>
                  <a:lnTo>
                    <a:pt x="1174" y="1100"/>
                  </a:lnTo>
                  <a:lnTo>
                    <a:pt x="1174" y="1100"/>
                  </a:lnTo>
                  <a:lnTo>
                    <a:pt x="1174" y="1100"/>
                  </a:lnTo>
                  <a:lnTo>
                    <a:pt x="1174" y="1102"/>
                  </a:lnTo>
                  <a:lnTo>
                    <a:pt x="1174" y="1102"/>
                  </a:lnTo>
                  <a:lnTo>
                    <a:pt x="1174" y="1104"/>
                  </a:lnTo>
                  <a:lnTo>
                    <a:pt x="1176" y="1108"/>
                  </a:lnTo>
                  <a:lnTo>
                    <a:pt x="1176" y="1108"/>
                  </a:lnTo>
                  <a:lnTo>
                    <a:pt x="1178" y="1108"/>
                  </a:lnTo>
                  <a:lnTo>
                    <a:pt x="1180" y="1112"/>
                  </a:lnTo>
                  <a:lnTo>
                    <a:pt x="1180" y="1112"/>
                  </a:lnTo>
                  <a:lnTo>
                    <a:pt x="1180" y="1114"/>
                  </a:lnTo>
                  <a:lnTo>
                    <a:pt x="1184" y="1116"/>
                  </a:lnTo>
                  <a:lnTo>
                    <a:pt x="1184" y="1116"/>
                  </a:lnTo>
                  <a:lnTo>
                    <a:pt x="1186" y="1118"/>
                  </a:lnTo>
                  <a:lnTo>
                    <a:pt x="1188" y="1118"/>
                  </a:lnTo>
                  <a:lnTo>
                    <a:pt x="1190" y="1120"/>
                  </a:lnTo>
                  <a:lnTo>
                    <a:pt x="1190" y="1120"/>
                  </a:lnTo>
                  <a:lnTo>
                    <a:pt x="1190" y="1120"/>
                  </a:lnTo>
                  <a:lnTo>
                    <a:pt x="1192" y="1120"/>
                  </a:lnTo>
                  <a:lnTo>
                    <a:pt x="1196" y="1120"/>
                  </a:lnTo>
                  <a:lnTo>
                    <a:pt x="1204" y="1120"/>
                  </a:lnTo>
                  <a:lnTo>
                    <a:pt x="1206" y="1120"/>
                  </a:lnTo>
                  <a:lnTo>
                    <a:pt x="1210" y="1118"/>
                  </a:lnTo>
                  <a:lnTo>
                    <a:pt x="1214" y="1118"/>
                  </a:lnTo>
                  <a:lnTo>
                    <a:pt x="1214" y="1118"/>
                  </a:lnTo>
                  <a:lnTo>
                    <a:pt x="1214" y="1118"/>
                  </a:lnTo>
                  <a:lnTo>
                    <a:pt x="1216" y="1116"/>
                  </a:lnTo>
                  <a:lnTo>
                    <a:pt x="1216" y="1116"/>
                  </a:lnTo>
                  <a:lnTo>
                    <a:pt x="1216" y="1116"/>
                  </a:lnTo>
                  <a:lnTo>
                    <a:pt x="1218" y="1114"/>
                  </a:lnTo>
                  <a:lnTo>
                    <a:pt x="1218" y="1114"/>
                  </a:lnTo>
                  <a:lnTo>
                    <a:pt x="1218" y="1112"/>
                  </a:lnTo>
                  <a:lnTo>
                    <a:pt x="1218" y="1112"/>
                  </a:lnTo>
                  <a:lnTo>
                    <a:pt x="1218" y="1112"/>
                  </a:lnTo>
                  <a:lnTo>
                    <a:pt x="1218" y="1110"/>
                  </a:lnTo>
                  <a:lnTo>
                    <a:pt x="1218" y="1108"/>
                  </a:lnTo>
                  <a:lnTo>
                    <a:pt x="1218" y="1106"/>
                  </a:lnTo>
                  <a:lnTo>
                    <a:pt x="1218" y="1104"/>
                  </a:lnTo>
                  <a:lnTo>
                    <a:pt x="1216" y="1102"/>
                  </a:lnTo>
                  <a:lnTo>
                    <a:pt x="1216" y="1100"/>
                  </a:lnTo>
                  <a:lnTo>
                    <a:pt x="1218" y="1098"/>
                  </a:lnTo>
                  <a:lnTo>
                    <a:pt x="1218" y="1096"/>
                  </a:lnTo>
                  <a:lnTo>
                    <a:pt x="1220" y="1094"/>
                  </a:lnTo>
                  <a:lnTo>
                    <a:pt x="1224" y="1088"/>
                  </a:lnTo>
                  <a:lnTo>
                    <a:pt x="1228" y="1082"/>
                  </a:lnTo>
                  <a:lnTo>
                    <a:pt x="1232" y="1080"/>
                  </a:lnTo>
                  <a:lnTo>
                    <a:pt x="1234" y="1078"/>
                  </a:lnTo>
                  <a:lnTo>
                    <a:pt x="1238" y="1076"/>
                  </a:lnTo>
                  <a:lnTo>
                    <a:pt x="1242" y="1074"/>
                  </a:lnTo>
                  <a:lnTo>
                    <a:pt x="1246" y="1072"/>
                  </a:lnTo>
                  <a:lnTo>
                    <a:pt x="1252" y="1068"/>
                  </a:lnTo>
                  <a:lnTo>
                    <a:pt x="1256" y="1066"/>
                  </a:lnTo>
                  <a:lnTo>
                    <a:pt x="1262" y="1066"/>
                  </a:lnTo>
                  <a:lnTo>
                    <a:pt x="1266" y="1064"/>
                  </a:lnTo>
                  <a:lnTo>
                    <a:pt x="1272" y="1062"/>
                  </a:lnTo>
                  <a:lnTo>
                    <a:pt x="1276" y="1062"/>
                  </a:lnTo>
                  <a:lnTo>
                    <a:pt x="1282" y="1062"/>
                  </a:lnTo>
                  <a:lnTo>
                    <a:pt x="1286" y="1064"/>
                  </a:lnTo>
                  <a:lnTo>
                    <a:pt x="1292" y="1064"/>
                  </a:lnTo>
                  <a:lnTo>
                    <a:pt x="1298" y="1066"/>
                  </a:lnTo>
                  <a:lnTo>
                    <a:pt x="1302" y="1066"/>
                  </a:lnTo>
                  <a:lnTo>
                    <a:pt x="1308" y="1068"/>
                  </a:lnTo>
                  <a:lnTo>
                    <a:pt x="1312" y="1068"/>
                  </a:lnTo>
                  <a:lnTo>
                    <a:pt x="1316" y="1070"/>
                  </a:lnTo>
                  <a:lnTo>
                    <a:pt x="1320" y="1070"/>
                  </a:lnTo>
                  <a:lnTo>
                    <a:pt x="1322" y="1072"/>
                  </a:lnTo>
                  <a:lnTo>
                    <a:pt x="1324" y="1072"/>
                  </a:lnTo>
                  <a:lnTo>
                    <a:pt x="1328" y="1072"/>
                  </a:lnTo>
                  <a:lnTo>
                    <a:pt x="1330" y="1074"/>
                  </a:lnTo>
                  <a:lnTo>
                    <a:pt x="1332" y="1074"/>
                  </a:lnTo>
                  <a:lnTo>
                    <a:pt x="1332" y="1074"/>
                  </a:lnTo>
                  <a:lnTo>
                    <a:pt x="1334" y="1074"/>
                  </a:lnTo>
                  <a:lnTo>
                    <a:pt x="1336" y="1072"/>
                  </a:lnTo>
                  <a:lnTo>
                    <a:pt x="1336" y="1072"/>
                  </a:lnTo>
                  <a:lnTo>
                    <a:pt x="1336" y="1072"/>
                  </a:lnTo>
                  <a:lnTo>
                    <a:pt x="1338" y="1072"/>
                  </a:lnTo>
                  <a:lnTo>
                    <a:pt x="1338" y="1072"/>
                  </a:lnTo>
                  <a:lnTo>
                    <a:pt x="1340" y="1070"/>
                  </a:lnTo>
                  <a:lnTo>
                    <a:pt x="1340" y="1068"/>
                  </a:lnTo>
                  <a:lnTo>
                    <a:pt x="1340" y="1068"/>
                  </a:lnTo>
                  <a:lnTo>
                    <a:pt x="1342" y="1068"/>
                  </a:lnTo>
                  <a:lnTo>
                    <a:pt x="1342" y="1066"/>
                  </a:lnTo>
                  <a:lnTo>
                    <a:pt x="1344" y="1064"/>
                  </a:lnTo>
                  <a:lnTo>
                    <a:pt x="1346" y="1060"/>
                  </a:lnTo>
                  <a:lnTo>
                    <a:pt x="1348" y="1058"/>
                  </a:lnTo>
                  <a:lnTo>
                    <a:pt x="1348" y="1056"/>
                  </a:lnTo>
                  <a:lnTo>
                    <a:pt x="1350" y="1056"/>
                  </a:lnTo>
                  <a:lnTo>
                    <a:pt x="1352" y="1054"/>
                  </a:lnTo>
                  <a:lnTo>
                    <a:pt x="1356" y="1054"/>
                  </a:lnTo>
                  <a:lnTo>
                    <a:pt x="1360" y="1054"/>
                  </a:lnTo>
                  <a:lnTo>
                    <a:pt x="1364" y="1054"/>
                  </a:lnTo>
                  <a:lnTo>
                    <a:pt x="1368" y="1054"/>
                  </a:lnTo>
                  <a:lnTo>
                    <a:pt x="1372" y="1054"/>
                  </a:lnTo>
                  <a:lnTo>
                    <a:pt x="1376" y="1054"/>
                  </a:lnTo>
                  <a:lnTo>
                    <a:pt x="1378" y="1054"/>
                  </a:lnTo>
                  <a:lnTo>
                    <a:pt x="1380" y="1054"/>
                  </a:lnTo>
                  <a:lnTo>
                    <a:pt x="1382" y="1054"/>
                  </a:lnTo>
                  <a:lnTo>
                    <a:pt x="1382" y="1056"/>
                  </a:lnTo>
                  <a:lnTo>
                    <a:pt x="1384" y="1056"/>
                  </a:lnTo>
                  <a:lnTo>
                    <a:pt x="1384" y="1058"/>
                  </a:lnTo>
                  <a:lnTo>
                    <a:pt x="1384" y="1058"/>
                  </a:lnTo>
                  <a:lnTo>
                    <a:pt x="1386" y="1058"/>
                  </a:lnTo>
                  <a:lnTo>
                    <a:pt x="1386" y="1058"/>
                  </a:lnTo>
                  <a:lnTo>
                    <a:pt x="1386" y="1058"/>
                  </a:lnTo>
                  <a:lnTo>
                    <a:pt x="1388" y="1058"/>
                  </a:lnTo>
                  <a:lnTo>
                    <a:pt x="1388" y="1058"/>
                  </a:lnTo>
                  <a:lnTo>
                    <a:pt x="1392" y="1060"/>
                  </a:lnTo>
                  <a:lnTo>
                    <a:pt x="1394" y="1060"/>
                  </a:lnTo>
                  <a:lnTo>
                    <a:pt x="1398" y="1060"/>
                  </a:lnTo>
                  <a:lnTo>
                    <a:pt x="1398" y="1060"/>
                  </a:lnTo>
                  <a:lnTo>
                    <a:pt x="1398" y="1060"/>
                  </a:lnTo>
                  <a:lnTo>
                    <a:pt x="1402" y="1060"/>
                  </a:lnTo>
                  <a:lnTo>
                    <a:pt x="1402" y="1060"/>
                  </a:lnTo>
                  <a:lnTo>
                    <a:pt x="1402" y="1060"/>
                  </a:lnTo>
                  <a:lnTo>
                    <a:pt x="1404" y="1060"/>
                  </a:lnTo>
                  <a:lnTo>
                    <a:pt x="1404" y="1060"/>
                  </a:lnTo>
                  <a:lnTo>
                    <a:pt x="1404" y="1060"/>
                  </a:lnTo>
                  <a:lnTo>
                    <a:pt x="1406" y="1058"/>
                  </a:lnTo>
                  <a:lnTo>
                    <a:pt x="1408" y="1056"/>
                  </a:lnTo>
                  <a:lnTo>
                    <a:pt x="1410" y="1054"/>
                  </a:lnTo>
                  <a:lnTo>
                    <a:pt x="1410" y="1054"/>
                  </a:lnTo>
                  <a:lnTo>
                    <a:pt x="1410" y="1054"/>
                  </a:lnTo>
                  <a:lnTo>
                    <a:pt x="1412" y="1056"/>
                  </a:lnTo>
                  <a:lnTo>
                    <a:pt x="1412" y="1056"/>
                  </a:lnTo>
                  <a:lnTo>
                    <a:pt x="1414" y="1058"/>
                  </a:lnTo>
                  <a:lnTo>
                    <a:pt x="1416" y="1060"/>
                  </a:lnTo>
                  <a:lnTo>
                    <a:pt x="1420" y="1064"/>
                  </a:lnTo>
                  <a:lnTo>
                    <a:pt x="1424" y="1070"/>
                  </a:lnTo>
                  <a:lnTo>
                    <a:pt x="1428" y="1076"/>
                  </a:lnTo>
                  <a:lnTo>
                    <a:pt x="1432" y="1080"/>
                  </a:lnTo>
                  <a:lnTo>
                    <a:pt x="1434" y="1086"/>
                  </a:lnTo>
                  <a:lnTo>
                    <a:pt x="1436" y="1088"/>
                  </a:lnTo>
                  <a:lnTo>
                    <a:pt x="1438" y="1092"/>
                  </a:lnTo>
                  <a:lnTo>
                    <a:pt x="1438" y="1094"/>
                  </a:lnTo>
                  <a:lnTo>
                    <a:pt x="1438" y="1098"/>
                  </a:lnTo>
                  <a:lnTo>
                    <a:pt x="1436" y="1100"/>
                  </a:lnTo>
                  <a:lnTo>
                    <a:pt x="1436" y="1102"/>
                  </a:lnTo>
                  <a:lnTo>
                    <a:pt x="1436" y="1106"/>
                  </a:lnTo>
                  <a:lnTo>
                    <a:pt x="1436" y="1106"/>
                  </a:lnTo>
                  <a:lnTo>
                    <a:pt x="1436" y="1106"/>
                  </a:lnTo>
                  <a:lnTo>
                    <a:pt x="1436" y="1108"/>
                  </a:lnTo>
                  <a:lnTo>
                    <a:pt x="1436" y="1108"/>
                  </a:lnTo>
                  <a:lnTo>
                    <a:pt x="1436" y="1108"/>
                  </a:lnTo>
                  <a:lnTo>
                    <a:pt x="1436" y="1112"/>
                  </a:lnTo>
                  <a:lnTo>
                    <a:pt x="1436" y="1112"/>
                  </a:lnTo>
                  <a:lnTo>
                    <a:pt x="1436" y="1112"/>
                  </a:lnTo>
                  <a:lnTo>
                    <a:pt x="1438" y="1116"/>
                  </a:lnTo>
                  <a:lnTo>
                    <a:pt x="1440" y="1118"/>
                  </a:lnTo>
                  <a:lnTo>
                    <a:pt x="1444" y="1126"/>
                  </a:lnTo>
                  <a:lnTo>
                    <a:pt x="1448" y="1128"/>
                  </a:lnTo>
                  <a:lnTo>
                    <a:pt x="1450" y="1132"/>
                  </a:lnTo>
                  <a:lnTo>
                    <a:pt x="1452" y="1134"/>
                  </a:lnTo>
                  <a:lnTo>
                    <a:pt x="1456" y="1136"/>
                  </a:lnTo>
                  <a:lnTo>
                    <a:pt x="1456" y="1136"/>
                  </a:lnTo>
                  <a:lnTo>
                    <a:pt x="1456" y="1136"/>
                  </a:lnTo>
                  <a:lnTo>
                    <a:pt x="1460" y="1138"/>
                  </a:lnTo>
                  <a:lnTo>
                    <a:pt x="1460" y="1138"/>
                  </a:lnTo>
                  <a:lnTo>
                    <a:pt x="1462" y="1138"/>
                  </a:lnTo>
                  <a:lnTo>
                    <a:pt x="1464" y="1138"/>
                  </a:lnTo>
                  <a:lnTo>
                    <a:pt x="1466" y="1138"/>
                  </a:lnTo>
                  <a:lnTo>
                    <a:pt x="1466" y="1138"/>
                  </a:lnTo>
                  <a:lnTo>
                    <a:pt x="1468" y="1138"/>
                  </a:lnTo>
                  <a:lnTo>
                    <a:pt x="1470" y="1138"/>
                  </a:lnTo>
                  <a:lnTo>
                    <a:pt x="1470" y="1138"/>
                  </a:lnTo>
                  <a:lnTo>
                    <a:pt x="1470" y="1138"/>
                  </a:lnTo>
                  <a:lnTo>
                    <a:pt x="1472" y="1136"/>
                  </a:lnTo>
                  <a:lnTo>
                    <a:pt x="1472" y="1136"/>
                  </a:lnTo>
                  <a:lnTo>
                    <a:pt x="1472" y="1136"/>
                  </a:lnTo>
                  <a:lnTo>
                    <a:pt x="1474" y="1134"/>
                  </a:lnTo>
                  <a:lnTo>
                    <a:pt x="1474" y="1134"/>
                  </a:lnTo>
                  <a:lnTo>
                    <a:pt x="1474" y="1132"/>
                  </a:lnTo>
                  <a:lnTo>
                    <a:pt x="1476" y="1130"/>
                  </a:lnTo>
                  <a:lnTo>
                    <a:pt x="1476" y="1130"/>
                  </a:lnTo>
                  <a:lnTo>
                    <a:pt x="1476" y="1130"/>
                  </a:lnTo>
                  <a:lnTo>
                    <a:pt x="1476" y="1128"/>
                  </a:lnTo>
                  <a:lnTo>
                    <a:pt x="1476" y="1126"/>
                  </a:lnTo>
                  <a:lnTo>
                    <a:pt x="1478" y="1120"/>
                  </a:lnTo>
                  <a:lnTo>
                    <a:pt x="1478" y="1114"/>
                  </a:lnTo>
                  <a:lnTo>
                    <a:pt x="1478" y="1106"/>
                  </a:lnTo>
                  <a:lnTo>
                    <a:pt x="1476" y="1100"/>
                  </a:lnTo>
                  <a:lnTo>
                    <a:pt x="1476" y="1094"/>
                  </a:lnTo>
                  <a:lnTo>
                    <a:pt x="1476" y="1086"/>
                  </a:lnTo>
                  <a:lnTo>
                    <a:pt x="1474" y="1082"/>
                  </a:lnTo>
                  <a:lnTo>
                    <a:pt x="1474" y="1082"/>
                  </a:lnTo>
                  <a:lnTo>
                    <a:pt x="1474" y="1080"/>
                  </a:lnTo>
                  <a:lnTo>
                    <a:pt x="1472" y="1076"/>
                  </a:lnTo>
                  <a:lnTo>
                    <a:pt x="1470" y="1072"/>
                  </a:lnTo>
                  <a:lnTo>
                    <a:pt x="1466" y="1066"/>
                  </a:lnTo>
                  <a:lnTo>
                    <a:pt x="1462" y="1064"/>
                  </a:lnTo>
                  <a:lnTo>
                    <a:pt x="1460" y="1060"/>
                  </a:lnTo>
                  <a:lnTo>
                    <a:pt x="1458" y="1056"/>
                  </a:lnTo>
                  <a:lnTo>
                    <a:pt x="1456" y="1052"/>
                  </a:lnTo>
                  <a:lnTo>
                    <a:pt x="1454" y="1050"/>
                  </a:lnTo>
                  <a:lnTo>
                    <a:pt x="1452" y="1046"/>
                  </a:lnTo>
                  <a:lnTo>
                    <a:pt x="1452" y="1044"/>
                  </a:lnTo>
                  <a:lnTo>
                    <a:pt x="1452" y="1040"/>
                  </a:lnTo>
                  <a:lnTo>
                    <a:pt x="1452" y="1038"/>
                  </a:lnTo>
                  <a:lnTo>
                    <a:pt x="1452" y="1036"/>
                  </a:lnTo>
                  <a:lnTo>
                    <a:pt x="1452" y="1034"/>
                  </a:lnTo>
                  <a:lnTo>
                    <a:pt x="1454" y="1030"/>
                  </a:lnTo>
                  <a:lnTo>
                    <a:pt x="1458" y="1026"/>
                  </a:lnTo>
                  <a:lnTo>
                    <a:pt x="1460" y="1024"/>
                  </a:lnTo>
                  <a:lnTo>
                    <a:pt x="1462" y="1022"/>
                  </a:lnTo>
                  <a:lnTo>
                    <a:pt x="1464" y="1020"/>
                  </a:lnTo>
                  <a:lnTo>
                    <a:pt x="1468" y="1018"/>
                  </a:lnTo>
                  <a:lnTo>
                    <a:pt x="1474" y="1014"/>
                  </a:lnTo>
                  <a:lnTo>
                    <a:pt x="1482" y="1008"/>
                  </a:lnTo>
                  <a:lnTo>
                    <a:pt x="1490" y="1002"/>
                  </a:lnTo>
                  <a:lnTo>
                    <a:pt x="1498" y="998"/>
                  </a:lnTo>
                  <a:lnTo>
                    <a:pt x="1504" y="992"/>
                  </a:lnTo>
                  <a:lnTo>
                    <a:pt x="1508" y="990"/>
                  </a:lnTo>
                  <a:lnTo>
                    <a:pt x="1510" y="988"/>
                  </a:lnTo>
                  <a:lnTo>
                    <a:pt x="1516" y="984"/>
                  </a:lnTo>
                  <a:lnTo>
                    <a:pt x="1520" y="982"/>
                  </a:lnTo>
                  <a:lnTo>
                    <a:pt x="1526" y="978"/>
                  </a:lnTo>
                  <a:lnTo>
                    <a:pt x="1530" y="976"/>
                  </a:lnTo>
                  <a:lnTo>
                    <a:pt x="1534" y="972"/>
                  </a:lnTo>
                  <a:lnTo>
                    <a:pt x="1538" y="968"/>
                  </a:lnTo>
                  <a:lnTo>
                    <a:pt x="1540" y="964"/>
                  </a:lnTo>
                  <a:lnTo>
                    <a:pt x="1540" y="964"/>
                  </a:lnTo>
                  <a:lnTo>
                    <a:pt x="1542" y="964"/>
                  </a:lnTo>
                  <a:lnTo>
                    <a:pt x="1544" y="960"/>
                  </a:lnTo>
                  <a:lnTo>
                    <a:pt x="1544" y="960"/>
                  </a:lnTo>
                  <a:lnTo>
                    <a:pt x="1544" y="958"/>
                  </a:lnTo>
                  <a:lnTo>
                    <a:pt x="1546" y="954"/>
                  </a:lnTo>
                  <a:lnTo>
                    <a:pt x="1546" y="954"/>
                  </a:lnTo>
                  <a:lnTo>
                    <a:pt x="1546" y="954"/>
                  </a:lnTo>
                  <a:lnTo>
                    <a:pt x="1546" y="948"/>
                  </a:lnTo>
                  <a:lnTo>
                    <a:pt x="1546" y="942"/>
                  </a:lnTo>
                  <a:lnTo>
                    <a:pt x="1546" y="936"/>
                  </a:lnTo>
                  <a:lnTo>
                    <a:pt x="1546" y="928"/>
                  </a:lnTo>
                  <a:lnTo>
                    <a:pt x="1544" y="922"/>
                  </a:lnTo>
                  <a:lnTo>
                    <a:pt x="1544" y="916"/>
                  </a:lnTo>
                  <a:lnTo>
                    <a:pt x="1544" y="918"/>
                  </a:lnTo>
                  <a:lnTo>
                    <a:pt x="1546" y="912"/>
                  </a:lnTo>
                  <a:lnTo>
                    <a:pt x="1548" y="906"/>
                  </a:lnTo>
                  <a:lnTo>
                    <a:pt x="1550" y="902"/>
                  </a:lnTo>
                  <a:lnTo>
                    <a:pt x="1552" y="896"/>
                  </a:lnTo>
                  <a:lnTo>
                    <a:pt x="1556" y="892"/>
                  </a:lnTo>
                  <a:lnTo>
                    <a:pt x="1560" y="888"/>
                  </a:lnTo>
                  <a:lnTo>
                    <a:pt x="1562" y="884"/>
                  </a:lnTo>
                  <a:lnTo>
                    <a:pt x="1566" y="880"/>
                  </a:lnTo>
                  <a:lnTo>
                    <a:pt x="1570" y="876"/>
                  </a:lnTo>
                  <a:lnTo>
                    <a:pt x="1572" y="874"/>
                  </a:lnTo>
                  <a:lnTo>
                    <a:pt x="1574" y="872"/>
                  </a:lnTo>
                  <a:lnTo>
                    <a:pt x="1578" y="872"/>
                  </a:lnTo>
                  <a:lnTo>
                    <a:pt x="1580" y="870"/>
                  </a:lnTo>
                  <a:lnTo>
                    <a:pt x="1586" y="870"/>
                  </a:lnTo>
                  <a:lnTo>
                    <a:pt x="1590" y="868"/>
                  </a:lnTo>
                  <a:lnTo>
                    <a:pt x="1594" y="866"/>
                  </a:lnTo>
                  <a:lnTo>
                    <a:pt x="1598" y="866"/>
                  </a:lnTo>
                  <a:lnTo>
                    <a:pt x="1604" y="864"/>
                  </a:lnTo>
                  <a:lnTo>
                    <a:pt x="1608" y="862"/>
                  </a:lnTo>
                  <a:lnTo>
                    <a:pt x="1614" y="862"/>
                  </a:lnTo>
                  <a:lnTo>
                    <a:pt x="1620" y="860"/>
                  </a:lnTo>
                  <a:lnTo>
                    <a:pt x="1624" y="858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0" y="856"/>
                  </a:lnTo>
                  <a:lnTo>
                    <a:pt x="1630" y="856"/>
                  </a:lnTo>
                  <a:lnTo>
                    <a:pt x="1630" y="856"/>
                  </a:lnTo>
                  <a:lnTo>
                    <a:pt x="1632" y="854"/>
                  </a:lnTo>
                  <a:lnTo>
                    <a:pt x="1632" y="854"/>
                  </a:lnTo>
                  <a:lnTo>
                    <a:pt x="1632" y="854"/>
                  </a:lnTo>
                  <a:lnTo>
                    <a:pt x="1632" y="852"/>
                  </a:lnTo>
                  <a:lnTo>
                    <a:pt x="1632" y="852"/>
                  </a:lnTo>
                  <a:lnTo>
                    <a:pt x="1632" y="852"/>
                  </a:lnTo>
                  <a:lnTo>
                    <a:pt x="1632" y="852"/>
                  </a:lnTo>
                  <a:lnTo>
                    <a:pt x="1632" y="852"/>
                  </a:lnTo>
                  <a:lnTo>
                    <a:pt x="1632" y="850"/>
                  </a:lnTo>
                  <a:lnTo>
                    <a:pt x="1632" y="848"/>
                  </a:lnTo>
                  <a:lnTo>
                    <a:pt x="1632" y="848"/>
                  </a:lnTo>
                  <a:lnTo>
                    <a:pt x="1632" y="846"/>
                  </a:lnTo>
                  <a:lnTo>
                    <a:pt x="1630" y="844"/>
                  </a:lnTo>
                  <a:lnTo>
                    <a:pt x="1630" y="844"/>
                  </a:lnTo>
                  <a:lnTo>
                    <a:pt x="1630" y="844"/>
                  </a:lnTo>
                  <a:lnTo>
                    <a:pt x="1628" y="842"/>
                  </a:lnTo>
                  <a:lnTo>
                    <a:pt x="1626" y="840"/>
                  </a:lnTo>
                  <a:lnTo>
                    <a:pt x="1624" y="838"/>
                  </a:lnTo>
                  <a:lnTo>
                    <a:pt x="1622" y="836"/>
                  </a:lnTo>
                  <a:lnTo>
                    <a:pt x="1622" y="836"/>
                  </a:lnTo>
                  <a:lnTo>
                    <a:pt x="1622" y="834"/>
                  </a:lnTo>
                  <a:lnTo>
                    <a:pt x="1622" y="830"/>
                  </a:lnTo>
                  <a:lnTo>
                    <a:pt x="1622" y="824"/>
                  </a:lnTo>
                  <a:lnTo>
                    <a:pt x="1622" y="822"/>
                  </a:lnTo>
                  <a:lnTo>
                    <a:pt x="1622" y="820"/>
                  </a:lnTo>
                  <a:lnTo>
                    <a:pt x="1624" y="816"/>
                  </a:lnTo>
                  <a:lnTo>
                    <a:pt x="1624" y="816"/>
                  </a:lnTo>
                  <a:lnTo>
                    <a:pt x="1624" y="816"/>
                  </a:lnTo>
                  <a:lnTo>
                    <a:pt x="1624" y="814"/>
                  </a:lnTo>
                  <a:lnTo>
                    <a:pt x="1626" y="814"/>
                  </a:lnTo>
                  <a:lnTo>
                    <a:pt x="1630" y="814"/>
                  </a:lnTo>
                  <a:lnTo>
                    <a:pt x="1630" y="814"/>
                  </a:lnTo>
                  <a:lnTo>
                    <a:pt x="1630" y="814"/>
                  </a:lnTo>
                  <a:lnTo>
                    <a:pt x="1632" y="812"/>
                  </a:lnTo>
                  <a:lnTo>
                    <a:pt x="1632" y="812"/>
                  </a:lnTo>
                  <a:lnTo>
                    <a:pt x="1632" y="812"/>
                  </a:lnTo>
                  <a:lnTo>
                    <a:pt x="1632" y="812"/>
                  </a:lnTo>
                  <a:lnTo>
                    <a:pt x="1632" y="812"/>
                  </a:lnTo>
                  <a:lnTo>
                    <a:pt x="1634" y="810"/>
                  </a:lnTo>
                  <a:lnTo>
                    <a:pt x="1634" y="810"/>
                  </a:lnTo>
                  <a:lnTo>
                    <a:pt x="1634" y="810"/>
                  </a:lnTo>
                  <a:lnTo>
                    <a:pt x="1634" y="808"/>
                  </a:lnTo>
                  <a:lnTo>
                    <a:pt x="1636" y="808"/>
                  </a:lnTo>
                  <a:lnTo>
                    <a:pt x="1636" y="802"/>
                  </a:lnTo>
                  <a:lnTo>
                    <a:pt x="1638" y="798"/>
                  </a:lnTo>
                  <a:lnTo>
                    <a:pt x="1638" y="798"/>
                  </a:lnTo>
                  <a:lnTo>
                    <a:pt x="1640" y="796"/>
                  </a:lnTo>
                  <a:lnTo>
                    <a:pt x="1640" y="796"/>
                  </a:lnTo>
                  <a:lnTo>
                    <a:pt x="1640" y="796"/>
                  </a:lnTo>
                  <a:lnTo>
                    <a:pt x="1644" y="796"/>
                  </a:lnTo>
                  <a:lnTo>
                    <a:pt x="1648" y="796"/>
                  </a:lnTo>
                  <a:lnTo>
                    <a:pt x="1652" y="796"/>
                  </a:lnTo>
                  <a:lnTo>
                    <a:pt x="1652" y="796"/>
                  </a:lnTo>
                  <a:lnTo>
                    <a:pt x="1652" y="796"/>
                  </a:lnTo>
                  <a:lnTo>
                    <a:pt x="1654" y="796"/>
                  </a:lnTo>
                  <a:lnTo>
                    <a:pt x="1654" y="796"/>
                  </a:lnTo>
                  <a:lnTo>
                    <a:pt x="1654" y="796"/>
                  </a:lnTo>
                  <a:lnTo>
                    <a:pt x="1656" y="794"/>
                  </a:lnTo>
                  <a:lnTo>
                    <a:pt x="1660" y="794"/>
                  </a:lnTo>
                  <a:lnTo>
                    <a:pt x="1664" y="790"/>
                  </a:lnTo>
                  <a:lnTo>
                    <a:pt x="1666" y="788"/>
                  </a:lnTo>
                  <a:lnTo>
                    <a:pt x="1670" y="784"/>
                  </a:lnTo>
                  <a:lnTo>
                    <a:pt x="1670" y="782"/>
                  </a:lnTo>
                  <a:lnTo>
                    <a:pt x="1670" y="782"/>
                  </a:lnTo>
                  <a:lnTo>
                    <a:pt x="1672" y="782"/>
                  </a:lnTo>
                  <a:lnTo>
                    <a:pt x="1672" y="780"/>
                  </a:lnTo>
                  <a:lnTo>
                    <a:pt x="1672" y="780"/>
                  </a:lnTo>
                  <a:lnTo>
                    <a:pt x="1672" y="780"/>
                  </a:lnTo>
                  <a:lnTo>
                    <a:pt x="1672" y="778"/>
                  </a:lnTo>
                  <a:close/>
                  <a:moveTo>
                    <a:pt x="688" y="518"/>
                  </a:moveTo>
                  <a:lnTo>
                    <a:pt x="688" y="516"/>
                  </a:lnTo>
                  <a:lnTo>
                    <a:pt x="688" y="516"/>
                  </a:lnTo>
                  <a:lnTo>
                    <a:pt x="688" y="516"/>
                  </a:lnTo>
                  <a:lnTo>
                    <a:pt x="686" y="514"/>
                  </a:lnTo>
                  <a:lnTo>
                    <a:pt x="686" y="514"/>
                  </a:lnTo>
                  <a:lnTo>
                    <a:pt x="686" y="514"/>
                  </a:lnTo>
                  <a:lnTo>
                    <a:pt x="684" y="512"/>
                  </a:lnTo>
                  <a:lnTo>
                    <a:pt x="684" y="512"/>
                  </a:lnTo>
                  <a:lnTo>
                    <a:pt x="682" y="512"/>
                  </a:lnTo>
                  <a:lnTo>
                    <a:pt x="682" y="512"/>
                  </a:lnTo>
                  <a:lnTo>
                    <a:pt x="682" y="512"/>
                  </a:lnTo>
                  <a:lnTo>
                    <a:pt x="680" y="510"/>
                  </a:lnTo>
                  <a:lnTo>
                    <a:pt x="678" y="508"/>
                  </a:lnTo>
                  <a:lnTo>
                    <a:pt x="678" y="506"/>
                  </a:lnTo>
                  <a:lnTo>
                    <a:pt x="678" y="506"/>
                  </a:lnTo>
                  <a:lnTo>
                    <a:pt x="676" y="506"/>
                  </a:lnTo>
                  <a:lnTo>
                    <a:pt x="672" y="504"/>
                  </a:lnTo>
                  <a:lnTo>
                    <a:pt x="670" y="504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666" y="502"/>
                  </a:lnTo>
                  <a:lnTo>
                    <a:pt x="666" y="502"/>
                  </a:lnTo>
                  <a:lnTo>
                    <a:pt x="664" y="502"/>
                  </a:lnTo>
                  <a:lnTo>
                    <a:pt x="664" y="500"/>
                  </a:lnTo>
                  <a:lnTo>
                    <a:pt x="664" y="498"/>
                  </a:lnTo>
                  <a:lnTo>
                    <a:pt x="662" y="494"/>
                  </a:lnTo>
                  <a:lnTo>
                    <a:pt x="662" y="494"/>
                  </a:lnTo>
                  <a:lnTo>
                    <a:pt x="662" y="492"/>
                  </a:lnTo>
                  <a:lnTo>
                    <a:pt x="660" y="490"/>
                  </a:lnTo>
                  <a:lnTo>
                    <a:pt x="658" y="490"/>
                  </a:lnTo>
                  <a:lnTo>
                    <a:pt x="656" y="484"/>
                  </a:lnTo>
                  <a:lnTo>
                    <a:pt x="656" y="484"/>
                  </a:lnTo>
                  <a:lnTo>
                    <a:pt x="656" y="484"/>
                  </a:lnTo>
                  <a:lnTo>
                    <a:pt x="652" y="482"/>
                  </a:lnTo>
                  <a:lnTo>
                    <a:pt x="650" y="478"/>
                  </a:lnTo>
                  <a:lnTo>
                    <a:pt x="648" y="476"/>
                  </a:lnTo>
                  <a:lnTo>
                    <a:pt x="646" y="472"/>
                  </a:lnTo>
                  <a:lnTo>
                    <a:pt x="646" y="472"/>
                  </a:lnTo>
                  <a:lnTo>
                    <a:pt x="646" y="470"/>
                  </a:lnTo>
                  <a:lnTo>
                    <a:pt x="644" y="466"/>
                  </a:lnTo>
                  <a:lnTo>
                    <a:pt x="642" y="462"/>
                  </a:lnTo>
                  <a:lnTo>
                    <a:pt x="640" y="456"/>
                  </a:lnTo>
                  <a:lnTo>
                    <a:pt x="638" y="452"/>
                  </a:lnTo>
                  <a:lnTo>
                    <a:pt x="638" y="452"/>
                  </a:lnTo>
                  <a:lnTo>
                    <a:pt x="638" y="452"/>
                  </a:lnTo>
                  <a:lnTo>
                    <a:pt x="632" y="446"/>
                  </a:lnTo>
                  <a:lnTo>
                    <a:pt x="628" y="440"/>
                  </a:lnTo>
                  <a:lnTo>
                    <a:pt x="628" y="440"/>
                  </a:lnTo>
                  <a:lnTo>
                    <a:pt x="628" y="440"/>
                  </a:lnTo>
                  <a:lnTo>
                    <a:pt x="624" y="438"/>
                  </a:lnTo>
                  <a:lnTo>
                    <a:pt x="622" y="436"/>
                  </a:lnTo>
                  <a:lnTo>
                    <a:pt x="620" y="436"/>
                  </a:lnTo>
                  <a:lnTo>
                    <a:pt x="620" y="434"/>
                  </a:lnTo>
                  <a:lnTo>
                    <a:pt x="620" y="434"/>
                  </a:lnTo>
                  <a:lnTo>
                    <a:pt x="620" y="434"/>
                  </a:lnTo>
                  <a:lnTo>
                    <a:pt x="618" y="432"/>
                  </a:lnTo>
                  <a:lnTo>
                    <a:pt x="616" y="430"/>
                  </a:lnTo>
                  <a:lnTo>
                    <a:pt x="614" y="428"/>
                  </a:lnTo>
                  <a:lnTo>
                    <a:pt x="614" y="428"/>
                  </a:lnTo>
                  <a:lnTo>
                    <a:pt x="614" y="428"/>
                  </a:lnTo>
                  <a:lnTo>
                    <a:pt x="610" y="428"/>
                  </a:lnTo>
                  <a:lnTo>
                    <a:pt x="610" y="428"/>
                  </a:lnTo>
                  <a:lnTo>
                    <a:pt x="610" y="428"/>
                  </a:lnTo>
                  <a:lnTo>
                    <a:pt x="606" y="428"/>
                  </a:lnTo>
                  <a:lnTo>
                    <a:pt x="604" y="428"/>
                  </a:lnTo>
                  <a:lnTo>
                    <a:pt x="604" y="428"/>
                  </a:lnTo>
                  <a:lnTo>
                    <a:pt x="604" y="428"/>
                  </a:lnTo>
                  <a:lnTo>
                    <a:pt x="602" y="430"/>
                  </a:lnTo>
                  <a:lnTo>
                    <a:pt x="602" y="430"/>
                  </a:lnTo>
                  <a:lnTo>
                    <a:pt x="602" y="430"/>
                  </a:lnTo>
                  <a:lnTo>
                    <a:pt x="600" y="432"/>
                  </a:lnTo>
                  <a:lnTo>
                    <a:pt x="600" y="432"/>
                  </a:lnTo>
                  <a:lnTo>
                    <a:pt x="600" y="432"/>
                  </a:lnTo>
                  <a:lnTo>
                    <a:pt x="600" y="434"/>
                  </a:lnTo>
                  <a:lnTo>
                    <a:pt x="600" y="434"/>
                  </a:lnTo>
                  <a:lnTo>
                    <a:pt x="600" y="436"/>
                  </a:lnTo>
                  <a:lnTo>
                    <a:pt x="600" y="440"/>
                  </a:lnTo>
                  <a:lnTo>
                    <a:pt x="600" y="440"/>
                  </a:lnTo>
                  <a:lnTo>
                    <a:pt x="598" y="440"/>
                  </a:lnTo>
                  <a:lnTo>
                    <a:pt x="594" y="440"/>
                  </a:lnTo>
                  <a:lnTo>
                    <a:pt x="594" y="440"/>
                  </a:lnTo>
                  <a:lnTo>
                    <a:pt x="592" y="440"/>
                  </a:lnTo>
                  <a:lnTo>
                    <a:pt x="592" y="438"/>
                  </a:lnTo>
                  <a:lnTo>
                    <a:pt x="590" y="436"/>
                  </a:lnTo>
                  <a:lnTo>
                    <a:pt x="590" y="436"/>
                  </a:lnTo>
                  <a:lnTo>
                    <a:pt x="590" y="436"/>
                  </a:lnTo>
                  <a:lnTo>
                    <a:pt x="586" y="434"/>
                  </a:lnTo>
                  <a:lnTo>
                    <a:pt x="582" y="430"/>
                  </a:lnTo>
                  <a:lnTo>
                    <a:pt x="580" y="428"/>
                  </a:lnTo>
                  <a:lnTo>
                    <a:pt x="578" y="422"/>
                  </a:lnTo>
                  <a:lnTo>
                    <a:pt x="578" y="422"/>
                  </a:lnTo>
                  <a:lnTo>
                    <a:pt x="578" y="420"/>
                  </a:lnTo>
                  <a:lnTo>
                    <a:pt x="578" y="418"/>
                  </a:lnTo>
                  <a:lnTo>
                    <a:pt x="578" y="418"/>
                  </a:lnTo>
                  <a:lnTo>
                    <a:pt x="576" y="416"/>
                  </a:lnTo>
                  <a:lnTo>
                    <a:pt x="576" y="416"/>
                  </a:lnTo>
                  <a:lnTo>
                    <a:pt x="576" y="416"/>
                  </a:lnTo>
                  <a:lnTo>
                    <a:pt x="576" y="414"/>
                  </a:lnTo>
                  <a:lnTo>
                    <a:pt x="574" y="414"/>
                  </a:lnTo>
                  <a:lnTo>
                    <a:pt x="574" y="414"/>
                  </a:lnTo>
                  <a:lnTo>
                    <a:pt x="574" y="412"/>
                  </a:lnTo>
                  <a:lnTo>
                    <a:pt x="572" y="412"/>
                  </a:lnTo>
                  <a:lnTo>
                    <a:pt x="572" y="412"/>
                  </a:lnTo>
                  <a:lnTo>
                    <a:pt x="572" y="412"/>
                  </a:lnTo>
                  <a:lnTo>
                    <a:pt x="572" y="412"/>
                  </a:lnTo>
                  <a:lnTo>
                    <a:pt x="572" y="412"/>
                  </a:lnTo>
                  <a:lnTo>
                    <a:pt x="572" y="412"/>
                  </a:lnTo>
                  <a:lnTo>
                    <a:pt x="574" y="408"/>
                  </a:lnTo>
                  <a:lnTo>
                    <a:pt x="574" y="406"/>
                  </a:lnTo>
                  <a:lnTo>
                    <a:pt x="574" y="404"/>
                  </a:lnTo>
                  <a:lnTo>
                    <a:pt x="574" y="400"/>
                  </a:lnTo>
                  <a:lnTo>
                    <a:pt x="574" y="396"/>
                  </a:lnTo>
                  <a:lnTo>
                    <a:pt x="574" y="394"/>
                  </a:lnTo>
                  <a:lnTo>
                    <a:pt x="572" y="392"/>
                  </a:lnTo>
                  <a:lnTo>
                    <a:pt x="572" y="390"/>
                  </a:lnTo>
                  <a:lnTo>
                    <a:pt x="572" y="386"/>
                  </a:lnTo>
                  <a:lnTo>
                    <a:pt x="572" y="382"/>
                  </a:lnTo>
                  <a:lnTo>
                    <a:pt x="572" y="378"/>
                  </a:lnTo>
                  <a:lnTo>
                    <a:pt x="572" y="372"/>
                  </a:lnTo>
                  <a:lnTo>
                    <a:pt x="572" y="364"/>
                  </a:lnTo>
                  <a:lnTo>
                    <a:pt x="572" y="358"/>
                  </a:lnTo>
                  <a:lnTo>
                    <a:pt x="572" y="348"/>
                  </a:lnTo>
                  <a:lnTo>
                    <a:pt x="572" y="338"/>
                  </a:lnTo>
                  <a:lnTo>
                    <a:pt x="572" y="330"/>
                  </a:lnTo>
                  <a:lnTo>
                    <a:pt x="572" y="324"/>
                  </a:lnTo>
                  <a:lnTo>
                    <a:pt x="572" y="316"/>
                  </a:lnTo>
                  <a:lnTo>
                    <a:pt x="572" y="310"/>
                  </a:lnTo>
                  <a:lnTo>
                    <a:pt x="572" y="302"/>
                  </a:lnTo>
                  <a:lnTo>
                    <a:pt x="572" y="292"/>
                  </a:lnTo>
                  <a:lnTo>
                    <a:pt x="572" y="276"/>
                  </a:lnTo>
                  <a:lnTo>
                    <a:pt x="572" y="256"/>
                  </a:lnTo>
                  <a:lnTo>
                    <a:pt x="572" y="238"/>
                  </a:lnTo>
                  <a:lnTo>
                    <a:pt x="572" y="218"/>
                  </a:lnTo>
                  <a:lnTo>
                    <a:pt x="572" y="200"/>
                  </a:lnTo>
                  <a:lnTo>
                    <a:pt x="572" y="180"/>
                  </a:lnTo>
                  <a:lnTo>
                    <a:pt x="572" y="162"/>
                  </a:lnTo>
                  <a:lnTo>
                    <a:pt x="572" y="144"/>
                  </a:lnTo>
                  <a:lnTo>
                    <a:pt x="572" y="136"/>
                  </a:lnTo>
                  <a:lnTo>
                    <a:pt x="572" y="130"/>
                  </a:lnTo>
                  <a:lnTo>
                    <a:pt x="572" y="122"/>
                  </a:lnTo>
                  <a:lnTo>
                    <a:pt x="572" y="114"/>
                  </a:lnTo>
                  <a:lnTo>
                    <a:pt x="572" y="108"/>
                  </a:lnTo>
                  <a:lnTo>
                    <a:pt x="574" y="102"/>
                  </a:lnTo>
                  <a:lnTo>
                    <a:pt x="574" y="88"/>
                  </a:lnTo>
                  <a:lnTo>
                    <a:pt x="574" y="86"/>
                  </a:lnTo>
                  <a:lnTo>
                    <a:pt x="574" y="82"/>
                  </a:lnTo>
                  <a:lnTo>
                    <a:pt x="574" y="80"/>
                  </a:lnTo>
                  <a:lnTo>
                    <a:pt x="574" y="74"/>
                  </a:lnTo>
                  <a:lnTo>
                    <a:pt x="574" y="74"/>
                  </a:lnTo>
                  <a:lnTo>
                    <a:pt x="574" y="74"/>
                  </a:lnTo>
                  <a:lnTo>
                    <a:pt x="574" y="74"/>
                  </a:lnTo>
                  <a:lnTo>
                    <a:pt x="576" y="74"/>
                  </a:lnTo>
                  <a:lnTo>
                    <a:pt x="576" y="74"/>
                  </a:lnTo>
                  <a:lnTo>
                    <a:pt x="576" y="72"/>
                  </a:lnTo>
                  <a:lnTo>
                    <a:pt x="576" y="72"/>
                  </a:lnTo>
                  <a:lnTo>
                    <a:pt x="576" y="72"/>
                  </a:lnTo>
                  <a:lnTo>
                    <a:pt x="576" y="70"/>
                  </a:lnTo>
                  <a:lnTo>
                    <a:pt x="576" y="68"/>
                  </a:lnTo>
                  <a:lnTo>
                    <a:pt x="576" y="68"/>
                  </a:lnTo>
                  <a:lnTo>
                    <a:pt x="576" y="68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6" y="64"/>
                  </a:lnTo>
                  <a:lnTo>
                    <a:pt x="576" y="64"/>
                  </a:lnTo>
                  <a:lnTo>
                    <a:pt x="574" y="64"/>
                  </a:lnTo>
                  <a:lnTo>
                    <a:pt x="574" y="64"/>
                  </a:lnTo>
                  <a:lnTo>
                    <a:pt x="574" y="64"/>
                  </a:lnTo>
                  <a:lnTo>
                    <a:pt x="570" y="64"/>
                  </a:lnTo>
                  <a:lnTo>
                    <a:pt x="570" y="66"/>
                  </a:lnTo>
                  <a:lnTo>
                    <a:pt x="570" y="66"/>
                  </a:lnTo>
                  <a:lnTo>
                    <a:pt x="570" y="66"/>
                  </a:lnTo>
                  <a:lnTo>
                    <a:pt x="570" y="68"/>
                  </a:lnTo>
                  <a:lnTo>
                    <a:pt x="570" y="68"/>
                  </a:lnTo>
                  <a:lnTo>
                    <a:pt x="570" y="68"/>
                  </a:lnTo>
                  <a:lnTo>
                    <a:pt x="570" y="68"/>
                  </a:lnTo>
                  <a:lnTo>
                    <a:pt x="568" y="68"/>
                  </a:lnTo>
                  <a:lnTo>
                    <a:pt x="566" y="68"/>
                  </a:lnTo>
                  <a:lnTo>
                    <a:pt x="560" y="66"/>
                  </a:lnTo>
                  <a:lnTo>
                    <a:pt x="554" y="66"/>
                  </a:lnTo>
                  <a:lnTo>
                    <a:pt x="546" y="66"/>
                  </a:lnTo>
                  <a:lnTo>
                    <a:pt x="538" y="66"/>
                  </a:lnTo>
                  <a:lnTo>
                    <a:pt x="532" y="68"/>
                  </a:lnTo>
                  <a:lnTo>
                    <a:pt x="524" y="68"/>
                  </a:lnTo>
                  <a:lnTo>
                    <a:pt x="518" y="66"/>
                  </a:lnTo>
                  <a:lnTo>
                    <a:pt x="508" y="66"/>
                  </a:lnTo>
                  <a:lnTo>
                    <a:pt x="498" y="64"/>
                  </a:lnTo>
                  <a:lnTo>
                    <a:pt x="490" y="62"/>
                  </a:lnTo>
                  <a:lnTo>
                    <a:pt x="486" y="60"/>
                  </a:lnTo>
                  <a:lnTo>
                    <a:pt x="482" y="60"/>
                  </a:lnTo>
                  <a:lnTo>
                    <a:pt x="478" y="56"/>
                  </a:lnTo>
                  <a:lnTo>
                    <a:pt x="478" y="58"/>
                  </a:lnTo>
                  <a:lnTo>
                    <a:pt x="474" y="54"/>
                  </a:lnTo>
                  <a:lnTo>
                    <a:pt x="470" y="50"/>
                  </a:lnTo>
                  <a:lnTo>
                    <a:pt x="464" y="44"/>
                  </a:lnTo>
                  <a:lnTo>
                    <a:pt x="460" y="40"/>
                  </a:lnTo>
                  <a:lnTo>
                    <a:pt x="460" y="40"/>
                  </a:lnTo>
                  <a:lnTo>
                    <a:pt x="460" y="40"/>
                  </a:lnTo>
                  <a:lnTo>
                    <a:pt x="458" y="38"/>
                  </a:lnTo>
                  <a:lnTo>
                    <a:pt x="458" y="38"/>
                  </a:lnTo>
                  <a:lnTo>
                    <a:pt x="456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48" y="38"/>
                  </a:lnTo>
                  <a:lnTo>
                    <a:pt x="448" y="38"/>
                  </a:lnTo>
                  <a:lnTo>
                    <a:pt x="448" y="38"/>
                  </a:lnTo>
                  <a:lnTo>
                    <a:pt x="444" y="38"/>
                  </a:lnTo>
                  <a:lnTo>
                    <a:pt x="444" y="38"/>
                  </a:lnTo>
                  <a:lnTo>
                    <a:pt x="444" y="40"/>
                  </a:lnTo>
                  <a:lnTo>
                    <a:pt x="440" y="42"/>
                  </a:lnTo>
                  <a:lnTo>
                    <a:pt x="436" y="44"/>
                  </a:lnTo>
                  <a:lnTo>
                    <a:pt x="434" y="46"/>
                  </a:lnTo>
                  <a:lnTo>
                    <a:pt x="430" y="48"/>
                  </a:lnTo>
                  <a:lnTo>
                    <a:pt x="428" y="50"/>
                  </a:lnTo>
                  <a:lnTo>
                    <a:pt x="426" y="50"/>
                  </a:lnTo>
                  <a:lnTo>
                    <a:pt x="424" y="50"/>
                  </a:lnTo>
                  <a:lnTo>
                    <a:pt x="422" y="50"/>
                  </a:lnTo>
                  <a:lnTo>
                    <a:pt x="420" y="50"/>
                  </a:lnTo>
                  <a:lnTo>
                    <a:pt x="420" y="50"/>
                  </a:lnTo>
                  <a:lnTo>
                    <a:pt x="418" y="46"/>
                  </a:lnTo>
                  <a:lnTo>
                    <a:pt x="414" y="44"/>
                  </a:lnTo>
                  <a:lnTo>
                    <a:pt x="412" y="42"/>
                  </a:lnTo>
                  <a:lnTo>
                    <a:pt x="412" y="40"/>
                  </a:lnTo>
                  <a:lnTo>
                    <a:pt x="408" y="36"/>
                  </a:lnTo>
                  <a:lnTo>
                    <a:pt x="406" y="32"/>
                  </a:lnTo>
                  <a:lnTo>
                    <a:pt x="404" y="30"/>
                  </a:lnTo>
                  <a:lnTo>
                    <a:pt x="402" y="28"/>
                  </a:lnTo>
                  <a:lnTo>
                    <a:pt x="400" y="26"/>
                  </a:lnTo>
                  <a:lnTo>
                    <a:pt x="400" y="26"/>
                  </a:lnTo>
                  <a:lnTo>
                    <a:pt x="398" y="26"/>
                  </a:lnTo>
                  <a:lnTo>
                    <a:pt x="396" y="24"/>
                  </a:lnTo>
                  <a:lnTo>
                    <a:pt x="396" y="24"/>
                  </a:lnTo>
                  <a:lnTo>
                    <a:pt x="396" y="24"/>
                  </a:lnTo>
                  <a:lnTo>
                    <a:pt x="392" y="22"/>
                  </a:lnTo>
                  <a:lnTo>
                    <a:pt x="388" y="22"/>
                  </a:lnTo>
                  <a:lnTo>
                    <a:pt x="384" y="20"/>
                  </a:lnTo>
                  <a:lnTo>
                    <a:pt x="382" y="20"/>
                  </a:lnTo>
                  <a:lnTo>
                    <a:pt x="382" y="20"/>
                  </a:lnTo>
                  <a:lnTo>
                    <a:pt x="380" y="20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4" y="20"/>
                  </a:lnTo>
                  <a:lnTo>
                    <a:pt x="370" y="22"/>
                  </a:lnTo>
                  <a:lnTo>
                    <a:pt x="368" y="24"/>
                  </a:lnTo>
                  <a:lnTo>
                    <a:pt x="364" y="26"/>
                  </a:lnTo>
                  <a:lnTo>
                    <a:pt x="360" y="28"/>
                  </a:lnTo>
                  <a:lnTo>
                    <a:pt x="358" y="30"/>
                  </a:lnTo>
                  <a:lnTo>
                    <a:pt x="354" y="34"/>
                  </a:lnTo>
                  <a:lnTo>
                    <a:pt x="352" y="36"/>
                  </a:lnTo>
                  <a:lnTo>
                    <a:pt x="350" y="36"/>
                  </a:lnTo>
                  <a:lnTo>
                    <a:pt x="350" y="36"/>
                  </a:lnTo>
                  <a:lnTo>
                    <a:pt x="352" y="30"/>
                  </a:lnTo>
                  <a:lnTo>
                    <a:pt x="352" y="26"/>
                  </a:lnTo>
                  <a:lnTo>
                    <a:pt x="354" y="24"/>
                  </a:lnTo>
                  <a:lnTo>
                    <a:pt x="354" y="22"/>
                  </a:lnTo>
                  <a:lnTo>
                    <a:pt x="358" y="16"/>
                  </a:lnTo>
                  <a:lnTo>
                    <a:pt x="360" y="14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0"/>
                  </a:lnTo>
                  <a:lnTo>
                    <a:pt x="362" y="8"/>
                  </a:lnTo>
                  <a:lnTo>
                    <a:pt x="362" y="8"/>
                  </a:lnTo>
                  <a:lnTo>
                    <a:pt x="362" y="8"/>
                  </a:lnTo>
                  <a:lnTo>
                    <a:pt x="360" y="6"/>
                  </a:lnTo>
                  <a:lnTo>
                    <a:pt x="360" y="6"/>
                  </a:lnTo>
                  <a:lnTo>
                    <a:pt x="360" y="4"/>
                  </a:lnTo>
                  <a:lnTo>
                    <a:pt x="358" y="4"/>
                  </a:lnTo>
                  <a:lnTo>
                    <a:pt x="358" y="4"/>
                  </a:lnTo>
                  <a:lnTo>
                    <a:pt x="358" y="4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4" y="0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46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2" y="0"/>
                  </a:lnTo>
                  <a:lnTo>
                    <a:pt x="342" y="0"/>
                  </a:lnTo>
                  <a:lnTo>
                    <a:pt x="340" y="2"/>
                  </a:lnTo>
                  <a:lnTo>
                    <a:pt x="338" y="2"/>
                  </a:lnTo>
                  <a:lnTo>
                    <a:pt x="338" y="2"/>
                  </a:lnTo>
                  <a:lnTo>
                    <a:pt x="338" y="4"/>
                  </a:lnTo>
                  <a:lnTo>
                    <a:pt x="336" y="6"/>
                  </a:lnTo>
                  <a:lnTo>
                    <a:pt x="336" y="6"/>
                  </a:lnTo>
                  <a:lnTo>
                    <a:pt x="336" y="6"/>
                  </a:lnTo>
                  <a:lnTo>
                    <a:pt x="336" y="8"/>
                  </a:lnTo>
                  <a:lnTo>
                    <a:pt x="334" y="12"/>
                  </a:lnTo>
                  <a:lnTo>
                    <a:pt x="334" y="16"/>
                  </a:lnTo>
                  <a:lnTo>
                    <a:pt x="334" y="20"/>
                  </a:lnTo>
                  <a:lnTo>
                    <a:pt x="332" y="22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28" y="26"/>
                  </a:lnTo>
                  <a:lnTo>
                    <a:pt x="326" y="26"/>
                  </a:lnTo>
                  <a:lnTo>
                    <a:pt x="322" y="26"/>
                  </a:lnTo>
                  <a:lnTo>
                    <a:pt x="318" y="26"/>
                  </a:lnTo>
                  <a:lnTo>
                    <a:pt x="312" y="26"/>
                  </a:lnTo>
                  <a:lnTo>
                    <a:pt x="308" y="26"/>
                  </a:lnTo>
                  <a:lnTo>
                    <a:pt x="304" y="24"/>
                  </a:lnTo>
                  <a:lnTo>
                    <a:pt x="304" y="24"/>
                  </a:lnTo>
                  <a:lnTo>
                    <a:pt x="304" y="24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0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8"/>
                  </a:lnTo>
                  <a:lnTo>
                    <a:pt x="296" y="28"/>
                  </a:lnTo>
                  <a:lnTo>
                    <a:pt x="296" y="28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2"/>
                  </a:lnTo>
                  <a:lnTo>
                    <a:pt x="294" y="34"/>
                  </a:lnTo>
                  <a:lnTo>
                    <a:pt x="294" y="34"/>
                  </a:lnTo>
                  <a:lnTo>
                    <a:pt x="294" y="34"/>
                  </a:lnTo>
                  <a:lnTo>
                    <a:pt x="294" y="38"/>
                  </a:lnTo>
                  <a:lnTo>
                    <a:pt x="294" y="42"/>
                  </a:lnTo>
                  <a:lnTo>
                    <a:pt x="292" y="44"/>
                  </a:lnTo>
                  <a:lnTo>
                    <a:pt x="294" y="46"/>
                  </a:lnTo>
                  <a:lnTo>
                    <a:pt x="294" y="52"/>
                  </a:lnTo>
                  <a:lnTo>
                    <a:pt x="294" y="54"/>
                  </a:lnTo>
                  <a:lnTo>
                    <a:pt x="294" y="54"/>
                  </a:lnTo>
                  <a:lnTo>
                    <a:pt x="292" y="54"/>
                  </a:lnTo>
                  <a:lnTo>
                    <a:pt x="290" y="52"/>
                  </a:lnTo>
                  <a:lnTo>
                    <a:pt x="286" y="52"/>
                  </a:lnTo>
                  <a:lnTo>
                    <a:pt x="284" y="50"/>
                  </a:lnTo>
                  <a:lnTo>
                    <a:pt x="282" y="50"/>
                  </a:lnTo>
                  <a:lnTo>
                    <a:pt x="280" y="50"/>
                  </a:lnTo>
                  <a:lnTo>
                    <a:pt x="272" y="50"/>
                  </a:lnTo>
                  <a:lnTo>
                    <a:pt x="270" y="48"/>
                  </a:lnTo>
                  <a:lnTo>
                    <a:pt x="266" y="50"/>
                  </a:lnTo>
                  <a:lnTo>
                    <a:pt x="266" y="50"/>
                  </a:lnTo>
                  <a:lnTo>
                    <a:pt x="266" y="50"/>
                  </a:lnTo>
                  <a:lnTo>
                    <a:pt x="262" y="50"/>
                  </a:lnTo>
                  <a:lnTo>
                    <a:pt x="262" y="50"/>
                  </a:lnTo>
                  <a:lnTo>
                    <a:pt x="262" y="50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58" y="52"/>
                  </a:lnTo>
                  <a:lnTo>
                    <a:pt x="256" y="54"/>
                  </a:lnTo>
                  <a:lnTo>
                    <a:pt x="252" y="56"/>
                  </a:lnTo>
                  <a:lnTo>
                    <a:pt x="250" y="58"/>
                  </a:lnTo>
                  <a:lnTo>
                    <a:pt x="248" y="62"/>
                  </a:lnTo>
                  <a:lnTo>
                    <a:pt x="244" y="68"/>
                  </a:lnTo>
                  <a:lnTo>
                    <a:pt x="242" y="72"/>
                  </a:lnTo>
                  <a:lnTo>
                    <a:pt x="242" y="74"/>
                  </a:lnTo>
                  <a:lnTo>
                    <a:pt x="240" y="78"/>
                  </a:lnTo>
                  <a:lnTo>
                    <a:pt x="240" y="80"/>
                  </a:lnTo>
                  <a:lnTo>
                    <a:pt x="240" y="80"/>
                  </a:lnTo>
                  <a:lnTo>
                    <a:pt x="240" y="80"/>
                  </a:lnTo>
                  <a:lnTo>
                    <a:pt x="240" y="86"/>
                  </a:lnTo>
                  <a:lnTo>
                    <a:pt x="240" y="90"/>
                  </a:lnTo>
                  <a:lnTo>
                    <a:pt x="240" y="92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94"/>
                  </a:lnTo>
                  <a:lnTo>
                    <a:pt x="236" y="96"/>
                  </a:lnTo>
                  <a:lnTo>
                    <a:pt x="232" y="96"/>
                  </a:lnTo>
                  <a:lnTo>
                    <a:pt x="230" y="98"/>
                  </a:lnTo>
                  <a:lnTo>
                    <a:pt x="230" y="98"/>
                  </a:lnTo>
                  <a:lnTo>
                    <a:pt x="230" y="98"/>
                  </a:lnTo>
                  <a:lnTo>
                    <a:pt x="228" y="98"/>
                  </a:lnTo>
                  <a:lnTo>
                    <a:pt x="228" y="98"/>
                  </a:lnTo>
                  <a:lnTo>
                    <a:pt x="228" y="98"/>
                  </a:lnTo>
                  <a:lnTo>
                    <a:pt x="224" y="102"/>
                  </a:lnTo>
                  <a:lnTo>
                    <a:pt x="222" y="104"/>
                  </a:lnTo>
                  <a:lnTo>
                    <a:pt x="218" y="108"/>
                  </a:lnTo>
                  <a:lnTo>
                    <a:pt x="214" y="110"/>
                  </a:lnTo>
                  <a:lnTo>
                    <a:pt x="214" y="110"/>
                  </a:lnTo>
                  <a:lnTo>
                    <a:pt x="212" y="112"/>
                  </a:lnTo>
                  <a:lnTo>
                    <a:pt x="206" y="112"/>
                  </a:lnTo>
                  <a:lnTo>
                    <a:pt x="200" y="114"/>
                  </a:lnTo>
                  <a:lnTo>
                    <a:pt x="198" y="114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4" y="120"/>
                  </a:lnTo>
                  <a:lnTo>
                    <a:pt x="192" y="122"/>
                  </a:lnTo>
                  <a:lnTo>
                    <a:pt x="192" y="122"/>
                  </a:lnTo>
                  <a:lnTo>
                    <a:pt x="190" y="122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30"/>
                  </a:lnTo>
                  <a:lnTo>
                    <a:pt x="190" y="130"/>
                  </a:lnTo>
                  <a:lnTo>
                    <a:pt x="190" y="130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2" y="140"/>
                  </a:lnTo>
                  <a:lnTo>
                    <a:pt x="192" y="140"/>
                  </a:lnTo>
                  <a:lnTo>
                    <a:pt x="192" y="140"/>
                  </a:lnTo>
                  <a:lnTo>
                    <a:pt x="194" y="142"/>
                  </a:lnTo>
                  <a:lnTo>
                    <a:pt x="196" y="144"/>
                  </a:lnTo>
                  <a:lnTo>
                    <a:pt x="198" y="146"/>
                  </a:lnTo>
                  <a:lnTo>
                    <a:pt x="202" y="148"/>
                  </a:lnTo>
                  <a:lnTo>
                    <a:pt x="206" y="150"/>
                  </a:lnTo>
                  <a:lnTo>
                    <a:pt x="212" y="156"/>
                  </a:lnTo>
                  <a:lnTo>
                    <a:pt x="216" y="158"/>
                  </a:lnTo>
                  <a:lnTo>
                    <a:pt x="220" y="160"/>
                  </a:lnTo>
                  <a:lnTo>
                    <a:pt x="224" y="162"/>
                  </a:lnTo>
                  <a:lnTo>
                    <a:pt x="226" y="166"/>
                  </a:lnTo>
                  <a:lnTo>
                    <a:pt x="228" y="168"/>
                  </a:lnTo>
                  <a:lnTo>
                    <a:pt x="228" y="170"/>
                  </a:lnTo>
                  <a:lnTo>
                    <a:pt x="228" y="172"/>
                  </a:lnTo>
                  <a:lnTo>
                    <a:pt x="228" y="174"/>
                  </a:lnTo>
                  <a:lnTo>
                    <a:pt x="228" y="178"/>
                  </a:lnTo>
                  <a:lnTo>
                    <a:pt x="228" y="180"/>
                  </a:lnTo>
                  <a:lnTo>
                    <a:pt x="228" y="180"/>
                  </a:lnTo>
                  <a:lnTo>
                    <a:pt x="230" y="180"/>
                  </a:lnTo>
                  <a:lnTo>
                    <a:pt x="230" y="182"/>
                  </a:lnTo>
                  <a:lnTo>
                    <a:pt x="230" y="182"/>
                  </a:lnTo>
                  <a:lnTo>
                    <a:pt x="230" y="184"/>
                  </a:lnTo>
                  <a:lnTo>
                    <a:pt x="232" y="186"/>
                  </a:lnTo>
                  <a:lnTo>
                    <a:pt x="232" y="186"/>
                  </a:lnTo>
                  <a:lnTo>
                    <a:pt x="232" y="186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6" y="188"/>
                  </a:lnTo>
                  <a:lnTo>
                    <a:pt x="238" y="188"/>
                  </a:lnTo>
                  <a:lnTo>
                    <a:pt x="242" y="188"/>
                  </a:lnTo>
                  <a:lnTo>
                    <a:pt x="246" y="188"/>
                  </a:lnTo>
                  <a:lnTo>
                    <a:pt x="252" y="188"/>
                  </a:lnTo>
                  <a:lnTo>
                    <a:pt x="254" y="188"/>
                  </a:lnTo>
                  <a:lnTo>
                    <a:pt x="258" y="188"/>
                  </a:lnTo>
                  <a:lnTo>
                    <a:pt x="262" y="190"/>
                  </a:lnTo>
                  <a:lnTo>
                    <a:pt x="266" y="192"/>
                  </a:lnTo>
                  <a:lnTo>
                    <a:pt x="270" y="196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4" y="202"/>
                  </a:lnTo>
                  <a:lnTo>
                    <a:pt x="274" y="204"/>
                  </a:lnTo>
                  <a:lnTo>
                    <a:pt x="274" y="208"/>
                  </a:lnTo>
                  <a:lnTo>
                    <a:pt x="274" y="206"/>
                  </a:lnTo>
                  <a:lnTo>
                    <a:pt x="276" y="210"/>
                  </a:lnTo>
                  <a:lnTo>
                    <a:pt x="274" y="212"/>
                  </a:lnTo>
                  <a:lnTo>
                    <a:pt x="274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6"/>
                  </a:lnTo>
                  <a:lnTo>
                    <a:pt x="266" y="218"/>
                  </a:lnTo>
                  <a:lnTo>
                    <a:pt x="260" y="218"/>
                  </a:lnTo>
                  <a:lnTo>
                    <a:pt x="254" y="220"/>
                  </a:lnTo>
                  <a:lnTo>
                    <a:pt x="248" y="222"/>
                  </a:lnTo>
                  <a:lnTo>
                    <a:pt x="242" y="222"/>
                  </a:lnTo>
                  <a:lnTo>
                    <a:pt x="238" y="222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4" y="220"/>
                  </a:lnTo>
                  <a:lnTo>
                    <a:pt x="236" y="218"/>
                  </a:lnTo>
                  <a:lnTo>
                    <a:pt x="236" y="214"/>
                  </a:lnTo>
                  <a:lnTo>
                    <a:pt x="238" y="210"/>
                  </a:lnTo>
                  <a:lnTo>
                    <a:pt x="238" y="210"/>
                  </a:lnTo>
                  <a:lnTo>
                    <a:pt x="238" y="210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36" y="204"/>
                  </a:lnTo>
                  <a:lnTo>
                    <a:pt x="236" y="204"/>
                  </a:lnTo>
                  <a:lnTo>
                    <a:pt x="236" y="204"/>
                  </a:lnTo>
                  <a:lnTo>
                    <a:pt x="236" y="202"/>
                  </a:lnTo>
                  <a:lnTo>
                    <a:pt x="236" y="202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2" y="202"/>
                  </a:lnTo>
                  <a:lnTo>
                    <a:pt x="232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30" y="202"/>
                  </a:lnTo>
                  <a:lnTo>
                    <a:pt x="226" y="202"/>
                  </a:lnTo>
                  <a:lnTo>
                    <a:pt x="224" y="204"/>
                  </a:lnTo>
                  <a:lnTo>
                    <a:pt x="220" y="206"/>
                  </a:lnTo>
                  <a:lnTo>
                    <a:pt x="216" y="208"/>
                  </a:lnTo>
                  <a:lnTo>
                    <a:pt x="208" y="212"/>
                  </a:lnTo>
                  <a:lnTo>
                    <a:pt x="198" y="216"/>
                  </a:lnTo>
                  <a:lnTo>
                    <a:pt x="188" y="222"/>
                  </a:lnTo>
                  <a:lnTo>
                    <a:pt x="184" y="224"/>
                  </a:lnTo>
                  <a:lnTo>
                    <a:pt x="180" y="226"/>
                  </a:lnTo>
                  <a:lnTo>
                    <a:pt x="176" y="228"/>
                  </a:lnTo>
                  <a:lnTo>
                    <a:pt x="172" y="230"/>
                  </a:lnTo>
                  <a:lnTo>
                    <a:pt x="170" y="232"/>
                  </a:lnTo>
                  <a:lnTo>
                    <a:pt x="168" y="234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6" y="240"/>
                  </a:lnTo>
                  <a:lnTo>
                    <a:pt x="166" y="240"/>
                  </a:lnTo>
                  <a:lnTo>
                    <a:pt x="166" y="240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70" y="242"/>
                  </a:lnTo>
                  <a:lnTo>
                    <a:pt x="172" y="242"/>
                  </a:lnTo>
                  <a:lnTo>
                    <a:pt x="176" y="242"/>
                  </a:lnTo>
                  <a:lnTo>
                    <a:pt x="178" y="242"/>
                  </a:lnTo>
                  <a:lnTo>
                    <a:pt x="180" y="244"/>
                  </a:lnTo>
                  <a:lnTo>
                    <a:pt x="182" y="244"/>
                  </a:lnTo>
                  <a:lnTo>
                    <a:pt x="182" y="246"/>
                  </a:lnTo>
                  <a:lnTo>
                    <a:pt x="184" y="248"/>
                  </a:lnTo>
                  <a:lnTo>
                    <a:pt x="186" y="252"/>
                  </a:lnTo>
                  <a:lnTo>
                    <a:pt x="188" y="256"/>
                  </a:lnTo>
                  <a:lnTo>
                    <a:pt x="188" y="260"/>
                  </a:lnTo>
                  <a:lnTo>
                    <a:pt x="190" y="264"/>
                  </a:lnTo>
                  <a:lnTo>
                    <a:pt x="192" y="266"/>
                  </a:lnTo>
                  <a:lnTo>
                    <a:pt x="194" y="270"/>
                  </a:lnTo>
                  <a:lnTo>
                    <a:pt x="194" y="270"/>
                  </a:lnTo>
                  <a:lnTo>
                    <a:pt x="194" y="270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6" y="272"/>
                  </a:lnTo>
                  <a:lnTo>
                    <a:pt x="198" y="272"/>
                  </a:lnTo>
                  <a:lnTo>
                    <a:pt x="200" y="274"/>
                  </a:lnTo>
                  <a:lnTo>
                    <a:pt x="200" y="274"/>
                  </a:lnTo>
                  <a:lnTo>
                    <a:pt x="200" y="274"/>
                  </a:lnTo>
                  <a:lnTo>
                    <a:pt x="202" y="276"/>
                  </a:lnTo>
                  <a:lnTo>
                    <a:pt x="204" y="276"/>
                  </a:lnTo>
                  <a:lnTo>
                    <a:pt x="206" y="276"/>
                  </a:lnTo>
                  <a:lnTo>
                    <a:pt x="210" y="276"/>
                  </a:lnTo>
                  <a:lnTo>
                    <a:pt x="214" y="276"/>
                  </a:lnTo>
                  <a:lnTo>
                    <a:pt x="218" y="276"/>
                  </a:lnTo>
                  <a:lnTo>
                    <a:pt x="222" y="276"/>
                  </a:lnTo>
                  <a:lnTo>
                    <a:pt x="226" y="278"/>
                  </a:lnTo>
                  <a:lnTo>
                    <a:pt x="232" y="276"/>
                  </a:lnTo>
                  <a:lnTo>
                    <a:pt x="236" y="276"/>
                  </a:lnTo>
                  <a:lnTo>
                    <a:pt x="240" y="276"/>
                  </a:lnTo>
                  <a:lnTo>
                    <a:pt x="242" y="276"/>
                  </a:lnTo>
                  <a:lnTo>
                    <a:pt x="246" y="276"/>
                  </a:lnTo>
                  <a:lnTo>
                    <a:pt x="246" y="276"/>
                  </a:lnTo>
                  <a:lnTo>
                    <a:pt x="246" y="276"/>
                  </a:lnTo>
                  <a:lnTo>
                    <a:pt x="248" y="274"/>
                  </a:lnTo>
                  <a:lnTo>
                    <a:pt x="248" y="274"/>
                  </a:lnTo>
                  <a:lnTo>
                    <a:pt x="248" y="274"/>
                  </a:lnTo>
                  <a:lnTo>
                    <a:pt x="250" y="274"/>
                  </a:lnTo>
                  <a:lnTo>
                    <a:pt x="250" y="272"/>
                  </a:lnTo>
                  <a:lnTo>
                    <a:pt x="252" y="270"/>
                  </a:lnTo>
                  <a:lnTo>
                    <a:pt x="252" y="270"/>
                  </a:lnTo>
                  <a:lnTo>
                    <a:pt x="254" y="270"/>
                  </a:lnTo>
                  <a:lnTo>
                    <a:pt x="256" y="270"/>
                  </a:lnTo>
                  <a:lnTo>
                    <a:pt x="260" y="270"/>
                  </a:lnTo>
                  <a:lnTo>
                    <a:pt x="266" y="272"/>
                  </a:lnTo>
                  <a:lnTo>
                    <a:pt x="268" y="272"/>
                  </a:lnTo>
                  <a:lnTo>
                    <a:pt x="270" y="272"/>
                  </a:lnTo>
                  <a:lnTo>
                    <a:pt x="272" y="274"/>
                  </a:lnTo>
                  <a:lnTo>
                    <a:pt x="274" y="276"/>
                  </a:lnTo>
                  <a:lnTo>
                    <a:pt x="274" y="278"/>
                  </a:lnTo>
                  <a:lnTo>
                    <a:pt x="276" y="280"/>
                  </a:lnTo>
                  <a:lnTo>
                    <a:pt x="276" y="284"/>
                  </a:lnTo>
                  <a:lnTo>
                    <a:pt x="278" y="288"/>
                  </a:lnTo>
                  <a:lnTo>
                    <a:pt x="278" y="294"/>
                  </a:lnTo>
                  <a:lnTo>
                    <a:pt x="278" y="298"/>
                  </a:lnTo>
                  <a:lnTo>
                    <a:pt x="276" y="300"/>
                  </a:lnTo>
                  <a:lnTo>
                    <a:pt x="276" y="304"/>
                  </a:lnTo>
                  <a:lnTo>
                    <a:pt x="274" y="306"/>
                  </a:lnTo>
                  <a:lnTo>
                    <a:pt x="272" y="306"/>
                  </a:lnTo>
                  <a:lnTo>
                    <a:pt x="270" y="308"/>
                  </a:lnTo>
                  <a:lnTo>
                    <a:pt x="266" y="310"/>
                  </a:lnTo>
                  <a:lnTo>
                    <a:pt x="258" y="312"/>
                  </a:lnTo>
                  <a:lnTo>
                    <a:pt x="254" y="312"/>
                  </a:lnTo>
                  <a:lnTo>
                    <a:pt x="252" y="314"/>
                  </a:lnTo>
                  <a:lnTo>
                    <a:pt x="248" y="316"/>
                  </a:lnTo>
                  <a:lnTo>
                    <a:pt x="244" y="316"/>
                  </a:lnTo>
                  <a:lnTo>
                    <a:pt x="236" y="318"/>
                  </a:lnTo>
                  <a:lnTo>
                    <a:pt x="228" y="320"/>
                  </a:lnTo>
                  <a:lnTo>
                    <a:pt x="224" y="322"/>
                  </a:lnTo>
                  <a:lnTo>
                    <a:pt x="220" y="324"/>
                  </a:lnTo>
                  <a:lnTo>
                    <a:pt x="218" y="326"/>
                  </a:lnTo>
                  <a:lnTo>
                    <a:pt x="214" y="328"/>
                  </a:lnTo>
                  <a:lnTo>
                    <a:pt x="214" y="328"/>
                  </a:lnTo>
                  <a:lnTo>
                    <a:pt x="214" y="328"/>
                  </a:lnTo>
                  <a:lnTo>
                    <a:pt x="210" y="334"/>
                  </a:lnTo>
                  <a:lnTo>
                    <a:pt x="210" y="334"/>
                  </a:lnTo>
                  <a:lnTo>
                    <a:pt x="210" y="334"/>
                  </a:lnTo>
                  <a:lnTo>
                    <a:pt x="206" y="340"/>
                  </a:lnTo>
                  <a:lnTo>
                    <a:pt x="204" y="348"/>
                  </a:lnTo>
                  <a:lnTo>
                    <a:pt x="202" y="354"/>
                  </a:lnTo>
                  <a:lnTo>
                    <a:pt x="200" y="360"/>
                  </a:lnTo>
                  <a:lnTo>
                    <a:pt x="200" y="364"/>
                  </a:lnTo>
                  <a:lnTo>
                    <a:pt x="200" y="366"/>
                  </a:lnTo>
                  <a:lnTo>
                    <a:pt x="200" y="366"/>
                  </a:lnTo>
                  <a:lnTo>
                    <a:pt x="200" y="366"/>
                  </a:lnTo>
                  <a:lnTo>
                    <a:pt x="200" y="370"/>
                  </a:lnTo>
                  <a:lnTo>
                    <a:pt x="200" y="370"/>
                  </a:lnTo>
                  <a:lnTo>
                    <a:pt x="200" y="370"/>
                  </a:lnTo>
                  <a:lnTo>
                    <a:pt x="202" y="372"/>
                  </a:lnTo>
                  <a:lnTo>
                    <a:pt x="202" y="372"/>
                  </a:lnTo>
                  <a:lnTo>
                    <a:pt x="202" y="374"/>
                  </a:lnTo>
                  <a:lnTo>
                    <a:pt x="204" y="376"/>
                  </a:lnTo>
                  <a:lnTo>
                    <a:pt x="204" y="376"/>
                  </a:lnTo>
                  <a:lnTo>
                    <a:pt x="204" y="376"/>
                  </a:lnTo>
                  <a:lnTo>
                    <a:pt x="206" y="378"/>
                  </a:lnTo>
                  <a:lnTo>
                    <a:pt x="206" y="378"/>
                  </a:lnTo>
                  <a:lnTo>
                    <a:pt x="206" y="378"/>
                  </a:lnTo>
                  <a:lnTo>
                    <a:pt x="208" y="380"/>
                  </a:lnTo>
                  <a:lnTo>
                    <a:pt x="212" y="382"/>
                  </a:lnTo>
                  <a:lnTo>
                    <a:pt x="218" y="384"/>
                  </a:lnTo>
                  <a:lnTo>
                    <a:pt x="220" y="386"/>
                  </a:lnTo>
                  <a:lnTo>
                    <a:pt x="222" y="388"/>
                  </a:lnTo>
                  <a:lnTo>
                    <a:pt x="224" y="390"/>
                  </a:lnTo>
                  <a:lnTo>
                    <a:pt x="228" y="392"/>
                  </a:lnTo>
                  <a:lnTo>
                    <a:pt x="230" y="394"/>
                  </a:lnTo>
                  <a:lnTo>
                    <a:pt x="234" y="396"/>
                  </a:lnTo>
                  <a:lnTo>
                    <a:pt x="234" y="396"/>
                  </a:lnTo>
                  <a:lnTo>
                    <a:pt x="234" y="396"/>
                  </a:lnTo>
                  <a:lnTo>
                    <a:pt x="230" y="396"/>
                  </a:lnTo>
                  <a:lnTo>
                    <a:pt x="224" y="394"/>
                  </a:lnTo>
                  <a:lnTo>
                    <a:pt x="218" y="394"/>
                  </a:lnTo>
                  <a:lnTo>
                    <a:pt x="214" y="394"/>
                  </a:lnTo>
                  <a:lnTo>
                    <a:pt x="212" y="394"/>
                  </a:lnTo>
                  <a:lnTo>
                    <a:pt x="210" y="394"/>
                  </a:lnTo>
                  <a:lnTo>
                    <a:pt x="210" y="394"/>
                  </a:lnTo>
                  <a:lnTo>
                    <a:pt x="210" y="394"/>
                  </a:lnTo>
                  <a:lnTo>
                    <a:pt x="208" y="394"/>
                  </a:lnTo>
                  <a:lnTo>
                    <a:pt x="208" y="394"/>
                  </a:lnTo>
                  <a:lnTo>
                    <a:pt x="206" y="394"/>
                  </a:lnTo>
                  <a:lnTo>
                    <a:pt x="206" y="394"/>
                  </a:lnTo>
                  <a:lnTo>
                    <a:pt x="206" y="394"/>
                  </a:lnTo>
                  <a:lnTo>
                    <a:pt x="206" y="396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06" y="400"/>
                  </a:lnTo>
                  <a:lnTo>
                    <a:pt x="206" y="400"/>
                  </a:lnTo>
                  <a:lnTo>
                    <a:pt x="206" y="400"/>
                  </a:lnTo>
                  <a:lnTo>
                    <a:pt x="206" y="402"/>
                  </a:lnTo>
                  <a:lnTo>
                    <a:pt x="206" y="402"/>
                  </a:lnTo>
                  <a:lnTo>
                    <a:pt x="206" y="404"/>
                  </a:lnTo>
                  <a:lnTo>
                    <a:pt x="210" y="406"/>
                  </a:lnTo>
                  <a:lnTo>
                    <a:pt x="212" y="410"/>
                  </a:lnTo>
                  <a:lnTo>
                    <a:pt x="216" y="414"/>
                  </a:lnTo>
                  <a:lnTo>
                    <a:pt x="218" y="418"/>
                  </a:lnTo>
                  <a:lnTo>
                    <a:pt x="222" y="420"/>
                  </a:lnTo>
                  <a:lnTo>
                    <a:pt x="224" y="422"/>
                  </a:lnTo>
                  <a:lnTo>
                    <a:pt x="224" y="422"/>
                  </a:lnTo>
                  <a:lnTo>
                    <a:pt x="224" y="424"/>
                  </a:lnTo>
                  <a:lnTo>
                    <a:pt x="228" y="424"/>
                  </a:lnTo>
                  <a:lnTo>
                    <a:pt x="228" y="424"/>
                  </a:lnTo>
                  <a:lnTo>
                    <a:pt x="228" y="424"/>
                  </a:lnTo>
                  <a:lnTo>
                    <a:pt x="230" y="424"/>
                  </a:lnTo>
                  <a:lnTo>
                    <a:pt x="230" y="424"/>
                  </a:lnTo>
                  <a:lnTo>
                    <a:pt x="230" y="426"/>
                  </a:lnTo>
                  <a:lnTo>
                    <a:pt x="232" y="426"/>
                  </a:lnTo>
                  <a:lnTo>
                    <a:pt x="234" y="424"/>
                  </a:lnTo>
                  <a:lnTo>
                    <a:pt x="234" y="424"/>
                  </a:lnTo>
                  <a:lnTo>
                    <a:pt x="236" y="424"/>
                  </a:lnTo>
                  <a:lnTo>
                    <a:pt x="240" y="422"/>
                  </a:lnTo>
                  <a:lnTo>
                    <a:pt x="244" y="422"/>
                  </a:lnTo>
                  <a:lnTo>
                    <a:pt x="246" y="420"/>
                  </a:lnTo>
                  <a:lnTo>
                    <a:pt x="248" y="418"/>
                  </a:lnTo>
                  <a:lnTo>
                    <a:pt x="254" y="414"/>
                  </a:lnTo>
                  <a:lnTo>
                    <a:pt x="256" y="412"/>
                  </a:lnTo>
                  <a:lnTo>
                    <a:pt x="256" y="412"/>
                  </a:lnTo>
                  <a:lnTo>
                    <a:pt x="256" y="412"/>
                  </a:lnTo>
                  <a:lnTo>
                    <a:pt x="256" y="416"/>
                  </a:lnTo>
                  <a:lnTo>
                    <a:pt x="254" y="420"/>
                  </a:lnTo>
                  <a:lnTo>
                    <a:pt x="254" y="426"/>
                  </a:lnTo>
                  <a:lnTo>
                    <a:pt x="252" y="432"/>
                  </a:lnTo>
                  <a:lnTo>
                    <a:pt x="252" y="438"/>
                  </a:lnTo>
                  <a:lnTo>
                    <a:pt x="250" y="442"/>
                  </a:lnTo>
                  <a:lnTo>
                    <a:pt x="250" y="442"/>
                  </a:lnTo>
                  <a:lnTo>
                    <a:pt x="250" y="442"/>
                  </a:lnTo>
                  <a:lnTo>
                    <a:pt x="252" y="444"/>
                  </a:lnTo>
                  <a:lnTo>
                    <a:pt x="252" y="446"/>
                  </a:lnTo>
                  <a:lnTo>
                    <a:pt x="252" y="446"/>
                  </a:lnTo>
                  <a:lnTo>
                    <a:pt x="252" y="448"/>
                  </a:lnTo>
                  <a:lnTo>
                    <a:pt x="252" y="450"/>
                  </a:lnTo>
                  <a:lnTo>
                    <a:pt x="252" y="450"/>
                  </a:lnTo>
                  <a:lnTo>
                    <a:pt x="254" y="450"/>
                  </a:lnTo>
                  <a:lnTo>
                    <a:pt x="254" y="452"/>
                  </a:lnTo>
                  <a:lnTo>
                    <a:pt x="254" y="452"/>
                  </a:lnTo>
                  <a:lnTo>
                    <a:pt x="256" y="454"/>
                  </a:lnTo>
                  <a:lnTo>
                    <a:pt x="258" y="454"/>
                  </a:lnTo>
                  <a:lnTo>
                    <a:pt x="258" y="454"/>
                  </a:lnTo>
                  <a:lnTo>
                    <a:pt x="258" y="454"/>
                  </a:lnTo>
                  <a:lnTo>
                    <a:pt x="260" y="456"/>
                  </a:lnTo>
                  <a:lnTo>
                    <a:pt x="260" y="456"/>
                  </a:lnTo>
                  <a:lnTo>
                    <a:pt x="260" y="456"/>
                  </a:lnTo>
                  <a:lnTo>
                    <a:pt x="266" y="458"/>
                  </a:lnTo>
                  <a:lnTo>
                    <a:pt x="270" y="458"/>
                  </a:lnTo>
                  <a:lnTo>
                    <a:pt x="272" y="458"/>
                  </a:lnTo>
                  <a:lnTo>
                    <a:pt x="272" y="458"/>
                  </a:lnTo>
                  <a:lnTo>
                    <a:pt x="274" y="458"/>
                  </a:lnTo>
                  <a:lnTo>
                    <a:pt x="274" y="458"/>
                  </a:lnTo>
                  <a:lnTo>
                    <a:pt x="274" y="458"/>
                  </a:lnTo>
                  <a:lnTo>
                    <a:pt x="278" y="458"/>
                  </a:lnTo>
                  <a:lnTo>
                    <a:pt x="284" y="456"/>
                  </a:lnTo>
                  <a:lnTo>
                    <a:pt x="288" y="456"/>
                  </a:lnTo>
                  <a:lnTo>
                    <a:pt x="290" y="454"/>
                  </a:lnTo>
                  <a:lnTo>
                    <a:pt x="292" y="454"/>
                  </a:lnTo>
                  <a:lnTo>
                    <a:pt x="292" y="456"/>
                  </a:lnTo>
                  <a:lnTo>
                    <a:pt x="294" y="456"/>
                  </a:lnTo>
                  <a:lnTo>
                    <a:pt x="294" y="458"/>
                  </a:lnTo>
                  <a:lnTo>
                    <a:pt x="296" y="460"/>
                  </a:lnTo>
                  <a:lnTo>
                    <a:pt x="298" y="462"/>
                  </a:lnTo>
                  <a:lnTo>
                    <a:pt x="300" y="462"/>
                  </a:lnTo>
                  <a:lnTo>
                    <a:pt x="300" y="462"/>
                  </a:lnTo>
                  <a:lnTo>
                    <a:pt x="300" y="464"/>
                  </a:lnTo>
                  <a:lnTo>
                    <a:pt x="302" y="464"/>
                  </a:lnTo>
                  <a:lnTo>
                    <a:pt x="302" y="464"/>
                  </a:lnTo>
                  <a:lnTo>
                    <a:pt x="302" y="464"/>
                  </a:lnTo>
                  <a:lnTo>
                    <a:pt x="304" y="464"/>
                  </a:lnTo>
                  <a:lnTo>
                    <a:pt x="304" y="464"/>
                  </a:lnTo>
                  <a:lnTo>
                    <a:pt x="306" y="464"/>
                  </a:lnTo>
                  <a:lnTo>
                    <a:pt x="306" y="464"/>
                  </a:lnTo>
                  <a:lnTo>
                    <a:pt x="306" y="464"/>
                  </a:lnTo>
                  <a:lnTo>
                    <a:pt x="308" y="462"/>
                  </a:lnTo>
                  <a:lnTo>
                    <a:pt x="310" y="462"/>
                  </a:lnTo>
                  <a:lnTo>
                    <a:pt x="310" y="462"/>
                  </a:lnTo>
                  <a:lnTo>
                    <a:pt x="310" y="460"/>
                  </a:lnTo>
                  <a:lnTo>
                    <a:pt x="310" y="458"/>
                  </a:lnTo>
                  <a:lnTo>
                    <a:pt x="312" y="456"/>
                  </a:lnTo>
                  <a:lnTo>
                    <a:pt x="312" y="454"/>
                  </a:lnTo>
                  <a:lnTo>
                    <a:pt x="314" y="452"/>
                  </a:lnTo>
                  <a:lnTo>
                    <a:pt x="314" y="450"/>
                  </a:lnTo>
                  <a:lnTo>
                    <a:pt x="316" y="448"/>
                  </a:lnTo>
                  <a:lnTo>
                    <a:pt x="318" y="448"/>
                  </a:lnTo>
                  <a:lnTo>
                    <a:pt x="316" y="448"/>
                  </a:lnTo>
                  <a:lnTo>
                    <a:pt x="318" y="448"/>
                  </a:lnTo>
                  <a:lnTo>
                    <a:pt x="322" y="446"/>
                  </a:lnTo>
                  <a:lnTo>
                    <a:pt x="324" y="446"/>
                  </a:lnTo>
                  <a:lnTo>
                    <a:pt x="324" y="446"/>
                  </a:lnTo>
                  <a:lnTo>
                    <a:pt x="326" y="448"/>
                  </a:lnTo>
                  <a:lnTo>
                    <a:pt x="326" y="448"/>
                  </a:lnTo>
                  <a:lnTo>
                    <a:pt x="326" y="448"/>
                  </a:lnTo>
                  <a:lnTo>
                    <a:pt x="326" y="450"/>
                  </a:lnTo>
                  <a:lnTo>
                    <a:pt x="326" y="454"/>
                  </a:lnTo>
                  <a:lnTo>
                    <a:pt x="326" y="456"/>
                  </a:lnTo>
                  <a:lnTo>
                    <a:pt x="324" y="464"/>
                  </a:lnTo>
                  <a:lnTo>
                    <a:pt x="322" y="468"/>
                  </a:lnTo>
                  <a:lnTo>
                    <a:pt x="322" y="470"/>
                  </a:lnTo>
                  <a:lnTo>
                    <a:pt x="318" y="476"/>
                  </a:lnTo>
                  <a:lnTo>
                    <a:pt x="316" y="482"/>
                  </a:lnTo>
                  <a:lnTo>
                    <a:pt x="310" y="488"/>
                  </a:lnTo>
                  <a:lnTo>
                    <a:pt x="306" y="492"/>
                  </a:lnTo>
                  <a:lnTo>
                    <a:pt x="300" y="498"/>
                  </a:lnTo>
                  <a:lnTo>
                    <a:pt x="294" y="502"/>
                  </a:lnTo>
                  <a:lnTo>
                    <a:pt x="288" y="508"/>
                  </a:lnTo>
                  <a:lnTo>
                    <a:pt x="280" y="512"/>
                  </a:lnTo>
                  <a:lnTo>
                    <a:pt x="274" y="516"/>
                  </a:lnTo>
                  <a:lnTo>
                    <a:pt x="266" y="520"/>
                  </a:lnTo>
                  <a:lnTo>
                    <a:pt x="260" y="522"/>
                  </a:lnTo>
                  <a:lnTo>
                    <a:pt x="252" y="526"/>
                  </a:lnTo>
                  <a:lnTo>
                    <a:pt x="246" y="530"/>
                  </a:lnTo>
                  <a:lnTo>
                    <a:pt x="240" y="532"/>
                  </a:lnTo>
                  <a:lnTo>
                    <a:pt x="232" y="536"/>
                  </a:lnTo>
                  <a:lnTo>
                    <a:pt x="232" y="536"/>
                  </a:lnTo>
                  <a:lnTo>
                    <a:pt x="232" y="536"/>
                  </a:lnTo>
                  <a:lnTo>
                    <a:pt x="226" y="540"/>
                  </a:lnTo>
                  <a:lnTo>
                    <a:pt x="226" y="540"/>
                  </a:lnTo>
                  <a:lnTo>
                    <a:pt x="226" y="540"/>
                  </a:lnTo>
                  <a:lnTo>
                    <a:pt x="224" y="542"/>
                  </a:lnTo>
                  <a:lnTo>
                    <a:pt x="224" y="542"/>
                  </a:lnTo>
                  <a:lnTo>
                    <a:pt x="224" y="544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18" y="552"/>
                  </a:lnTo>
                  <a:lnTo>
                    <a:pt x="218" y="556"/>
                  </a:lnTo>
                  <a:lnTo>
                    <a:pt x="216" y="558"/>
                  </a:lnTo>
                  <a:lnTo>
                    <a:pt x="214" y="560"/>
                  </a:lnTo>
                  <a:lnTo>
                    <a:pt x="212" y="562"/>
                  </a:lnTo>
                  <a:lnTo>
                    <a:pt x="210" y="562"/>
                  </a:lnTo>
                  <a:lnTo>
                    <a:pt x="208" y="562"/>
                  </a:lnTo>
                  <a:lnTo>
                    <a:pt x="200" y="564"/>
                  </a:lnTo>
                  <a:lnTo>
                    <a:pt x="192" y="564"/>
                  </a:lnTo>
                  <a:lnTo>
                    <a:pt x="188" y="564"/>
                  </a:lnTo>
                  <a:lnTo>
                    <a:pt x="186" y="564"/>
                  </a:lnTo>
                  <a:lnTo>
                    <a:pt x="182" y="566"/>
                  </a:lnTo>
                  <a:lnTo>
                    <a:pt x="180" y="566"/>
                  </a:lnTo>
                  <a:lnTo>
                    <a:pt x="176" y="568"/>
                  </a:lnTo>
                  <a:lnTo>
                    <a:pt x="174" y="570"/>
                  </a:lnTo>
                  <a:lnTo>
                    <a:pt x="170" y="574"/>
                  </a:lnTo>
                  <a:lnTo>
                    <a:pt x="166" y="576"/>
                  </a:lnTo>
                  <a:lnTo>
                    <a:pt x="162" y="578"/>
                  </a:lnTo>
                  <a:lnTo>
                    <a:pt x="160" y="580"/>
                  </a:lnTo>
                  <a:lnTo>
                    <a:pt x="160" y="580"/>
                  </a:lnTo>
                  <a:lnTo>
                    <a:pt x="160" y="580"/>
                  </a:lnTo>
                  <a:lnTo>
                    <a:pt x="156" y="584"/>
                  </a:lnTo>
                  <a:lnTo>
                    <a:pt x="156" y="584"/>
                  </a:lnTo>
                  <a:lnTo>
                    <a:pt x="156" y="584"/>
                  </a:lnTo>
                  <a:lnTo>
                    <a:pt x="154" y="586"/>
                  </a:lnTo>
                  <a:lnTo>
                    <a:pt x="154" y="586"/>
                  </a:lnTo>
                  <a:lnTo>
                    <a:pt x="154" y="586"/>
                  </a:lnTo>
                  <a:lnTo>
                    <a:pt x="154" y="588"/>
                  </a:lnTo>
                  <a:lnTo>
                    <a:pt x="152" y="594"/>
                  </a:lnTo>
                  <a:lnTo>
                    <a:pt x="152" y="596"/>
                  </a:lnTo>
                  <a:lnTo>
                    <a:pt x="150" y="598"/>
                  </a:lnTo>
                  <a:lnTo>
                    <a:pt x="150" y="600"/>
                  </a:lnTo>
                  <a:lnTo>
                    <a:pt x="146" y="600"/>
                  </a:lnTo>
                  <a:lnTo>
                    <a:pt x="144" y="602"/>
                  </a:lnTo>
                  <a:lnTo>
                    <a:pt x="140" y="602"/>
                  </a:lnTo>
                  <a:lnTo>
                    <a:pt x="134" y="602"/>
                  </a:lnTo>
                  <a:lnTo>
                    <a:pt x="128" y="602"/>
                  </a:lnTo>
                  <a:lnTo>
                    <a:pt x="116" y="602"/>
                  </a:lnTo>
                  <a:lnTo>
                    <a:pt x="110" y="604"/>
                  </a:lnTo>
                  <a:lnTo>
                    <a:pt x="106" y="604"/>
                  </a:lnTo>
                  <a:lnTo>
                    <a:pt x="100" y="606"/>
                  </a:lnTo>
                  <a:lnTo>
                    <a:pt x="96" y="608"/>
                  </a:lnTo>
                  <a:lnTo>
                    <a:pt x="94" y="608"/>
                  </a:lnTo>
                  <a:lnTo>
                    <a:pt x="90" y="610"/>
                  </a:lnTo>
                  <a:lnTo>
                    <a:pt x="88" y="612"/>
                  </a:lnTo>
                  <a:lnTo>
                    <a:pt x="86" y="612"/>
                  </a:lnTo>
                  <a:lnTo>
                    <a:pt x="76" y="616"/>
                  </a:lnTo>
                  <a:lnTo>
                    <a:pt x="72" y="616"/>
                  </a:lnTo>
                  <a:lnTo>
                    <a:pt x="66" y="616"/>
                  </a:lnTo>
                  <a:lnTo>
                    <a:pt x="60" y="616"/>
                  </a:lnTo>
                  <a:lnTo>
                    <a:pt x="54" y="616"/>
                  </a:lnTo>
                  <a:lnTo>
                    <a:pt x="46" y="614"/>
                  </a:lnTo>
                  <a:lnTo>
                    <a:pt x="40" y="614"/>
                  </a:lnTo>
                  <a:lnTo>
                    <a:pt x="32" y="616"/>
                  </a:lnTo>
                  <a:lnTo>
                    <a:pt x="28" y="616"/>
                  </a:lnTo>
                  <a:lnTo>
                    <a:pt x="28" y="616"/>
                  </a:lnTo>
                  <a:lnTo>
                    <a:pt x="28" y="616"/>
                  </a:lnTo>
                  <a:lnTo>
                    <a:pt x="22" y="618"/>
                  </a:lnTo>
                  <a:lnTo>
                    <a:pt x="16" y="620"/>
                  </a:lnTo>
                  <a:lnTo>
                    <a:pt x="12" y="622"/>
                  </a:lnTo>
                  <a:lnTo>
                    <a:pt x="8" y="624"/>
                  </a:lnTo>
                  <a:lnTo>
                    <a:pt x="4" y="628"/>
                  </a:lnTo>
                  <a:lnTo>
                    <a:pt x="2" y="630"/>
                  </a:lnTo>
                  <a:lnTo>
                    <a:pt x="0" y="632"/>
                  </a:lnTo>
                  <a:lnTo>
                    <a:pt x="0" y="632"/>
                  </a:lnTo>
                  <a:lnTo>
                    <a:pt x="0" y="632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36"/>
                  </a:lnTo>
                  <a:lnTo>
                    <a:pt x="0" y="636"/>
                  </a:lnTo>
                  <a:lnTo>
                    <a:pt x="2" y="638"/>
                  </a:lnTo>
                  <a:lnTo>
                    <a:pt x="2" y="638"/>
                  </a:lnTo>
                  <a:lnTo>
                    <a:pt x="2" y="638"/>
                  </a:lnTo>
                  <a:lnTo>
                    <a:pt x="2" y="638"/>
                  </a:lnTo>
                  <a:lnTo>
                    <a:pt x="4" y="638"/>
                  </a:lnTo>
                  <a:lnTo>
                    <a:pt x="6" y="636"/>
                  </a:lnTo>
                  <a:lnTo>
                    <a:pt x="10" y="636"/>
                  </a:lnTo>
                  <a:lnTo>
                    <a:pt x="14" y="634"/>
                  </a:lnTo>
                  <a:lnTo>
                    <a:pt x="18" y="632"/>
                  </a:lnTo>
                  <a:lnTo>
                    <a:pt x="24" y="632"/>
                  </a:lnTo>
                  <a:lnTo>
                    <a:pt x="28" y="630"/>
                  </a:lnTo>
                  <a:lnTo>
                    <a:pt x="32" y="630"/>
                  </a:lnTo>
                  <a:lnTo>
                    <a:pt x="40" y="628"/>
                  </a:lnTo>
                  <a:lnTo>
                    <a:pt x="48" y="626"/>
                  </a:lnTo>
                  <a:lnTo>
                    <a:pt x="58" y="626"/>
                  </a:lnTo>
                  <a:lnTo>
                    <a:pt x="66" y="624"/>
                  </a:lnTo>
                  <a:lnTo>
                    <a:pt x="72" y="622"/>
                  </a:lnTo>
                  <a:lnTo>
                    <a:pt x="78" y="622"/>
                  </a:lnTo>
                  <a:lnTo>
                    <a:pt x="84" y="620"/>
                  </a:lnTo>
                  <a:lnTo>
                    <a:pt x="88" y="620"/>
                  </a:lnTo>
                  <a:lnTo>
                    <a:pt x="90" y="618"/>
                  </a:lnTo>
                  <a:lnTo>
                    <a:pt x="100" y="616"/>
                  </a:lnTo>
                  <a:lnTo>
                    <a:pt x="110" y="614"/>
                  </a:lnTo>
                  <a:lnTo>
                    <a:pt x="116" y="614"/>
                  </a:lnTo>
                  <a:lnTo>
                    <a:pt x="122" y="612"/>
                  </a:lnTo>
                  <a:lnTo>
                    <a:pt x="134" y="612"/>
                  </a:lnTo>
                  <a:lnTo>
                    <a:pt x="140" y="612"/>
                  </a:lnTo>
                  <a:lnTo>
                    <a:pt x="146" y="612"/>
                  </a:lnTo>
                  <a:lnTo>
                    <a:pt x="152" y="612"/>
                  </a:lnTo>
                  <a:lnTo>
                    <a:pt x="156" y="612"/>
                  </a:lnTo>
                  <a:lnTo>
                    <a:pt x="160" y="610"/>
                  </a:lnTo>
                  <a:lnTo>
                    <a:pt x="160" y="610"/>
                  </a:lnTo>
                  <a:lnTo>
                    <a:pt x="160" y="610"/>
                  </a:lnTo>
                  <a:lnTo>
                    <a:pt x="164" y="610"/>
                  </a:lnTo>
                  <a:lnTo>
                    <a:pt x="164" y="610"/>
                  </a:lnTo>
                  <a:lnTo>
                    <a:pt x="164" y="608"/>
                  </a:lnTo>
                  <a:lnTo>
                    <a:pt x="168" y="608"/>
                  </a:lnTo>
                  <a:lnTo>
                    <a:pt x="170" y="606"/>
                  </a:lnTo>
                  <a:lnTo>
                    <a:pt x="174" y="602"/>
                  </a:lnTo>
                  <a:lnTo>
                    <a:pt x="176" y="600"/>
                  </a:lnTo>
                  <a:lnTo>
                    <a:pt x="176" y="600"/>
                  </a:lnTo>
                  <a:lnTo>
                    <a:pt x="176" y="600"/>
                  </a:lnTo>
                  <a:lnTo>
                    <a:pt x="178" y="600"/>
                  </a:lnTo>
                  <a:lnTo>
                    <a:pt x="180" y="600"/>
                  </a:lnTo>
                  <a:lnTo>
                    <a:pt x="182" y="600"/>
                  </a:lnTo>
                  <a:lnTo>
                    <a:pt x="184" y="602"/>
                  </a:lnTo>
                  <a:lnTo>
                    <a:pt x="184" y="602"/>
                  </a:lnTo>
                  <a:lnTo>
                    <a:pt x="184" y="602"/>
                  </a:lnTo>
                  <a:lnTo>
                    <a:pt x="186" y="602"/>
                  </a:lnTo>
                  <a:lnTo>
                    <a:pt x="186" y="602"/>
                  </a:lnTo>
                  <a:lnTo>
                    <a:pt x="186" y="602"/>
                  </a:lnTo>
                  <a:lnTo>
                    <a:pt x="188" y="602"/>
                  </a:lnTo>
                  <a:lnTo>
                    <a:pt x="188" y="602"/>
                  </a:lnTo>
                  <a:lnTo>
                    <a:pt x="190" y="600"/>
                  </a:lnTo>
                  <a:lnTo>
                    <a:pt x="192" y="600"/>
                  </a:lnTo>
                  <a:lnTo>
                    <a:pt x="192" y="600"/>
                  </a:lnTo>
                  <a:lnTo>
                    <a:pt x="192" y="600"/>
                  </a:lnTo>
                  <a:lnTo>
                    <a:pt x="194" y="596"/>
                  </a:lnTo>
                  <a:lnTo>
                    <a:pt x="194" y="596"/>
                  </a:lnTo>
                  <a:lnTo>
                    <a:pt x="194" y="596"/>
                  </a:lnTo>
                  <a:lnTo>
                    <a:pt x="196" y="594"/>
                  </a:lnTo>
                  <a:lnTo>
                    <a:pt x="198" y="590"/>
                  </a:lnTo>
                  <a:lnTo>
                    <a:pt x="200" y="586"/>
                  </a:lnTo>
                  <a:lnTo>
                    <a:pt x="204" y="582"/>
                  </a:lnTo>
                  <a:lnTo>
                    <a:pt x="206" y="578"/>
                  </a:lnTo>
                  <a:lnTo>
                    <a:pt x="210" y="574"/>
                  </a:lnTo>
                  <a:lnTo>
                    <a:pt x="216" y="570"/>
                  </a:lnTo>
                  <a:lnTo>
                    <a:pt x="218" y="568"/>
                  </a:lnTo>
                  <a:lnTo>
                    <a:pt x="222" y="566"/>
                  </a:lnTo>
                  <a:lnTo>
                    <a:pt x="230" y="562"/>
                  </a:lnTo>
                  <a:lnTo>
                    <a:pt x="238" y="558"/>
                  </a:lnTo>
                  <a:lnTo>
                    <a:pt x="248" y="554"/>
                  </a:lnTo>
                  <a:lnTo>
                    <a:pt x="258" y="548"/>
                  </a:lnTo>
                  <a:lnTo>
                    <a:pt x="268" y="544"/>
                  </a:lnTo>
                  <a:lnTo>
                    <a:pt x="278" y="540"/>
                  </a:lnTo>
                  <a:lnTo>
                    <a:pt x="286" y="534"/>
                  </a:lnTo>
                  <a:lnTo>
                    <a:pt x="302" y="526"/>
                  </a:lnTo>
                  <a:lnTo>
                    <a:pt x="316" y="518"/>
                  </a:lnTo>
                  <a:lnTo>
                    <a:pt x="330" y="510"/>
                  </a:lnTo>
                  <a:lnTo>
                    <a:pt x="338" y="504"/>
                  </a:lnTo>
                  <a:lnTo>
                    <a:pt x="344" y="500"/>
                  </a:lnTo>
                  <a:lnTo>
                    <a:pt x="350" y="494"/>
                  </a:lnTo>
                  <a:lnTo>
                    <a:pt x="356" y="486"/>
                  </a:lnTo>
                  <a:lnTo>
                    <a:pt x="362" y="478"/>
                  </a:lnTo>
                  <a:lnTo>
                    <a:pt x="368" y="472"/>
                  </a:lnTo>
                  <a:lnTo>
                    <a:pt x="374" y="464"/>
                  </a:lnTo>
                  <a:lnTo>
                    <a:pt x="378" y="458"/>
                  </a:lnTo>
                  <a:lnTo>
                    <a:pt x="382" y="452"/>
                  </a:lnTo>
                  <a:lnTo>
                    <a:pt x="384" y="450"/>
                  </a:lnTo>
                  <a:lnTo>
                    <a:pt x="384" y="448"/>
                  </a:lnTo>
                  <a:lnTo>
                    <a:pt x="386" y="446"/>
                  </a:lnTo>
                  <a:lnTo>
                    <a:pt x="386" y="446"/>
                  </a:lnTo>
                  <a:lnTo>
                    <a:pt x="386" y="444"/>
                  </a:lnTo>
                  <a:lnTo>
                    <a:pt x="386" y="444"/>
                  </a:lnTo>
                  <a:lnTo>
                    <a:pt x="386" y="444"/>
                  </a:lnTo>
                  <a:lnTo>
                    <a:pt x="386" y="442"/>
                  </a:lnTo>
                  <a:lnTo>
                    <a:pt x="386" y="442"/>
                  </a:lnTo>
                  <a:lnTo>
                    <a:pt x="386" y="442"/>
                  </a:lnTo>
                  <a:lnTo>
                    <a:pt x="386" y="440"/>
                  </a:lnTo>
                  <a:lnTo>
                    <a:pt x="384" y="440"/>
                  </a:lnTo>
                  <a:lnTo>
                    <a:pt x="384" y="440"/>
                  </a:lnTo>
                  <a:lnTo>
                    <a:pt x="390" y="440"/>
                  </a:lnTo>
                  <a:lnTo>
                    <a:pt x="396" y="440"/>
                  </a:lnTo>
                  <a:lnTo>
                    <a:pt x="398" y="440"/>
                  </a:lnTo>
                  <a:lnTo>
                    <a:pt x="400" y="440"/>
                  </a:lnTo>
                  <a:lnTo>
                    <a:pt x="402" y="440"/>
                  </a:lnTo>
                  <a:lnTo>
                    <a:pt x="404" y="440"/>
                  </a:lnTo>
                  <a:lnTo>
                    <a:pt x="404" y="440"/>
                  </a:lnTo>
                  <a:lnTo>
                    <a:pt x="402" y="442"/>
                  </a:lnTo>
                  <a:lnTo>
                    <a:pt x="400" y="444"/>
                  </a:lnTo>
                  <a:lnTo>
                    <a:pt x="398" y="446"/>
                  </a:lnTo>
                  <a:lnTo>
                    <a:pt x="396" y="450"/>
                  </a:lnTo>
                  <a:lnTo>
                    <a:pt x="394" y="452"/>
                  </a:lnTo>
                  <a:lnTo>
                    <a:pt x="388" y="458"/>
                  </a:lnTo>
                  <a:lnTo>
                    <a:pt x="380" y="464"/>
                  </a:lnTo>
                  <a:lnTo>
                    <a:pt x="378" y="468"/>
                  </a:lnTo>
                  <a:lnTo>
                    <a:pt x="376" y="470"/>
                  </a:lnTo>
                  <a:lnTo>
                    <a:pt x="374" y="472"/>
                  </a:lnTo>
                  <a:lnTo>
                    <a:pt x="372" y="474"/>
                  </a:lnTo>
                  <a:lnTo>
                    <a:pt x="370" y="474"/>
                  </a:lnTo>
                  <a:lnTo>
                    <a:pt x="370" y="474"/>
                  </a:lnTo>
                  <a:lnTo>
                    <a:pt x="370" y="476"/>
                  </a:lnTo>
                  <a:lnTo>
                    <a:pt x="370" y="476"/>
                  </a:lnTo>
                  <a:lnTo>
                    <a:pt x="370" y="476"/>
                  </a:lnTo>
                  <a:lnTo>
                    <a:pt x="370" y="478"/>
                  </a:lnTo>
                  <a:lnTo>
                    <a:pt x="370" y="478"/>
                  </a:lnTo>
                  <a:lnTo>
                    <a:pt x="372" y="480"/>
                  </a:lnTo>
                  <a:lnTo>
                    <a:pt x="372" y="480"/>
                  </a:lnTo>
                  <a:lnTo>
                    <a:pt x="372" y="480"/>
                  </a:lnTo>
                  <a:lnTo>
                    <a:pt x="374" y="480"/>
                  </a:lnTo>
                  <a:lnTo>
                    <a:pt x="374" y="480"/>
                  </a:lnTo>
                  <a:lnTo>
                    <a:pt x="376" y="478"/>
                  </a:lnTo>
                  <a:lnTo>
                    <a:pt x="378" y="478"/>
                  </a:lnTo>
                  <a:lnTo>
                    <a:pt x="380" y="476"/>
                  </a:lnTo>
                  <a:lnTo>
                    <a:pt x="382" y="474"/>
                  </a:lnTo>
                  <a:lnTo>
                    <a:pt x="388" y="470"/>
                  </a:lnTo>
                  <a:lnTo>
                    <a:pt x="394" y="464"/>
                  </a:lnTo>
                  <a:lnTo>
                    <a:pt x="400" y="460"/>
                  </a:lnTo>
                  <a:lnTo>
                    <a:pt x="406" y="456"/>
                  </a:lnTo>
                  <a:lnTo>
                    <a:pt x="408" y="454"/>
                  </a:lnTo>
                  <a:lnTo>
                    <a:pt x="410" y="452"/>
                  </a:lnTo>
                  <a:lnTo>
                    <a:pt x="418" y="446"/>
                  </a:lnTo>
                  <a:lnTo>
                    <a:pt x="424" y="442"/>
                  </a:lnTo>
                  <a:lnTo>
                    <a:pt x="430" y="438"/>
                  </a:lnTo>
                  <a:lnTo>
                    <a:pt x="436" y="432"/>
                  </a:lnTo>
                  <a:lnTo>
                    <a:pt x="442" y="428"/>
                  </a:lnTo>
                  <a:lnTo>
                    <a:pt x="448" y="424"/>
                  </a:lnTo>
                  <a:lnTo>
                    <a:pt x="454" y="422"/>
                  </a:lnTo>
                  <a:lnTo>
                    <a:pt x="456" y="420"/>
                  </a:lnTo>
                  <a:lnTo>
                    <a:pt x="456" y="420"/>
                  </a:lnTo>
                  <a:lnTo>
                    <a:pt x="458" y="420"/>
                  </a:lnTo>
                  <a:lnTo>
                    <a:pt x="458" y="420"/>
                  </a:lnTo>
                  <a:lnTo>
                    <a:pt x="460" y="422"/>
                  </a:lnTo>
                  <a:lnTo>
                    <a:pt x="460" y="422"/>
                  </a:lnTo>
                  <a:lnTo>
                    <a:pt x="460" y="422"/>
                  </a:lnTo>
                  <a:lnTo>
                    <a:pt x="462" y="422"/>
                  </a:lnTo>
                  <a:lnTo>
                    <a:pt x="462" y="422"/>
                  </a:lnTo>
                  <a:lnTo>
                    <a:pt x="462" y="424"/>
                  </a:lnTo>
                  <a:lnTo>
                    <a:pt x="464" y="424"/>
                  </a:lnTo>
                  <a:lnTo>
                    <a:pt x="464" y="424"/>
                  </a:lnTo>
                  <a:lnTo>
                    <a:pt x="468" y="424"/>
                  </a:lnTo>
                  <a:lnTo>
                    <a:pt x="472" y="424"/>
                  </a:lnTo>
                  <a:lnTo>
                    <a:pt x="474" y="422"/>
                  </a:lnTo>
                  <a:lnTo>
                    <a:pt x="474" y="422"/>
                  </a:lnTo>
                  <a:lnTo>
                    <a:pt x="476" y="422"/>
                  </a:lnTo>
                  <a:lnTo>
                    <a:pt x="478" y="422"/>
                  </a:lnTo>
                  <a:lnTo>
                    <a:pt x="478" y="422"/>
                  </a:lnTo>
                  <a:lnTo>
                    <a:pt x="478" y="422"/>
                  </a:lnTo>
                  <a:lnTo>
                    <a:pt x="480" y="420"/>
                  </a:lnTo>
                  <a:lnTo>
                    <a:pt x="482" y="420"/>
                  </a:lnTo>
                  <a:lnTo>
                    <a:pt x="484" y="418"/>
                  </a:lnTo>
                  <a:lnTo>
                    <a:pt x="488" y="414"/>
                  </a:lnTo>
                  <a:lnTo>
                    <a:pt x="492" y="410"/>
                  </a:lnTo>
                  <a:lnTo>
                    <a:pt x="492" y="408"/>
                  </a:lnTo>
                  <a:lnTo>
                    <a:pt x="494" y="406"/>
                  </a:lnTo>
                  <a:lnTo>
                    <a:pt x="494" y="406"/>
                  </a:lnTo>
                  <a:lnTo>
                    <a:pt x="496" y="406"/>
                  </a:lnTo>
                  <a:lnTo>
                    <a:pt x="496" y="406"/>
                  </a:lnTo>
                  <a:lnTo>
                    <a:pt x="496" y="406"/>
                  </a:lnTo>
                  <a:lnTo>
                    <a:pt x="498" y="406"/>
                  </a:lnTo>
                  <a:lnTo>
                    <a:pt x="500" y="404"/>
                  </a:lnTo>
                  <a:lnTo>
                    <a:pt x="502" y="404"/>
                  </a:lnTo>
                  <a:lnTo>
                    <a:pt x="506" y="402"/>
                  </a:lnTo>
                  <a:lnTo>
                    <a:pt x="510" y="400"/>
                  </a:lnTo>
                  <a:lnTo>
                    <a:pt x="512" y="400"/>
                  </a:lnTo>
                  <a:lnTo>
                    <a:pt x="512" y="400"/>
                  </a:lnTo>
                  <a:lnTo>
                    <a:pt x="512" y="400"/>
                  </a:lnTo>
                  <a:lnTo>
                    <a:pt x="512" y="404"/>
                  </a:lnTo>
                  <a:lnTo>
                    <a:pt x="510" y="408"/>
                  </a:lnTo>
                  <a:lnTo>
                    <a:pt x="510" y="410"/>
                  </a:lnTo>
                  <a:lnTo>
                    <a:pt x="510" y="414"/>
                  </a:lnTo>
                  <a:lnTo>
                    <a:pt x="510" y="414"/>
                  </a:lnTo>
                  <a:lnTo>
                    <a:pt x="510" y="414"/>
                  </a:lnTo>
                  <a:lnTo>
                    <a:pt x="510" y="418"/>
                  </a:lnTo>
                  <a:lnTo>
                    <a:pt x="510" y="418"/>
                  </a:lnTo>
                  <a:lnTo>
                    <a:pt x="510" y="418"/>
                  </a:lnTo>
                  <a:lnTo>
                    <a:pt x="512" y="420"/>
                  </a:lnTo>
                  <a:lnTo>
                    <a:pt x="512" y="420"/>
                  </a:lnTo>
                  <a:lnTo>
                    <a:pt x="514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18" y="422"/>
                  </a:lnTo>
                  <a:lnTo>
                    <a:pt x="520" y="422"/>
                  </a:lnTo>
                  <a:lnTo>
                    <a:pt x="522" y="422"/>
                  </a:lnTo>
                  <a:lnTo>
                    <a:pt x="526" y="420"/>
                  </a:lnTo>
                  <a:lnTo>
                    <a:pt x="532" y="418"/>
                  </a:lnTo>
                  <a:lnTo>
                    <a:pt x="536" y="418"/>
                  </a:lnTo>
                  <a:lnTo>
                    <a:pt x="538" y="418"/>
                  </a:lnTo>
                  <a:lnTo>
                    <a:pt x="540" y="418"/>
                  </a:lnTo>
                  <a:lnTo>
                    <a:pt x="542" y="418"/>
                  </a:lnTo>
                  <a:lnTo>
                    <a:pt x="546" y="420"/>
                  </a:lnTo>
                  <a:lnTo>
                    <a:pt x="548" y="422"/>
                  </a:lnTo>
                  <a:lnTo>
                    <a:pt x="550" y="422"/>
                  </a:lnTo>
                  <a:lnTo>
                    <a:pt x="550" y="422"/>
                  </a:lnTo>
                  <a:lnTo>
                    <a:pt x="550" y="422"/>
                  </a:lnTo>
                  <a:lnTo>
                    <a:pt x="552" y="424"/>
                  </a:lnTo>
                  <a:lnTo>
                    <a:pt x="552" y="424"/>
                  </a:lnTo>
                  <a:lnTo>
                    <a:pt x="552" y="424"/>
                  </a:lnTo>
                  <a:lnTo>
                    <a:pt x="554" y="424"/>
                  </a:lnTo>
                  <a:lnTo>
                    <a:pt x="554" y="424"/>
                  </a:lnTo>
                  <a:lnTo>
                    <a:pt x="556" y="422"/>
                  </a:lnTo>
                  <a:lnTo>
                    <a:pt x="560" y="422"/>
                  </a:lnTo>
                  <a:lnTo>
                    <a:pt x="560" y="422"/>
                  </a:lnTo>
                  <a:lnTo>
                    <a:pt x="560" y="424"/>
                  </a:lnTo>
                  <a:lnTo>
                    <a:pt x="560" y="426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60" y="430"/>
                  </a:lnTo>
                  <a:lnTo>
                    <a:pt x="560" y="430"/>
                  </a:lnTo>
                  <a:lnTo>
                    <a:pt x="560" y="434"/>
                  </a:lnTo>
                  <a:lnTo>
                    <a:pt x="564" y="436"/>
                  </a:lnTo>
                  <a:lnTo>
                    <a:pt x="568" y="438"/>
                  </a:lnTo>
                  <a:lnTo>
                    <a:pt x="576" y="444"/>
                  </a:lnTo>
                  <a:lnTo>
                    <a:pt x="578" y="448"/>
                  </a:lnTo>
                  <a:lnTo>
                    <a:pt x="582" y="452"/>
                  </a:lnTo>
                  <a:lnTo>
                    <a:pt x="584" y="456"/>
                  </a:lnTo>
                  <a:lnTo>
                    <a:pt x="586" y="458"/>
                  </a:lnTo>
                  <a:lnTo>
                    <a:pt x="586" y="458"/>
                  </a:lnTo>
                  <a:lnTo>
                    <a:pt x="588" y="460"/>
                  </a:lnTo>
                  <a:lnTo>
                    <a:pt x="590" y="462"/>
                  </a:lnTo>
                  <a:lnTo>
                    <a:pt x="590" y="462"/>
                  </a:lnTo>
                  <a:lnTo>
                    <a:pt x="592" y="464"/>
                  </a:lnTo>
                  <a:lnTo>
                    <a:pt x="594" y="466"/>
                  </a:lnTo>
                  <a:lnTo>
                    <a:pt x="594" y="466"/>
                  </a:lnTo>
                  <a:lnTo>
                    <a:pt x="598" y="466"/>
                  </a:lnTo>
                  <a:lnTo>
                    <a:pt x="600" y="466"/>
                  </a:lnTo>
                  <a:lnTo>
                    <a:pt x="600" y="466"/>
                  </a:lnTo>
                  <a:lnTo>
                    <a:pt x="600" y="466"/>
                  </a:lnTo>
                  <a:lnTo>
                    <a:pt x="598" y="468"/>
                  </a:lnTo>
                  <a:lnTo>
                    <a:pt x="598" y="470"/>
                  </a:lnTo>
                  <a:lnTo>
                    <a:pt x="598" y="470"/>
                  </a:lnTo>
                  <a:lnTo>
                    <a:pt x="598" y="470"/>
                  </a:lnTo>
                  <a:lnTo>
                    <a:pt x="598" y="474"/>
                  </a:lnTo>
                  <a:lnTo>
                    <a:pt x="600" y="478"/>
                  </a:lnTo>
                  <a:lnTo>
                    <a:pt x="600" y="478"/>
                  </a:lnTo>
                  <a:lnTo>
                    <a:pt x="602" y="478"/>
                  </a:lnTo>
                  <a:lnTo>
                    <a:pt x="602" y="480"/>
                  </a:lnTo>
                  <a:lnTo>
                    <a:pt x="604" y="482"/>
                  </a:lnTo>
                  <a:lnTo>
                    <a:pt x="606" y="486"/>
                  </a:lnTo>
                  <a:lnTo>
                    <a:pt x="606" y="486"/>
                  </a:lnTo>
                  <a:lnTo>
                    <a:pt x="606" y="486"/>
                  </a:lnTo>
                  <a:lnTo>
                    <a:pt x="610" y="490"/>
                  </a:lnTo>
                  <a:lnTo>
                    <a:pt x="612" y="494"/>
                  </a:lnTo>
                  <a:lnTo>
                    <a:pt x="614" y="498"/>
                  </a:lnTo>
                  <a:lnTo>
                    <a:pt x="614" y="502"/>
                  </a:lnTo>
                  <a:lnTo>
                    <a:pt x="614" y="502"/>
                  </a:lnTo>
                  <a:lnTo>
                    <a:pt x="614" y="504"/>
                  </a:lnTo>
                  <a:lnTo>
                    <a:pt x="614" y="504"/>
                  </a:lnTo>
                  <a:lnTo>
                    <a:pt x="614" y="504"/>
                  </a:lnTo>
                  <a:lnTo>
                    <a:pt x="616" y="508"/>
                  </a:lnTo>
                  <a:lnTo>
                    <a:pt x="618" y="508"/>
                  </a:lnTo>
                  <a:lnTo>
                    <a:pt x="618" y="508"/>
                  </a:lnTo>
                  <a:lnTo>
                    <a:pt x="618" y="508"/>
                  </a:lnTo>
                  <a:lnTo>
                    <a:pt x="618" y="510"/>
                  </a:lnTo>
                  <a:lnTo>
                    <a:pt x="618" y="510"/>
                  </a:lnTo>
                  <a:lnTo>
                    <a:pt x="620" y="510"/>
                  </a:lnTo>
                  <a:lnTo>
                    <a:pt x="620" y="510"/>
                  </a:lnTo>
                  <a:lnTo>
                    <a:pt x="620" y="510"/>
                  </a:lnTo>
                  <a:lnTo>
                    <a:pt x="622" y="510"/>
                  </a:lnTo>
                  <a:lnTo>
                    <a:pt x="622" y="510"/>
                  </a:lnTo>
                  <a:lnTo>
                    <a:pt x="622" y="510"/>
                  </a:lnTo>
                  <a:lnTo>
                    <a:pt x="624" y="510"/>
                  </a:lnTo>
                  <a:lnTo>
                    <a:pt x="624" y="510"/>
                  </a:lnTo>
                  <a:lnTo>
                    <a:pt x="624" y="510"/>
                  </a:lnTo>
                  <a:lnTo>
                    <a:pt x="626" y="508"/>
                  </a:lnTo>
                  <a:lnTo>
                    <a:pt x="626" y="508"/>
                  </a:lnTo>
                  <a:lnTo>
                    <a:pt x="626" y="508"/>
                  </a:lnTo>
                  <a:lnTo>
                    <a:pt x="626" y="506"/>
                  </a:lnTo>
                  <a:lnTo>
                    <a:pt x="628" y="504"/>
                  </a:lnTo>
                  <a:lnTo>
                    <a:pt x="628" y="504"/>
                  </a:lnTo>
                  <a:lnTo>
                    <a:pt x="628" y="502"/>
                  </a:lnTo>
                  <a:lnTo>
                    <a:pt x="628" y="500"/>
                  </a:lnTo>
                  <a:lnTo>
                    <a:pt x="628" y="500"/>
                  </a:lnTo>
                  <a:lnTo>
                    <a:pt x="628" y="498"/>
                  </a:lnTo>
                  <a:lnTo>
                    <a:pt x="626" y="496"/>
                  </a:lnTo>
                  <a:lnTo>
                    <a:pt x="626" y="494"/>
                  </a:lnTo>
                  <a:lnTo>
                    <a:pt x="624" y="492"/>
                  </a:lnTo>
                  <a:lnTo>
                    <a:pt x="624" y="490"/>
                  </a:lnTo>
                  <a:lnTo>
                    <a:pt x="626" y="490"/>
                  </a:lnTo>
                  <a:lnTo>
                    <a:pt x="626" y="490"/>
                  </a:lnTo>
                  <a:lnTo>
                    <a:pt x="628" y="490"/>
                  </a:lnTo>
                  <a:lnTo>
                    <a:pt x="630" y="490"/>
                  </a:lnTo>
                  <a:lnTo>
                    <a:pt x="630" y="490"/>
                  </a:lnTo>
                  <a:lnTo>
                    <a:pt x="630" y="488"/>
                  </a:lnTo>
                  <a:lnTo>
                    <a:pt x="632" y="486"/>
                  </a:lnTo>
                  <a:lnTo>
                    <a:pt x="632" y="486"/>
                  </a:lnTo>
                  <a:lnTo>
                    <a:pt x="632" y="484"/>
                  </a:lnTo>
                  <a:lnTo>
                    <a:pt x="632" y="482"/>
                  </a:lnTo>
                  <a:lnTo>
                    <a:pt x="632" y="482"/>
                  </a:lnTo>
                  <a:lnTo>
                    <a:pt x="632" y="482"/>
                  </a:lnTo>
                  <a:lnTo>
                    <a:pt x="632" y="480"/>
                  </a:lnTo>
                  <a:lnTo>
                    <a:pt x="630" y="478"/>
                  </a:lnTo>
                  <a:lnTo>
                    <a:pt x="630" y="474"/>
                  </a:lnTo>
                  <a:lnTo>
                    <a:pt x="630" y="472"/>
                  </a:lnTo>
                  <a:lnTo>
                    <a:pt x="630" y="470"/>
                  </a:lnTo>
                  <a:lnTo>
                    <a:pt x="630" y="472"/>
                  </a:lnTo>
                  <a:lnTo>
                    <a:pt x="632" y="472"/>
                  </a:lnTo>
                  <a:lnTo>
                    <a:pt x="634" y="476"/>
                  </a:lnTo>
                  <a:lnTo>
                    <a:pt x="634" y="482"/>
                  </a:lnTo>
                  <a:lnTo>
                    <a:pt x="636" y="488"/>
                  </a:lnTo>
                  <a:lnTo>
                    <a:pt x="636" y="488"/>
                  </a:lnTo>
                  <a:lnTo>
                    <a:pt x="638" y="490"/>
                  </a:lnTo>
                  <a:lnTo>
                    <a:pt x="640" y="490"/>
                  </a:lnTo>
                  <a:lnTo>
                    <a:pt x="644" y="492"/>
                  </a:lnTo>
                  <a:lnTo>
                    <a:pt x="644" y="494"/>
                  </a:lnTo>
                  <a:lnTo>
                    <a:pt x="644" y="494"/>
                  </a:lnTo>
                  <a:lnTo>
                    <a:pt x="644" y="492"/>
                  </a:lnTo>
                  <a:lnTo>
                    <a:pt x="640" y="492"/>
                  </a:lnTo>
                  <a:lnTo>
                    <a:pt x="638" y="492"/>
                  </a:lnTo>
                  <a:lnTo>
                    <a:pt x="638" y="492"/>
                  </a:lnTo>
                  <a:lnTo>
                    <a:pt x="638" y="492"/>
                  </a:lnTo>
                  <a:lnTo>
                    <a:pt x="634" y="492"/>
                  </a:lnTo>
                  <a:lnTo>
                    <a:pt x="634" y="492"/>
                  </a:lnTo>
                  <a:lnTo>
                    <a:pt x="634" y="492"/>
                  </a:lnTo>
                  <a:lnTo>
                    <a:pt x="632" y="492"/>
                  </a:lnTo>
                  <a:lnTo>
                    <a:pt x="632" y="492"/>
                  </a:lnTo>
                  <a:lnTo>
                    <a:pt x="632" y="492"/>
                  </a:lnTo>
                  <a:lnTo>
                    <a:pt x="630" y="494"/>
                  </a:lnTo>
                  <a:lnTo>
                    <a:pt x="630" y="494"/>
                  </a:lnTo>
                  <a:lnTo>
                    <a:pt x="630" y="494"/>
                  </a:lnTo>
                  <a:lnTo>
                    <a:pt x="628" y="496"/>
                  </a:lnTo>
                  <a:lnTo>
                    <a:pt x="628" y="496"/>
                  </a:lnTo>
                  <a:lnTo>
                    <a:pt x="628" y="496"/>
                  </a:lnTo>
                  <a:lnTo>
                    <a:pt x="628" y="498"/>
                  </a:lnTo>
                  <a:lnTo>
                    <a:pt x="628" y="498"/>
                  </a:lnTo>
                  <a:lnTo>
                    <a:pt x="628" y="498"/>
                  </a:lnTo>
                  <a:lnTo>
                    <a:pt x="628" y="500"/>
                  </a:lnTo>
                  <a:lnTo>
                    <a:pt x="630" y="504"/>
                  </a:lnTo>
                  <a:lnTo>
                    <a:pt x="630" y="504"/>
                  </a:lnTo>
                  <a:lnTo>
                    <a:pt x="632" y="506"/>
                  </a:lnTo>
                  <a:lnTo>
                    <a:pt x="632" y="506"/>
                  </a:lnTo>
                  <a:lnTo>
                    <a:pt x="634" y="506"/>
                  </a:lnTo>
                  <a:lnTo>
                    <a:pt x="634" y="508"/>
                  </a:lnTo>
                  <a:lnTo>
                    <a:pt x="636" y="508"/>
                  </a:lnTo>
                  <a:lnTo>
                    <a:pt x="640" y="508"/>
                  </a:lnTo>
                  <a:lnTo>
                    <a:pt x="642" y="510"/>
                  </a:lnTo>
                  <a:lnTo>
                    <a:pt x="642" y="510"/>
                  </a:lnTo>
                  <a:lnTo>
                    <a:pt x="644" y="510"/>
                  </a:lnTo>
                  <a:lnTo>
                    <a:pt x="644" y="510"/>
                  </a:lnTo>
                  <a:lnTo>
                    <a:pt x="644" y="510"/>
                  </a:lnTo>
                  <a:lnTo>
                    <a:pt x="644" y="510"/>
                  </a:lnTo>
                  <a:lnTo>
                    <a:pt x="644" y="512"/>
                  </a:lnTo>
                  <a:lnTo>
                    <a:pt x="644" y="512"/>
                  </a:lnTo>
                  <a:lnTo>
                    <a:pt x="644" y="512"/>
                  </a:lnTo>
                  <a:lnTo>
                    <a:pt x="646" y="512"/>
                  </a:lnTo>
                  <a:lnTo>
                    <a:pt x="644" y="512"/>
                  </a:lnTo>
                  <a:lnTo>
                    <a:pt x="644" y="512"/>
                  </a:lnTo>
                  <a:lnTo>
                    <a:pt x="642" y="512"/>
                  </a:lnTo>
                  <a:lnTo>
                    <a:pt x="642" y="512"/>
                  </a:lnTo>
                  <a:lnTo>
                    <a:pt x="640" y="514"/>
                  </a:lnTo>
                  <a:lnTo>
                    <a:pt x="640" y="518"/>
                  </a:lnTo>
                  <a:lnTo>
                    <a:pt x="640" y="520"/>
                  </a:lnTo>
                  <a:lnTo>
                    <a:pt x="640" y="522"/>
                  </a:lnTo>
                  <a:lnTo>
                    <a:pt x="640" y="524"/>
                  </a:lnTo>
                  <a:lnTo>
                    <a:pt x="640" y="528"/>
                  </a:lnTo>
                  <a:lnTo>
                    <a:pt x="640" y="530"/>
                  </a:lnTo>
                  <a:lnTo>
                    <a:pt x="640" y="530"/>
                  </a:lnTo>
                  <a:lnTo>
                    <a:pt x="640" y="532"/>
                  </a:lnTo>
                  <a:lnTo>
                    <a:pt x="640" y="534"/>
                  </a:lnTo>
                  <a:lnTo>
                    <a:pt x="640" y="536"/>
                  </a:lnTo>
                  <a:lnTo>
                    <a:pt x="640" y="538"/>
                  </a:lnTo>
                  <a:lnTo>
                    <a:pt x="642" y="540"/>
                  </a:lnTo>
                  <a:lnTo>
                    <a:pt x="642" y="540"/>
                  </a:lnTo>
                  <a:lnTo>
                    <a:pt x="642" y="542"/>
                  </a:lnTo>
                  <a:lnTo>
                    <a:pt x="644" y="544"/>
                  </a:lnTo>
                  <a:lnTo>
                    <a:pt x="644" y="544"/>
                  </a:lnTo>
                  <a:lnTo>
                    <a:pt x="644" y="544"/>
                  </a:lnTo>
                  <a:lnTo>
                    <a:pt x="646" y="546"/>
                  </a:lnTo>
                  <a:lnTo>
                    <a:pt x="646" y="546"/>
                  </a:lnTo>
                  <a:lnTo>
                    <a:pt x="646" y="546"/>
                  </a:lnTo>
                  <a:lnTo>
                    <a:pt x="648" y="548"/>
                  </a:lnTo>
                  <a:lnTo>
                    <a:pt x="648" y="548"/>
                  </a:lnTo>
                  <a:lnTo>
                    <a:pt x="648" y="548"/>
                  </a:lnTo>
                  <a:lnTo>
                    <a:pt x="650" y="548"/>
                  </a:lnTo>
                  <a:lnTo>
                    <a:pt x="650" y="548"/>
                  </a:lnTo>
                  <a:lnTo>
                    <a:pt x="652" y="548"/>
                  </a:lnTo>
                  <a:lnTo>
                    <a:pt x="654" y="546"/>
                  </a:lnTo>
                  <a:lnTo>
                    <a:pt x="656" y="546"/>
                  </a:lnTo>
                  <a:lnTo>
                    <a:pt x="656" y="546"/>
                  </a:lnTo>
                  <a:lnTo>
                    <a:pt x="658" y="544"/>
                  </a:lnTo>
                  <a:lnTo>
                    <a:pt x="662" y="542"/>
                  </a:lnTo>
                  <a:lnTo>
                    <a:pt x="664" y="542"/>
                  </a:lnTo>
                  <a:lnTo>
                    <a:pt x="666" y="540"/>
                  </a:lnTo>
                  <a:lnTo>
                    <a:pt x="668" y="540"/>
                  </a:lnTo>
                  <a:lnTo>
                    <a:pt x="668" y="540"/>
                  </a:lnTo>
                  <a:lnTo>
                    <a:pt x="670" y="542"/>
                  </a:lnTo>
                  <a:lnTo>
                    <a:pt x="672" y="542"/>
                  </a:lnTo>
                  <a:lnTo>
                    <a:pt x="672" y="542"/>
                  </a:lnTo>
                  <a:lnTo>
                    <a:pt x="674" y="542"/>
                  </a:lnTo>
                  <a:lnTo>
                    <a:pt x="674" y="542"/>
                  </a:lnTo>
                  <a:lnTo>
                    <a:pt x="674" y="542"/>
                  </a:lnTo>
                  <a:lnTo>
                    <a:pt x="676" y="542"/>
                  </a:lnTo>
                  <a:lnTo>
                    <a:pt x="678" y="544"/>
                  </a:lnTo>
                  <a:lnTo>
                    <a:pt x="678" y="544"/>
                  </a:lnTo>
                  <a:lnTo>
                    <a:pt x="678" y="544"/>
                  </a:lnTo>
                  <a:lnTo>
                    <a:pt x="680" y="546"/>
                  </a:lnTo>
                  <a:lnTo>
                    <a:pt x="680" y="546"/>
                  </a:lnTo>
                  <a:lnTo>
                    <a:pt x="682" y="546"/>
                  </a:lnTo>
                  <a:lnTo>
                    <a:pt x="682" y="546"/>
                  </a:lnTo>
                  <a:lnTo>
                    <a:pt x="682" y="546"/>
                  </a:lnTo>
                  <a:lnTo>
                    <a:pt x="684" y="544"/>
                  </a:lnTo>
                  <a:lnTo>
                    <a:pt x="686" y="544"/>
                  </a:lnTo>
                  <a:lnTo>
                    <a:pt x="686" y="544"/>
                  </a:lnTo>
                  <a:lnTo>
                    <a:pt x="686" y="542"/>
                  </a:lnTo>
                  <a:lnTo>
                    <a:pt x="686" y="540"/>
                  </a:lnTo>
                  <a:lnTo>
                    <a:pt x="688" y="538"/>
                  </a:lnTo>
                  <a:lnTo>
                    <a:pt x="688" y="534"/>
                  </a:lnTo>
                  <a:lnTo>
                    <a:pt x="688" y="530"/>
                  </a:lnTo>
                  <a:lnTo>
                    <a:pt x="688" y="524"/>
                  </a:lnTo>
                  <a:lnTo>
                    <a:pt x="688" y="520"/>
                  </a:lnTo>
                  <a:lnTo>
                    <a:pt x="688" y="520"/>
                  </a:lnTo>
                  <a:lnTo>
                    <a:pt x="688" y="520"/>
                  </a:lnTo>
                  <a:lnTo>
                    <a:pt x="688" y="518"/>
                  </a:lnTo>
                  <a:lnTo>
                    <a:pt x="688" y="518"/>
                  </a:lnTo>
                  <a:lnTo>
                    <a:pt x="688" y="518"/>
                  </a:lnTo>
                  <a:lnTo>
                    <a:pt x="688" y="518"/>
                  </a:lnTo>
                  <a:close/>
                  <a:moveTo>
                    <a:pt x="294" y="54"/>
                  </a:moveTo>
                  <a:lnTo>
                    <a:pt x="294" y="54"/>
                  </a:lnTo>
                  <a:lnTo>
                    <a:pt x="294" y="54"/>
                  </a:lnTo>
                  <a:lnTo>
                    <a:pt x="294" y="54"/>
                  </a:lnTo>
                  <a:close/>
                  <a:moveTo>
                    <a:pt x="606" y="460"/>
                  </a:moveTo>
                  <a:lnTo>
                    <a:pt x="604" y="462"/>
                  </a:lnTo>
                  <a:lnTo>
                    <a:pt x="604" y="462"/>
                  </a:lnTo>
                  <a:lnTo>
                    <a:pt x="604" y="462"/>
                  </a:lnTo>
                  <a:lnTo>
                    <a:pt x="604" y="462"/>
                  </a:lnTo>
                  <a:lnTo>
                    <a:pt x="604" y="460"/>
                  </a:lnTo>
                  <a:lnTo>
                    <a:pt x="604" y="458"/>
                  </a:lnTo>
                  <a:lnTo>
                    <a:pt x="604" y="458"/>
                  </a:lnTo>
                  <a:lnTo>
                    <a:pt x="606" y="458"/>
                  </a:lnTo>
                  <a:lnTo>
                    <a:pt x="608" y="460"/>
                  </a:lnTo>
                  <a:lnTo>
                    <a:pt x="606" y="460"/>
                  </a:lnTo>
                  <a:close/>
                  <a:moveTo>
                    <a:pt x="654" y="516"/>
                  </a:moveTo>
                  <a:lnTo>
                    <a:pt x="654" y="516"/>
                  </a:lnTo>
                  <a:lnTo>
                    <a:pt x="652" y="516"/>
                  </a:lnTo>
                  <a:lnTo>
                    <a:pt x="650" y="514"/>
                  </a:lnTo>
                  <a:lnTo>
                    <a:pt x="648" y="514"/>
                  </a:lnTo>
                  <a:lnTo>
                    <a:pt x="648" y="514"/>
                  </a:lnTo>
                  <a:lnTo>
                    <a:pt x="648" y="514"/>
                  </a:lnTo>
                  <a:lnTo>
                    <a:pt x="650" y="514"/>
                  </a:lnTo>
                  <a:lnTo>
                    <a:pt x="650" y="514"/>
                  </a:lnTo>
                  <a:lnTo>
                    <a:pt x="650" y="514"/>
                  </a:lnTo>
                  <a:lnTo>
                    <a:pt x="650" y="514"/>
                  </a:lnTo>
                  <a:lnTo>
                    <a:pt x="652" y="514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4" y="516"/>
                  </a:lnTo>
                  <a:close/>
                </a:path>
              </a:pathLst>
            </a:custGeom>
            <a:solidFill>
              <a:srgbClr val="0070C0"/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5" name="Freeform 24"/>
            <p:cNvSpPr>
              <a:spLocks noEditPoints="1"/>
            </p:cNvSpPr>
            <p:nvPr/>
          </p:nvSpPr>
          <p:spPr bwMode="auto">
            <a:xfrm>
              <a:off x="6675642" y="2196382"/>
              <a:ext cx="4008404" cy="2167974"/>
            </a:xfrm>
            <a:custGeom>
              <a:avLst/>
              <a:gdLst>
                <a:gd name="T0" fmla="*/ 2444 w 2484"/>
                <a:gd name="T1" fmla="*/ 988 h 1528"/>
                <a:gd name="T2" fmla="*/ 552 w 2484"/>
                <a:gd name="T3" fmla="*/ 472 h 1528"/>
                <a:gd name="T4" fmla="*/ 468 w 2484"/>
                <a:gd name="T5" fmla="*/ 626 h 1528"/>
                <a:gd name="T6" fmla="*/ 528 w 2484"/>
                <a:gd name="T7" fmla="*/ 660 h 1528"/>
                <a:gd name="T8" fmla="*/ 678 w 2484"/>
                <a:gd name="T9" fmla="*/ 392 h 1528"/>
                <a:gd name="T10" fmla="*/ 470 w 2484"/>
                <a:gd name="T11" fmla="*/ 106 h 1528"/>
                <a:gd name="T12" fmla="*/ 616 w 2484"/>
                <a:gd name="T13" fmla="*/ 26 h 1528"/>
                <a:gd name="T14" fmla="*/ 508 w 2484"/>
                <a:gd name="T15" fmla="*/ 144 h 1528"/>
                <a:gd name="T16" fmla="*/ 550 w 2484"/>
                <a:gd name="T17" fmla="*/ 130 h 1528"/>
                <a:gd name="T18" fmla="*/ 654 w 2484"/>
                <a:gd name="T19" fmla="*/ 68 h 1528"/>
                <a:gd name="T20" fmla="*/ 574 w 2484"/>
                <a:gd name="T21" fmla="*/ 180 h 1528"/>
                <a:gd name="T22" fmla="*/ 558 w 2484"/>
                <a:gd name="T23" fmla="*/ 66 h 1528"/>
                <a:gd name="T24" fmla="*/ 528 w 2484"/>
                <a:gd name="T25" fmla="*/ 92 h 1528"/>
                <a:gd name="T26" fmla="*/ 2396 w 2484"/>
                <a:gd name="T27" fmla="*/ 852 h 1528"/>
                <a:gd name="T28" fmla="*/ 2158 w 2484"/>
                <a:gd name="T29" fmla="*/ 744 h 1528"/>
                <a:gd name="T30" fmla="*/ 2002 w 2484"/>
                <a:gd name="T31" fmla="*/ 698 h 1528"/>
                <a:gd name="T32" fmla="*/ 1734 w 2484"/>
                <a:gd name="T33" fmla="*/ 636 h 1528"/>
                <a:gd name="T34" fmla="*/ 1596 w 2484"/>
                <a:gd name="T35" fmla="*/ 688 h 1528"/>
                <a:gd name="T36" fmla="*/ 1458 w 2484"/>
                <a:gd name="T37" fmla="*/ 600 h 1528"/>
                <a:gd name="T38" fmla="*/ 1336 w 2484"/>
                <a:gd name="T39" fmla="*/ 548 h 1528"/>
                <a:gd name="T40" fmla="*/ 1268 w 2484"/>
                <a:gd name="T41" fmla="*/ 586 h 1528"/>
                <a:gd name="T42" fmla="*/ 1290 w 2484"/>
                <a:gd name="T43" fmla="*/ 402 h 1528"/>
                <a:gd name="T44" fmla="*/ 1182 w 2484"/>
                <a:gd name="T45" fmla="*/ 412 h 1528"/>
                <a:gd name="T46" fmla="*/ 994 w 2484"/>
                <a:gd name="T47" fmla="*/ 494 h 1528"/>
                <a:gd name="T48" fmla="*/ 890 w 2484"/>
                <a:gd name="T49" fmla="*/ 638 h 1528"/>
                <a:gd name="T50" fmla="*/ 818 w 2484"/>
                <a:gd name="T51" fmla="*/ 626 h 1528"/>
                <a:gd name="T52" fmla="*/ 748 w 2484"/>
                <a:gd name="T53" fmla="*/ 622 h 1528"/>
                <a:gd name="T54" fmla="*/ 572 w 2484"/>
                <a:gd name="T55" fmla="*/ 734 h 1528"/>
                <a:gd name="T56" fmla="*/ 450 w 2484"/>
                <a:gd name="T57" fmla="*/ 812 h 1528"/>
                <a:gd name="T58" fmla="*/ 346 w 2484"/>
                <a:gd name="T59" fmla="*/ 856 h 1528"/>
                <a:gd name="T60" fmla="*/ 266 w 2484"/>
                <a:gd name="T61" fmla="*/ 968 h 1528"/>
                <a:gd name="T62" fmla="*/ 286 w 2484"/>
                <a:gd name="T63" fmla="*/ 820 h 1528"/>
                <a:gd name="T64" fmla="*/ 158 w 2484"/>
                <a:gd name="T65" fmla="*/ 990 h 1528"/>
                <a:gd name="T66" fmla="*/ 128 w 2484"/>
                <a:gd name="T67" fmla="*/ 1168 h 1528"/>
                <a:gd name="T68" fmla="*/ 268 w 2484"/>
                <a:gd name="T69" fmla="*/ 1342 h 1528"/>
                <a:gd name="T70" fmla="*/ 368 w 2484"/>
                <a:gd name="T71" fmla="*/ 1500 h 1528"/>
                <a:gd name="T72" fmla="*/ 390 w 2484"/>
                <a:gd name="T73" fmla="*/ 1374 h 1528"/>
                <a:gd name="T74" fmla="*/ 604 w 2484"/>
                <a:gd name="T75" fmla="*/ 1324 h 1528"/>
                <a:gd name="T76" fmla="*/ 788 w 2484"/>
                <a:gd name="T77" fmla="*/ 1264 h 1528"/>
                <a:gd name="T78" fmla="*/ 1014 w 2484"/>
                <a:gd name="T79" fmla="*/ 1356 h 1528"/>
                <a:gd name="T80" fmla="*/ 1278 w 2484"/>
                <a:gd name="T81" fmla="*/ 1360 h 1528"/>
                <a:gd name="T82" fmla="*/ 1578 w 2484"/>
                <a:gd name="T83" fmla="*/ 1356 h 1528"/>
                <a:gd name="T84" fmla="*/ 1702 w 2484"/>
                <a:gd name="T85" fmla="*/ 1454 h 1528"/>
                <a:gd name="T86" fmla="*/ 1724 w 2484"/>
                <a:gd name="T87" fmla="*/ 1190 h 1528"/>
                <a:gd name="T88" fmla="*/ 1880 w 2484"/>
                <a:gd name="T89" fmla="*/ 1106 h 1528"/>
                <a:gd name="T90" fmla="*/ 2054 w 2484"/>
                <a:gd name="T91" fmla="*/ 1068 h 1528"/>
                <a:gd name="T92" fmla="*/ 1974 w 2484"/>
                <a:gd name="T93" fmla="*/ 1284 h 1528"/>
                <a:gd name="T94" fmla="*/ 2084 w 2484"/>
                <a:gd name="T95" fmla="*/ 1208 h 1528"/>
                <a:gd name="T96" fmla="*/ 2118 w 2484"/>
                <a:gd name="T97" fmla="*/ 1092 h 1528"/>
                <a:gd name="T98" fmla="*/ 2320 w 2484"/>
                <a:gd name="T99" fmla="*/ 998 h 1528"/>
                <a:gd name="T100" fmla="*/ 2390 w 2484"/>
                <a:gd name="T101" fmla="*/ 950 h 1528"/>
                <a:gd name="T102" fmla="*/ 1682 w 2484"/>
                <a:gd name="T103" fmla="*/ 494 h 1528"/>
                <a:gd name="T104" fmla="*/ 2332 w 2484"/>
                <a:gd name="T105" fmla="*/ 712 h 1528"/>
                <a:gd name="T106" fmla="*/ 1772 w 2484"/>
                <a:gd name="T107" fmla="*/ 518 h 1528"/>
                <a:gd name="T108" fmla="*/ 1746 w 2484"/>
                <a:gd name="T109" fmla="*/ 450 h 1528"/>
                <a:gd name="T110" fmla="*/ 1872 w 2484"/>
                <a:gd name="T111" fmla="*/ 490 h 1528"/>
                <a:gd name="T112" fmla="*/ 1784 w 2484"/>
                <a:gd name="T113" fmla="*/ 564 h 1528"/>
                <a:gd name="T114" fmla="*/ 1056 w 2484"/>
                <a:gd name="T115" fmla="*/ 158 h 1528"/>
                <a:gd name="T116" fmla="*/ 1126 w 2484"/>
                <a:gd name="T117" fmla="*/ 260 h 1528"/>
                <a:gd name="T118" fmla="*/ 1116 w 2484"/>
                <a:gd name="T119" fmla="*/ 68 h 1528"/>
                <a:gd name="T120" fmla="*/ 1172 w 2484"/>
                <a:gd name="T121" fmla="*/ 328 h 1528"/>
                <a:gd name="T122" fmla="*/ 1254 w 2484"/>
                <a:gd name="T123" fmla="*/ 310 h 1528"/>
                <a:gd name="T124" fmla="*/ 1106 w 2484"/>
                <a:gd name="T125" fmla="*/ 380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84" h="1528">
                  <a:moveTo>
                    <a:pt x="52" y="1234"/>
                  </a:moveTo>
                  <a:lnTo>
                    <a:pt x="50" y="1230"/>
                  </a:lnTo>
                  <a:lnTo>
                    <a:pt x="50" y="1230"/>
                  </a:lnTo>
                  <a:lnTo>
                    <a:pt x="50" y="1230"/>
                  </a:lnTo>
                  <a:lnTo>
                    <a:pt x="50" y="1226"/>
                  </a:lnTo>
                  <a:lnTo>
                    <a:pt x="50" y="1226"/>
                  </a:lnTo>
                  <a:lnTo>
                    <a:pt x="48" y="1226"/>
                  </a:lnTo>
                  <a:lnTo>
                    <a:pt x="46" y="1222"/>
                  </a:lnTo>
                  <a:lnTo>
                    <a:pt x="46" y="1222"/>
                  </a:lnTo>
                  <a:lnTo>
                    <a:pt x="46" y="1222"/>
                  </a:lnTo>
                  <a:lnTo>
                    <a:pt x="42" y="1220"/>
                  </a:lnTo>
                  <a:lnTo>
                    <a:pt x="42" y="1220"/>
                  </a:lnTo>
                  <a:lnTo>
                    <a:pt x="42" y="1220"/>
                  </a:lnTo>
                  <a:lnTo>
                    <a:pt x="38" y="1220"/>
                  </a:lnTo>
                  <a:lnTo>
                    <a:pt x="32" y="1218"/>
                  </a:lnTo>
                  <a:lnTo>
                    <a:pt x="26" y="1218"/>
                  </a:lnTo>
                  <a:lnTo>
                    <a:pt x="26" y="1218"/>
                  </a:lnTo>
                  <a:lnTo>
                    <a:pt x="24" y="1218"/>
                  </a:lnTo>
                  <a:lnTo>
                    <a:pt x="20" y="1218"/>
                  </a:lnTo>
                  <a:lnTo>
                    <a:pt x="16" y="1222"/>
                  </a:lnTo>
                  <a:lnTo>
                    <a:pt x="12" y="1224"/>
                  </a:lnTo>
                  <a:lnTo>
                    <a:pt x="8" y="1226"/>
                  </a:lnTo>
                  <a:lnTo>
                    <a:pt x="4" y="1230"/>
                  </a:lnTo>
                  <a:lnTo>
                    <a:pt x="4" y="1230"/>
                  </a:lnTo>
                  <a:lnTo>
                    <a:pt x="4" y="1230"/>
                  </a:lnTo>
                  <a:lnTo>
                    <a:pt x="2" y="1232"/>
                  </a:lnTo>
                  <a:lnTo>
                    <a:pt x="2" y="1232"/>
                  </a:lnTo>
                  <a:lnTo>
                    <a:pt x="2" y="1232"/>
                  </a:lnTo>
                  <a:lnTo>
                    <a:pt x="0" y="1232"/>
                  </a:lnTo>
                  <a:lnTo>
                    <a:pt x="0" y="1234"/>
                  </a:lnTo>
                  <a:lnTo>
                    <a:pt x="0" y="1234"/>
                  </a:lnTo>
                  <a:lnTo>
                    <a:pt x="0" y="1236"/>
                  </a:lnTo>
                  <a:lnTo>
                    <a:pt x="0" y="1236"/>
                  </a:lnTo>
                  <a:lnTo>
                    <a:pt x="0" y="1236"/>
                  </a:lnTo>
                  <a:lnTo>
                    <a:pt x="2" y="1238"/>
                  </a:lnTo>
                  <a:lnTo>
                    <a:pt x="2" y="1238"/>
                  </a:lnTo>
                  <a:lnTo>
                    <a:pt x="2" y="1238"/>
                  </a:lnTo>
                  <a:lnTo>
                    <a:pt x="2" y="1240"/>
                  </a:lnTo>
                  <a:lnTo>
                    <a:pt x="4" y="1240"/>
                  </a:lnTo>
                  <a:lnTo>
                    <a:pt x="4" y="1240"/>
                  </a:lnTo>
                  <a:lnTo>
                    <a:pt x="4" y="1240"/>
                  </a:lnTo>
                  <a:lnTo>
                    <a:pt x="10" y="1242"/>
                  </a:lnTo>
                  <a:lnTo>
                    <a:pt x="16" y="1242"/>
                  </a:lnTo>
                  <a:lnTo>
                    <a:pt x="26" y="1242"/>
                  </a:lnTo>
                  <a:lnTo>
                    <a:pt x="38" y="1242"/>
                  </a:lnTo>
                  <a:lnTo>
                    <a:pt x="50" y="1244"/>
                  </a:lnTo>
                  <a:lnTo>
                    <a:pt x="50" y="1244"/>
                  </a:lnTo>
                  <a:lnTo>
                    <a:pt x="52" y="1242"/>
                  </a:lnTo>
                  <a:lnTo>
                    <a:pt x="52" y="1242"/>
                  </a:lnTo>
                  <a:lnTo>
                    <a:pt x="52" y="1240"/>
                  </a:lnTo>
                  <a:lnTo>
                    <a:pt x="52" y="1236"/>
                  </a:lnTo>
                  <a:lnTo>
                    <a:pt x="52" y="1234"/>
                  </a:lnTo>
                  <a:close/>
                  <a:moveTo>
                    <a:pt x="2482" y="982"/>
                  </a:moveTo>
                  <a:lnTo>
                    <a:pt x="2480" y="982"/>
                  </a:lnTo>
                  <a:lnTo>
                    <a:pt x="2480" y="982"/>
                  </a:lnTo>
                  <a:lnTo>
                    <a:pt x="2478" y="980"/>
                  </a:lnTo>
                  <a:lnTo>
                    <a:pt x="2478" y="982"/>
                  </a:lnTo>
                  <a:lnTo>
                    <a:pt x="2476" y="980"/>
                  </a:lnTo>
                  <a:lnTo>
                    <a:pt x="2476" y="978"/>
                  </a:lnTo>
                  <a:lnTo>
                    <a:pt x="2476" y="978"/>
                  </a:lnTo>
                  <a:lnTo>
                    <a:pt x="2474" y="978"/>
                  </a:lnTo>
                  <a:lnTo>
                    <a:pt x="2472" y="978"/>
                  </a:lnTo>
                  <a:lnTo>
                    <a:pt x="2470" y="978"/>
                  </a:lnTo>
                  <a:lnTo>
                    <a:pt x="2466" y="976"/>
                  </a:lnTo>
                  <a:lnTo>
                    <a:pt x="2462" y="976"/>
                  </a:lnTo>
                  <a:lnTo>
                    <a:pt x="2458" y="976"/>
                  </a:lnTo>
                  <a:lnTo>
                    <a:pt x="2460" y="976"/>
                  </a:lnTo>
                  <a:lnTo>
                    <a:pt x="2458" y="974"/>
                  </a:lnTo>
                  <a:lnTo>
                    <a:pt x="2458" y="974"/>
                  </a:lnTo>
                  <a:lnTo>
                    <a:pt x="2458" y="974"/>
                  </a:lnTo>
                  <a:lnTo>
                    <a:pt x="2458" y="972"/>
                  </a:lnTo>
                  <a:lnTo>
                    <a:pt x="2458" y="970"/>
                  </a:lnTo>
                  <a:lnTo>
                    <a:pt x="2458" y="970"/>
                  </a:lnTo>
                  <a:lnTo>
                    <a:pt x="2456" y="968"/>
                  </a:lnTo>
                  <a:lnTo>
                    <a:pt x="2456" y="966"/>
                  </a:lnTo>
                  <a:lnTo>
                    <a:pt x="2450" y="966"/>
                  </a:lnTo>
                  <a:lnTo>
                    <a:pt x="2448" y="966"/>
                  </a:lnTo>
                  <a:lnTo>
                    <a:pt x="2448" y="966"/>
                  </a:lnTo>
                  <a:lnTo>
                    <a:pt x="2448" y="966"/>
                  </a:lnTo>
                  <a:lnTo>
                    <a:pt x="2446" y="966"/>
                  </a:lnTo>
                  <a:lnTo>
                    <a:pt x="2446" y="966"/>
                  </a:lnTo>
                  <a:lnTo>
                    <a:pt x="2446" y="966"/>
                  </a:lnTo>
                  <a:lnTo>
                    <a:pt x="2444" y="966"/>
                  </a:lnTo>
                  <a:lnTo>
                    <a:pt x="2444" y="966"/>
                  </a:lnTo>
                  <a:lnTo>
                    <a:pt x="2444" y="966"/>
                  </a:lnTo>
                  <a:lnTo>
                    <a:pt x="2442" y="968"/>
                  </a:lnTo>
                  <a:lnTo>
                    <a:pt x="2442" y="968"/>
                  </a:lnTo>
                  <a:lnTo>
                    <a:pt x="2442" y="968"/>
                  </a:lnTo>
                  <a:lnTo>
                    <a:pt x="2440" y="970"/>
                  </a:lnTo>
                  <a:lnTo>
                    <a:pt x="2438" y="968"/>
                  </a:lnTo>
                  <a:lnTo>
                    <a:pt x="2436" y="968"/>
                  </a:lnTo>
                  <a:lnTo>
                    <a:pt x="2436" y="968"/>
                  </a:lnTo>
                  <a:lnTo>
                    <a:pt x="2436" y="966"/>
                  </a:lnTo>
                  <a:lnTo>
                    <a:pt x="2434" y="966"/>
                  </a:lnTo>
                  <a:lnTo>
                    <a:pt x="2434" y="966"/>
                  </a:lnTo>
                  <a:lnTo>
                    <a:pt x="2432" y="966"/>
                  </a:lnTo>
                  <a:lnTo>
                    <a:pt x="2430" y="966"/>
                  </a:lnTo>
                  <a:lnTo>
                    <a:pt x="2430" y="966"/>
                  </a:lnTo>
                  <a:lnTo>
                    <a:pt x="2430" y="966"/>
                  </a:lnTo>
                  <a:lnTo>
                    <a:pt x="2428" y="968"/>
                  </a:lnTo>
                  <a:lnTo>
                    <a:pt x="2428" y="968"/>
                  </a:lnTo>
                  <a:lnTo>
                    <a:pt x="2426" y="968"/>
                  </a:lnTo>
                  <a:lnTo>
                    <a:pt x="2426" y="970"/>
                  </a:lnTo>
                  <a:lnTo>
                    <a:pt x="2426" y="970"/>
                  </a:lnTo>
                  <a:lnTo>
                    <a:pt x="2426" y="972"/>
                  </a:lnTo>
                  <a:lnTo>
                    <a:pt x="2424" y="974"/>
                  </a:lnTo>
                  <a:lnTo>
                    <a:pt x="2424" y="974"/>
                  </a:lnTo>
                  <a:lnTo>
                    <a:pt x="2424" y="976"/>
                  </a:lnTo>
                  <a:lnTo>
                    <a:pt x="2424" y="976"/>
                  </a:lnTo>
                  <a:lnTo>
                    <a:pt x="2422" y="978"/>
                  </a:lnTo>
                  <a:lnTo>
                    <a:pt x="2422" y="980"/>
                  </a:lnTo>
                  <a:lnTo>
                    <a:pt x="2422" y="980"/>
                  </a:lnTo>
                  <a:lnTo>
                    <a:pt x="2424" y="984"/>
                  </a:lnTo>
                  <a:lnTo>
                    <a:pt x="2426" y="986"/>
                  </a:lnTo>
                  <a:lnTo>
                    <a:pt x="2428" y="986"/>
                  </a:lnTo>
                  <a:lnTo>
                    <a:pt x="2428" y="986"/>
                  </a:lnTo>
                  <a:lnTo>
                    <a:pt x="2428" y="986"/>
                  </a:lnTo>
                  <a:lnTo>
                    <a:pt x="2430" y="988"/>
                  </a:lnTo>
                  <a:lnTo>
                    <a:pt x="2432" y="988"/>
                  </a:lnTo>
                  <a:lnTo>
                    <a:pt x="2432" y="988"/>
                  </a:lnTo>
                  <a:lnTo>
                    <a:pt x="2432" y="988"/>
                  </a:lnTo>
                  <a:lnTo>
                    <a:pt x="2438" y="988"/>
                  </a:lnTo>
                  <a:lnTo>
                    <a:pt x="2440" y="988"/>
                  </a:lnTo>
                  <a:lnTo>
                    <a:pt x="2440" y="988"/>
                  </a:lnTo>
                  <a:lnTo>
                    <a:pt x="2444" y="988"/>
                  </a:lnTo>
                  <a:lnTo>
                    <a:pt x="2444" y="988"/>
                  </a:lnTo>
                  <a:lnTo>
                    <a:pt x="2446" y="990"/>
                  </a:lnTo>
                  <a:lnTo>
                    <a:pt x="2446" y="990"/>
                  </a:lnTo>
                  <a:lnTo>
                    <a:pt x="2446" y="992"/>
                  </a:lnTo>
                  <a:lnTo>
                    <a:pt x="2446" y="994"/>
                  </a:lnTo>
                  <a:lnTo>
                    <a:pt x="2446" y="996"/>
                  </a:lnTo>
                  <a:lnTo>
                    <a:pt x="2446" y="996"/>
                  </a:lnTo>
                  <a:lnTo>
                    <a:pt x="2450" y="998"/>
                  </a:lnTo>
                  <a:lnTo>
                    <a:pt x="2452" y="998"/>
                  </a:lnTo>
                  <a:lnTo>
                    <a:pt x="2456" y="998"/>
                  </a:lnTo>
                  <a:lnTo>
                    <a:pt x="2458" y="998"/>
                  </a:lnTo>
                  <a:lnTo>
                    <a:pt x="2458" y="998"/>
                  </a:lnTo>
                  <a:lnTo>
                    <a:pt x="2458" y="998"/>
                  </a:lnTo>
                  <a:lnTo>
                    <a:pt x="2460" y="998"/>
                  </a:lnTo>
                  <a:lnTo>
                    <a:pt x="2460" y="998"/>
                  </a:lnTo>
                  <a:lnTo>
                    <a:pt x="2460" y="998"/>
                  </a:lnTo>
                  <a:lnTo>
                    <a:pt x="2460" y="998"/>
                  </a:lnTo>
                  <a:lnTo>
                    <a:pt x="2462" y="1000"/>
                  </a:lnTo>
                  <a:lnTo>
                    <a:pt x="2466" y="1000"/>
                  </a:lnTo>
                  <a:lnTo>
                    <a:pt x="2466" y="1000"/>
                  </a:lnTo>
                  <a:lnTo>
                    <a:pt x="2468" y="1000"/>
                  </a:lnTo>
                  <a:lnTo>
                    <a:pt x="2470" y="1000"/>
                  </a:lnTo>
                  <a:lnTo>
                    <a:pt x="2470" y="1000"/>
                  </a:lnTo>
                  <a:lnTo>
                    <a:pt x="2470" y="998"/>
                  </a:lnTo>
                  <a:lnTo>
                    <a:pt x="2472" y="998"/>
                  </a:lnTo>
                  <a:lnTo>
                    <a:pt x="2472" y="998"/>
                  </a:lnTo>
                  <a:lnTo>
                    <a:pt x="2472" y="996"/>
                  </a:lnTo>
                  <a:lnTo>
                    <a:pt x="2474" y="996"/>
                  </a:lnTo>
                  <a:lnTo>
                    <a:pt x="2474" y="994"/>
                  </a:lnTo>
                  <a:lnTo>
                    <a:pt x="2474" y="992"/>
                  </a:lnTo>
                  <a:lnTo>
                    <a:pt x="2476" y="992"/>
                  </a:lnTo>
                  <a:lnTo>
                    <a:pt x="2476" y="990"/>
                  </a:lnTo>
                  <a:lnTo>
                    <a:pt x="2478" y="990"/>
                  </a:lnTo>
                  <a:lnTo>
                    <a:pt x="2478" y="990"/>
                  </a:lnTo>
                  <a:lnTo>
                    <a:pt x="2480" y="990"/>
                  </a:lnTo>
                  <a:lnTo>
                    <a:pt x="2480" y="988"/>
                  </a:lnTo>
                  <a:lnTo>
                    <a:pt x="2480" y="988"/>
                  </a:lnTo>
                  <a:lnTo>
                    <a:pt x="2482" y="988"/>
                  </a:lnTo>
                  <a:lnTo>
                    <a:pt x="2482" y="988"/>
                  </a:lnTo>
                  <a:lnTo>
                    <a:pt x="2482" y="988"/>
                  </a:lnTo>
                  <a:lnTo>
                    <a:pt x="2484" y="986"/>
                  </a:lnTo>
                  <a:lnTo>
                    <a:pt x="2484" y="986"/>
                  </a:lnTo>
                  <a:lnTo>
                    <a:pt x="2484" y="986"/>
                  </a:lnTo>
                  <a:lnTo>
                    <a:pt x="2482" y="982"/>
                  </a:lnTo>
                  <a:lnTo>
                    <a:pt x="2482" y="982"/>
                  </a:lnTo>
                  <a:close/>
                  <a:moveTo>
                    <a:pt x="664" y="418"/>
                  </a:moveTo>
                  <a:lnTo>
                    <a:pt x="664" y="418"/>
                  </a:lnTo>
                  <a:lnTo>
                    <a:pt x="662" y="420"/>
                  </a:lnTo>
                  <a:lnTo>
                    <a:pt x="660" y="420"/>
                  </a:lnTo>
                  <a:lnTo>
                    <a:pt x="658" y="420"/>
                  </a:lnTo>
                  <a:lnTo>
                    <a:pt x="654" y="422"/>
                  </a:lnTo>
                  <a:lnTo>
                    <a:pt x="654" y="422"/>
                  </a:lnTo>
                  <a:lnTo>
                    <a:pt x="654" y="422"/>
                  </a:lnTo>
                  <a:lnTo>
                    <a:pt x="652" y="424"/>
                  </a:lnTo>
                  <a:lnTo>
                    <a:pt x="650" y="424"/>
                  </a:lnTo>
                  <a:lnTo>
                    <a:pt x="650" y="426"/>
                  </a:lnTo>
                  <a:lnTo>
                    <a:pt x="648" y="426"/>
                  </a:lnTo>
                  <a:lnTo>
                    <a:pt x="648" y="426"/>
                  </a:lnTo>
                  <a:lnTo>
                    <a:pt x="648" y="428"/>
                  </a:lnTo>
                  <a:lnTo>
                    <a:pt x="648" y="428"/>
                  </a:lnTo>
                  <a:lnTo>
                    <a:pt x="648" y="428"/>
                  </a:lnTo>
                  <a:lnTo>
                    <a:pt x="648" y="430"/>
                  </a:lnTo>
                  <a:lnTo>
                    <a:pt x="646" y="430"/>
                  </a:lnTo>
                  <a:lnTo>
                    <a:pt x="646" y="430"/>
                  </a:lnTo>
                  <a:lnTo>
                    <a:pt x="644" y="430"/>
                  </a:lnTo>
                  <a:lnTo>
                    <a:pt x="642" y="430"/>
                  </a:lnTo>
                  <a:lnTo>
                    <a:pt x="638" y="430"/>
                  </a:lnTo>
                  <a:lnTo>
                    <a:pt x="636" y="432"/>
                  </a:lnTo>
                  <a:lnTo>
                    <a:pt x="634" y="432"/>
                  </a:lnTo>
                  <a:lnTo>
                    <a:pt x="632" y="432"/>
                  </a:lnTo>
                  <a:lnTo>
                    <a:pt x="630" y="432"/>
                  </a:lnTo>
                  <a:lnTo>
                    <a:pt x="628" y="434"/>
                  </a:lnTo>
                  <a:lnTo>
                    <a:pt x="626" y="434"/>
                  </a:lnTo>
                  <a:lnTo>
                    <a:pt x="626" y="434"/>
                  </a:lnTo>
                  <a:lnTo>
                    <a:pt x="624" y="434"/>
                  </a:lnTo>
                  <a:lnTo>
                    <a:pt x="622" y="434"/>
                  </a:lnTo>
                  <a:lnTo>
                    <a:pt x="620" y="434"/>
                  </a:lnTo>
                  <a:lnTo>
                    <a:pt x="616" y="434"/>
                  </a:lnTo>
                  <a:lnTo>
                    <a:pt x="612" y="434"/>
                  </a:lnTo>
                  <a:lnTo>
                    <a:pt x="604" y="432"/>
                  </a:lnTo>
                  <a:lnTo>
                    <a:pt x="604" y="432"/>
                  </a:lnTo>
                  <a:lnTo>
                    <a:pt x="602" y="432"/>
                  </a:lnTo>
                  <a:lnTo>
                    <a:pt x="602" y="430"/>
                  </a:lnTo>
                  <a:lnTo>
                    <a:pt x="602" y="430"/>
                  </a:lnTo>
                  <a:lnTo>
                    <a:pt x="600" y="430"/>
                  </a:lnTo>
                  <a:lnTo>
                    <a:pt x="598" y="430"/>
                  </a:lnTo>
                  <a:lnTo>
                    <a:pt x="598" y="430"/>
                  </a:lnTo>
                  <a:lnTo>
                    <a:pt x="596" y="432"/>
                  </a:lnTo>
                  <a:lnTo>
                    <a:pt x="596" y="432"/>
                  </a:lnTo>
                  <a:lnTo>
                    <a:pt x="596" y="432"/>
                  </a:lnTo>
                  <a:lnTo>
                    <a:pt x="596" y="432"/>
                  </a:lnTo>
                  <a:lnTo>
                    <a:pt x="594" y="436"/>
                  </a:lnTo>
                  <a:lnTo>
                    <a:pt x="592" y="438"/>
                  </a:lnTo>
                  <a:lnTo>
                    <a:pt x="592" y="438"/>
                  </a:lnTo>
                  <a:lnTo>
                    <a:pt x="592" y="440"/>
                  </a:lnTo>
                  <a:lnTo>
                    <a:pt x="592" y="442"/>
                  </a:lnTo>
                  <a:lnTo>
                    <a:pt x="592" y="442"/>
                  </a:lnTo>
                  <a:lnTo>
                    <a:pt x="592" y="442"/>
                  </a:lnTo>
                  <a:lnTo>
                    <a:pt x="592" y="444"/>
                  </a:lnTo>
                  <a:lnTo>
                    <a:pt x="592" y="444"/>
                  </a:lnTo>
                  <a:lnTo>
                    <a:pt x="592" y="444"/>
                  </a:lnTo>
                  <a:lnTo>
                    <a:pt x="592" y="446"/>
                  </a:lnTo>
                  <a:lnTo>
                    <a:pt x="588" y="446"/>
                  </a:lnTo>
                  <a:lnTo>
                    <a:pt x="584" y="446"/>
                  </a:lnTo>
                  <a:lnTo>
                    <a:pt x="584" y="446"/>
                  </a:lnTo>
                  <a:lnTo>
                    <a:pt x="582" y="448"/>
                  </a:lnTo>
                  <a:lnTo>
                    <a:pt x="582" y="452"/>
                  </a:lnTo>
                  <a:lnTo>
                    <a:pt x="580" y="452"/>
                  </a:lnTo>
                  <a:lnTo>
                    <a:pt x="580" y="454"/>
                  </a:lnTo>
                  <a:lnTo>
                    <a:pt x="578" y="456"/>
                  </a:lnTo>
                  <a:lnTo>
                    <a:pt x="576" y="456"/>
                  </a:lnTo>
                  <a:lnTo>
                    <a:pt x="576" y="456"/>
                  </a:lnTo>
                  <a:lnTo>
                    <a:pt x="574" y="456"/>
                  </a:lnTo>
                  <a:lnTo>
                    <a:pt x="572" y="458"/>
                  </a:lnTo>
                  <a:lnTo>
                    <a:pt x="568" y="458"/>
                  </a:lnTo>
                  <a:lnTo>
                    <a:pt x="568" y="458"/>
                  </a:lnTo>
                  <a:lnTo>
                    <a:pt x="568" y="460"/>
                  </a:lnTo>
                  <a:lnTo>
                    <a:pt x="566" y="462"/>
                  </a:lnTo>
                  <a:lnTo>
                    <a:pt x="564" y="464"/>
                  </a:lnTo>
                  <a:lnTo>
                    <a:pt x="558" y="468"/>
                  </a:lnTo>
                  <a:lnTo>
                    <a:pt x="556" y="470"/>
                  </a:lnTo>
                  <a:lnTo>
                    <a:pt x="554" y="470"/>
                  </a:lnTo>
                  <a:lnTo>
                    <a:pt x="552" y="472"/>
                  </a:lnTo>
                  <a:lnTo>
                    <a:pt x="552" y="472"/>
                  </a:lnTo>
                  <a:lnTo>
                    <a:pt x="552" y="472"/>
                  </a:lnTo>
                  <a:lnTo>
                    <a:pt x="552" y="474"/>
                  </a:lnTo>
                  <a:lnTo>
                    <a:pt x="550" y="476"/>
                  </a:lnTo>
                  <a:lnTo>
                    <a:pt x="548" y="480"/>
                  </a:lnTo>
                  <a:lnTo>
                    <a:pt x="548" y="482"/>
                  </a:lnTo>
                  <a:lnTo>
                    <a:pt x="546" y="484"/>
                  </a:lnTo>
                  <a:lnTo>
                    <a:pt x="546" y="484"/>
                  </a:lnTo>
                  <a:lnTo>
                    <a:pt x="544" y="486"/>
                  </a:lnTo>
                  <a:lnTo>
                    <a:pt x="542" y="486"/>
                  </a:lnTo>
                  <a:lnTo>
                    <a:pt x="540" y="486"/>
                  </a:lnTo>
                  <a:lnTo>
                    <a:pt x="538" y="488"/>
                  </a:lnTo>
                  <a:lnTo>
                    <a:pt x="538" y="488"/>
                  </a:lnTo>
                  <a:lnTo>
                    <a:pt x="536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6" y="494"/>
                  </a:lnTo>
                  <a:lnTo>
                    <a:pt x="538" y="494"/>
                  </a:lnTo>
                  <a:lnTo>
                    <a:pt x="538" y="494"/>
                  </a:lnTo>
                  <a:lnTo>
                    <a:pt x="536" y="496"/>
                  </a:lnTo>
                  <a:lnTo>
                    <a:pt x="532" y="496"/>
                  </a:lnTo>
                  <a:lnTo>
                    <a:pt x="532" y="496"/>
                  </a:lnTo>
                  <a:lnTo>
                    <a:pt x="530" y="496"/>
                  </a:lnTo>
                  <a:lnTo>
                    <a:pt x="530" y="496"/>
                  </a:lnTo>
                  <a:lnTo>
                    <a:pt x="528" y="498"/>
                  </a:lnTo>
                  <a:lnTo>
                    <a:pt x="528" y="498"/>
                  </a:lnTo>
                  <a:lnTo>
                    <a:pt x="526" y="498"/>
                  </a:lnTo>
                  <a:lnTo>
                    <a:pt x="524" y="502"/>
                  </a:lnTo>
                  <a:lnTo>
                    <a:pt x="524" y="502"/>
                  </a:lnTo>
                  <a:lnTo>
                    <a:pt x="524" y="504"/>
                  </a:lnTo>
                  <a:lnTo>
                    <a:pt x="522" y="508"/>
                  </a:lnTo>
                  <a:lnTo>
                    <a:pt x="522" y="512"/>
                  </a:lnTo>
                  <a:lnTo>
                    <a:pt x="520" y="518"/>
                  </a:lnTo>
                  <a:lnTo>
                    <a:pt x="520" y="528"/>
                  </a:lnTo>
                  <a:lnTo>
                    <a:pt x="520" y="532"/>
                  </a:lnTo>
                  <a:lnTo>
                    <a:pt x="518" y="536"/>
                  </a:lnTo>
                  <a:lnTo>
                    <a:pt x="518" y="536"/>
                  </a:lnTo>
                  <a:lnTo>
                    <a:pt x="520" y="538"/>
                  </a:lnTo>
                  <a:lnTo>
                    <a:pt x="520" y="540"/>
                  </a:lnTo>
                  <a:lnTo>
                    <a:pt x="518" y="540"/>
                  </a:lnTo>
                  <a:lnTo>
                    <a:pt x="516" y="540"/>
                  </a:lnTo>
                  <a:lnTo>
                    <a:pt x="516" y="540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2"/>
                  </a:lnTo>
                  <a:lnTo>
                    <a:pt x="514" y="542"/>
                  </a:lnTo>
                  <a:lnTo>
                    <a:pt x="512" y="544"/>
                  </a:lnTo>
                  <a:lnTo>
                    <a:pt x="514" y="546"/>
                  </a:lnTo>
                  <a:lnTo>
                    <a:pt x="514" y="550"/>
                  </a:lnTo>
                  <a:lnTo>
                    <a:pt x="514" y="548"/>
                  </a:lnTo>
                  <a:lnTo>
                    <a:pt x="514" y="550"/>
                  </a:lnTo>
                  <a:lnTo>
                    <a:pt x="514" y="550"/>
                  </a:lnTo>
                  <a:lnTo>
                    <a:pt x="512" y="548"/>
                  </a:lnTo>
                  <a:lnTo>
                    <a:pt x="512" y="548"/>
                  </a:lnTo>
                  <a:lnTo>
                    <a:pt x="510" y="548"/>
                  </a:lnTo>
                  <a:lnTo>
                    <a:pt x="510" y="548"/>
                  </a:lnTo>
                  <a:lnTo>
                    <a:pt x="510" y="548"/>
                  </a:lnTo>
                  <a:lnTo>
                    <a:pt x="508" y="548"/>
                  </a:lnTo>
                  <a:lnTo>
                    <a:pt x="508" y="548"/>
                  </a:lnTo>
                  <a:lnTo>
                    <a:pt x="508" y="548"/>
                  </a:lnTo>
                  <a:lnTo>
                    <a:pt x="506" y="550"/>
                  </a:lnTo>
                  <a:lnTo>
                    <a:pt x="506" y="550"/>
                  </a:lnTo>
                  <a:lnTo>
                    <a:pt x="506" y="550"/>
                  </a:lnTo>
                  <a:lnTo>
                    <a:pt x="506" y="552"/>
                  </a:lnTo>
                  <a:lnTo>
                    <a:pt x="506" y="554"/>
                  </a:lnTo>
                  <a:lnTo>
                    <a:pt x="506" y="554"/>
                  </a:lnTo>
                  <a:lnTo>
                    <a:pt x="506" y="554"/>
                  </a:lnTo>
                  <a:lnTo>
                    <a:pt x="506" y="556"/>
                  </a:lnTo>
                  <a:lnTo>
                    <a:pt x="506" y="558"/>
                  </a:lnTo>
                  <a:lnTo>
                    <a:pt x="506" y="560"/>
                  </a:lnTo>
                  <a:lnTo>
                    <a:pt x="506" y="560"/>
                  </a:lnTo>
                  <a:lnTo>
                    <a:pt x="504" y="562"/>
                  </a:lnTo>
                  <a:lnTo>
                    <a:pt x="502" y="564"/>
                  </a:lnTo>
                  <a:lnTo>
                    <a:pt x="500" y="566"/>
                  </a:lnTo>
                  <a:lnTo>
                    <a:pt x="498" y="568"/>
                  </a:lnTo>
                  <a:lnTo>
                    <a:pt x="496" y="570"/>
                  </a:lnTo>
                  <a:lnTo>
                    <a:pt x="494" y="572"/>
                  </a:lnTo>
                  <a:lnTo>
                    <a:pt x="494" y="572"/>
                  </a:lnTo>
                  <a:lnTo>
                    <a:pt x="494" y="572"/>
                  </a:lnTo>
                  <a:lnTo>
                    <a:pt x="494" y="574"/>
                  </a:lnTo>
                  <a:lnTo>
                    <a:pt x="492" y="576"/>
                  </a:lnTo>
                  <a:lnTo>
                    <a:pt x="492" y="576"/>
                  </a:lnTo>
                  <a:lnTo>
                    <a:pt x="492" y="578"/>
                  </a:lnTo>
                  <a:lnTo>
                    <a:pt x="492" y="580"/>
                  </a:lnTo>
                  <a:lnTo>
                    <a:pt x="492" y="580"/>
                  </a:lnTo>
                  <a:lnTo>
                    <a:pt x="492" y="580"/>
                  </a:lnTo>
                  <a:lnTo>
                    <a:pt x="494" y="582"/>
                  </a:lnTo>
                  <a:lnTo>
                    <a:pt x="494" y="582"/>
                  </a:lnTo>
                  <a:lnTo>
                    <a:pt x="494" y="584"/>
                  </a:lnTo>
                  <a:lnTo>
                    <a:pt x="496" y="584"/>
                  </a:lnTo>
                  <a:lnTo>
                    <a:pt x="496" y="584"/>
                  </a:lnTo>
                  <a:lnTo>
                    <a:pt x="496" y="584"/>
                  </a:lnTo>
                  <a:lnTo>
                    <a:pt x="498" y="584"/>
                  </a:lnTo>
                  <a:lnTo>
                    <a:pt x="500" y="586"/>
                  </a:lnTo>
                  <a:lnTo>
                    <a:pt x="500" y="586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8" y="590"/>
                  </a:lnTo>
                  <a:lnTo>
                    <a:pt x="498" y="590"/>
                  </a:lnTo>
                  <a:lnTo>
                    <a:pt x="496" y="590"/>
                  </a:lnTo>
                  <a:lnTo>
                    <a:pt x="496" y="592"/>
                  </a:lnTo>
                  <a:lnTo>
                    <a:pt x="496" y="594"/>
                  </a:lnTo>
                  <a:lnTo>
                    <a:pt x="496" y="594"/>
                  </a:lnTo>
                  <a:lnTo>
                    <a:pt x="496" y="594"/>
                  </a:lnTo>
                  <a:lnTo>
                    <a:pt x="496" y="596"/>
                  </a:lnTo>
                  <a:lnTo>
                    <a:pt x="494" y="596"/>
                  </a:lnTo>
                  <a:lnTo>
                    <a:pt x="494" y="596"/>
                  </a:lnTo>
                  <a:lnTo>
                    <a:pt x="492" y="598"/>
                  </a:lnTo>
                  <a:lnTo>
                    <a:pt x="490" y="598"/>
                  </a:lnTo>
                  <a:lnTo>
                    <a:pt x="486" y="600"/>
                  </a:lnTo>
                  <a:lnTo>
                    <a:pt x="482" y="600"/>
                  </a:lnTo>
                  <a:lnTo>
                    <a:pt x="482" y="600"/>
                  </a:lnTo>
                  <a:lnTo>
                    <a:pt x="480" y="602"/>
                  </a:lnTo>
                  <a:lnTo>
                    <a:pt x="480" y="604"/>
                  </a:lnTo>
                  <a:lnTo>
                    <a:pt x="480" y="606"/>
                  </a:lnTo>
                  <a:lnTo>
                    <a:pt x="480" y="610"/>
                  </a:lnTo>
                  <a:lnTo>
                    <a:pt x="480" y="612"/>
                  </a:lnTo>
                  <a:lnTo>
                    <a:pt x="480" y="612"/>
                  </a:lnTo>
                  <a:lnTo>
                    <a:pt x="480" y="614"/>
                  </a:lnTo>
                  <a:lnTo>
                    <a:pt x="480" y="616"/>
                  </a:lnTo>
                  <a:lnTo>
                    <a:pt x="478" y="618"/>
                  </a:lnTo>
                  <a:lnTo>
                    <a:pt x="476" y="620"/>
                  </a:lnTo>
                  <a:lnTo>
                    <a:pt x="474" y="622"/>
                  </a:lnTo>
                  <a:lnTo>
                    <a:pt x="470" y="624"/>
                  </a:lnTo>
                  <a:lnTo>
                    <a:pt x="470" y="624"/>
                  </a:lnTo>
                  <a:lnTo>
                    <a:pt x="468" y="626"/>
                  </a:lnTo>
                  <a:lnTo>
                    <a:pt x="468" y="628"/>
                  </a:lnTo>
                  <a:lnTo>
                    <a:pt x="470" y="630"/>
                  </a:lnTo>
                  <a:lnTo>
                    <a:pt x="470" y="632"/>
                  </a:lnTo>
                  <a:lnTo>
                    <a:pt x="470" y="632"/>
                  </a:lnTo>
                  <a:lnTo>
                    <a:pt x="472" y="632"/>
                  </a:lnTo>
                  <a:lnTo>
                    <a:pt x="472" y="634"/>
                  </a:lnTo>
                  <a:lnTo>
                    <a:pt x="474" y="636"/>
                  </a:lnTo>
                  <a:lnTo>
                    <a:pt x="478" y="638"/>
                  </a:lnTo>
                  <a:lnTo>
                    <a:pt x="478" y="638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0"/>
                  </a:lnTo>
                  <a:lnTo>
                    <a:pt x="474" y="640"/>
                  </a:lnTo>
                  <a:lnTo>
                    <a:pt x="474" y="640"/>
                  </a:lnTo>
                  <a:lnTo>
                    <a:pt x="472" y="640"/>
                  </a:lnTo>
                  <a:lnTo>
                    <a:pt x="472" y="642"/>
                  </a:lnTo>
                  <a:lnTo>
                    <a:pt x="472" y="642"/>
                  </a:lnTo>
                  <a:lnTo>
                    <a:pt x="470" y="642"/>
                  </a:lnTo>
                  <a:lnTo>
                    <a:pt x="470" y="644"/>
                  </a:lnTo>
                  <a:lnTo>
                    <a:pt x="470" y="644"/>
                  </a:lnTo>
                  <a:lnTo>
                    <a:pt x="470" y="644"/>
                  </a:lnTo>
                  <a:lnTo>
                    <a:pt x="468" y="646"/>
                  </a:lnTo>
                  <a:lnTo>
                    <a:pt x="468" y="650"/>
                  </a:lnTo>
                  <a:lnTo>
                    <a:pt x="466" y="652"/>
                  </a:lnTo>
                  <a:lnTo>
                    <a:pt x="466" y="652"/>
                  </a:lnTo>
                  <a:lnTo>
                    <a:pt x="466" y="654"/>
                  </a:lnTo>
                  <a:lnTo>
                    <a:pt x="466" y="658"/>
                  </a:lnTo>
                  <a:lnTo>
                    <a:pt x="466" y="662"/>
                  </a:lnTo>
                  <a:lnTo>
                    <a:pt x="466" y="670"/>
                  </a:lnTo>
                  <a:lnTo>
                    <a:pt x="466" y="674"/>
                  </a:lnTo>
                  <a:lnTo>
                    <a:pt x="466" y="678"/>
                  </a:lnTo>
                  <a:lnTo>
                    <a:pt x="466" y="684"/>
                  </a:lnTo>
                  <a:lnTo>
                    <a:pt x="468" y="688"/>
                  </a:lnTo>
                  <a:lnTo>
                    <a:pt x="468" y="688"/>
                  </a:lnTo>
                  <a:lnTo>
                    <a:pt x="468" y="688"/>
                  </a:lnTo>
                  <a:lnTo>
                    <a:pt x="470" y="690"/>
                  </a:lnTo>
                  <a:lnTo>
                    <a:pt x="470" y="690"/>
                  </a:lnTo>
                  <a:lnTo>
                    <a:pt x="470" y="690"/>
                  </a:lnTo>
                  <a:lnTo>
                    <a:pt x="472" y="690"/>
                  </a:lnTo>
                  <a:lnTo>
                    <a:pt x="472" y="690"/>
                  </a:lnTo>
                  <a:lnTo>
                    <a:pt x="472" y="690"/>
                  </a:lnTo>
                  <a:lnTo>
                    <a:pt x="476" y="690"/>
                  </a:lnTo>
                  <a:lnTo>
                    <a:pt x="478" y="690"/>
                  </a:lnTo>
                  <a:lnTo>
                    <a:pt x="478" y="690"/>
                  </a:lnTo>
                  <a:lnTo>
                    <a:pt x="480" y="696"/>
                  </a:lnTo>
                  <a:lnTo>
                    <a:pt x="482" y="700"/>
                  </a:lnTo>
                  <a:lnTo>
                    <a:pt x="484" y="704"/>
                  </a:lnTo>
                  <a:lnTo>
                    <a:pt x="484" y="704"/>
                  </a:lnTo>
                  <a:lnTo>
                    <a:pt x="484" y="706"/>
                  </a:lnTo>
                  <a:lnTo>
                    <a:pt x="484" y="706"/>
                  </a:lnTo>
                  <a:lnTo>
                    <a:pt x="482" y="706"/>
                  </a:lnTo>
                  <a:lnTo>
                    <a:pt x="482" y="708"/>
                  </a:lnTo>
                  <a:lnTo>
                    <a:pt x="482" y="708"/>
                  </a:lnTo>
                  <a:lnTo>
                    <a:pt x="480" y="708"/>
                  </a:lnTo>
                  <a:lnTo>
                    <a:pt x="480" y="708"/>
                  </a:lnTo>
                  <a:lnTo>
                    <a:pt x="480" y="708"/>
                  </a:lnTo>
                  <a:lnTo>
                    <a:pt x="480" y="710"/>
                  </a:lnTo>
                  <a:lnTo>
                    <a:pt x="480" y="712"/>
                  </a:lnTo>
                  <a:lnTo>
                    <a:pt x="482" y="712"/>
                  </a:lnTo>
                  <a:lnTo>
                    <a:pt x="482" y="714"/>
                  </a:lnTo>
                  <a:lnTo>
                    <a:pt x="484" y="714"/>
                  </a:lnTo>
                  <a:lnTo>
                    <a:pt x="486" y="716"/>
                  </a:lnTo>
                  <a:lnTo>
                    <a:pt x="486" y="718"/>
                  </a:lnTo>
                  <a:lnTo>
                    <a:pt x="486" y="718"/>
                  </a:lnTo>
                  <a:lnTo>
                    <a:pt x="488" y="718"/>
                  </a:lnTo>
                  <a:lnTo>
                    <a:pt x="488" y="722"/>
                  </a:lnTo>
                  <a:lnTo>
                    <a:pt x="488" y="722"/>
                  </a:lnTo>
                  <a:lnTo>
                    <a:pt x="490" y="722"/>
                  </a:lnTo>
                  <a:lnTo>
                    <a:pt x="492" y="724"/>
                  </a:lnTo>
                  <a:lnTo>
                    <a:pt x="492" y="724"/>
                  </a:lnTo>
                  <a:lnTo>
                    <a:pt x="492" y="724"/>
                  </a:lnTo>
                  <a:lnTo>
                    <a:pt x="494" y="726"/>
                  </a:lnTo>
                  <a:lnTo>
                    <a:pt x="494" y="726"/>
                  </a:lnTo>
                  <a:lnTo>
                    <a:pt x="494" y="726"/>
                  </a:lnTo>
                  <a:lnTo>
                    <a:pt x="500" y="730"/>
                  </a:lnTo>
                  <a:lnTo>
                    <a:pt x="500" y="730"/>
                  </a:lnTo>
                  <a:lnTo>
                    <a:pt x="500" y="730"/>
                  </a:lnTo>
                  <a:lnTo>
                    <a:pt x="506" y="732"/>
                  </a:lnTo>
                  <a:lnTo>
                    <a:pt x="506" y="732"/>
                  </a:lnTo>
                  <a:lnTo>
                    <a:pt x="508" y="732"/>
                  </a:lnTo>
                  <a:lnTo>
                    <a:pt x="518" y="732"/>
                  </a:lnTo>
                  <a:lnTo>
                    <a:pt x="528" y="732"/>
                  </a:lnTo>
                  <a:lnTo>
                    <a:pt x="538" y="732"/>
                  </a:lnTo>
                  <a:lnTo>
                    <a:pt x="544" y="732"/>
                  </a:lnTo>
                  <a:lnTo>
                    <a:pt x="548" y="730"/>
                  </a:lnTo>
                  <a:lnTo>
                    <a:pt x="548" y="730"/>
                  </a:lnTo>
                  <a:lnTo>
                    <a:pt x="550" y="730"/>
                  </a:lnTo>
                  <a:lnTo>
                    <a:pt x="550" y="730"/>
                  </a:lnTo>
                  <a:lnTo>
                    <a:pt x="550" y="730"/>
                  </a:lnTo>
                  <a:lnTo>
                    <a:pt x="552" y="726"/>
                  </a:lnTo>
                  <a:lnTo>
                    <a:pt x="552" y="726"/>
                  </a:lnTo>
                  <a:lnTo>
                    <a:pt x="552" y="726"/>
                  </a:lnTo>
                  <a:lnTo>
                    <a:pt x="552" y="724"/>
                  </a:lnTo>
                  <a:lnTo>
                    <a:pt x="552" y="724"/>
                  </a:lnTo>
                  <a:lnTo>
                    <a:pt x="552" y="724"/>
                  </a:lnTo>
                  <a:lnTo>
                    <a:pt x="552" y="722"/>
                  </a:lnTo>
                  <a:lnTo>
                    <a:pt x="550" y="722"/>
                  </a:lnTo>
                  <a:lnTo>
                    <a:pt x="548" y="718"/>
                  </a:lnTo>
                  <a:lnTo>
                    <a:pt x="546" y="716"/>
                  </a:lnTo>
                  <a:lnTo>
                    <a:pt x="546" y="714"/>
                  </a:lnTo>
                  <a:lnTo>
                    <a:pt x="544" y="710"/>
                  </a:lnTo>
                  <a:lnTo>
                    <a:pt x="542" y="706"/>
                  </a:lnTo>
                  <a:lnTo>
                    <a:pt x="540" y="696"/>
                  </a:lnTo>
                  <a:lnTo>
                    <a:pt x="538" y="692"/>
                  </a:lnTo>
                  <a:lnTo>
                    <a:pt x="536" y="688"/>
                  </a:lnTo>
                  <a:lnTo>
                    <a:pt x="536" y="688"/>
                  </a:lnTo>
                  <a:lnTo>
                    <a:pt x="536" y="688"/>
                  </a:lnTo>
                  <a:lnTo>
                    <a:pt x="532" y="684"/>
                  </a:lnTo>
                  <a:lnTo>
                    <a:pt x="532" y="684"/>
                  </a:lnTo>
                  <a:lnTo>
                    <a:pt x="532" y="684"/>
                  </a:lnTo>
                  <a:lnTo>
                    <a:pt x="530" y="682"/>
                  </a:lnTo>
                  <a:lnTo>
                    <a:pt x="528" y="680"/>
                  </a:lnTo>
                  <a:lnTo>
                    <a:pt x="528" y="676"/>
                  </a:lnTo>
                  <a:lnTo>
                    <a:pt x="528" y="676"/>
                  </a:lnTo>
                  <a:lnTo>
                    <a:pt x="526" y="674"/>
                  </a:lnTo>
                  <a:lnTo>
                    <a:pt x="526" y="672"/>
                  </a:lnTo>
                  <a:lnTo>
                    <a:pt x="526" y="670"/>
                  </a:lnTo>
                  <a:lnTo>
                    <a:pt x="526" y="670"/>
                  </a:lnTo>
                  <a:lnTo>
                    <a:pt x="526" y="668"/>
                  </a:lnTo>
                  <a:lnTo>
                    <a:pt x="526" y="666"/>
                  </a:lnTo>
                  <a:lnTo>
                    <a:pt x="528" y="664"/>
                  </a:lnTo>
                  <a:lnTo>
                    <a:pt x="528" y="662"/>
                  </a:lnTo>
                  <a:lnTo>
                    <a:pt x="528" y="660"/>
                  </a:lnTo>
                  <a:lnTo>
                    <a:pt x="528" y="660"/>
                  </a:lnTo>
                  <a:lnTo>
                    <a:pt x="528" y="660"/>
                  </a:lnTo>
                  <a:lnTo>
                    <a:pt x="528" y="654"/>
                  </a:lnTo>
                  <a:lnTo>
                    <a:pt x="528" y="650"/>
                  </a:lnTo>
                  <a:lnTo>
                    <a:pt x="528" y="640"/>
                  </a:lnTo>
                  <a:lnTo>
                    <a:pt x="526" y="632"/>
                  </a:lnTo>
                  <a:lnTo>
                    <a:pt x="526" y="626"/>
                  </a:lnTo>
                  <a:lnTo>
                    <a:pt x="528" y="620"/>
                  </a:lnTo>
                  <a:lnTo>
                    <a:pt x="528" y="620"/>
                  </a:lnTo>
                  <a:lnTo>
                    <a:pt x="528" y="616"/>
                  </a:lnTo>
                  <a:lnTo>
                    <a:pt x="530" y="614"/>
                  </a:lnTo>
                  <a:lnTo>
                    <a:pt x="532" y="612"/>
                  </a:lnTo>
                  <a:lnTo>
                    <a:pt x="532" y="610"/>
                  </a:lnTo>
                  <a:lnTo>
                    <a:pt x="536" y="608"/>
                  </a:lnTo>
                  <a:lnTo>
                    <a:pt x="538" y="606"/>
                  </a:lnTo>
                  <a:lnTo>
                    <a:pt x="538" y="606"/>
                  </a:lnTo>
                  <a:lnTo>
                    <a:pt x="540" y="604"/>
                  </a:lnTo>
                  <a:lnTo>
                    <a:pt x="540" y="600"/>
                  </a:lnTo>
                  <a:lnTo>
                    <a:pt x="542" y="598"/>
                  </a:lnTo>
                  <a:lnTo>
                    <a:pt x="542" y="592"/>
                  </a:lnTo>
                  <a:lnTo>
                    <a:pt x="542" y="590"/>
                  </a:lnTo>
                  <a:lnTo>
                    <a:pt x="544" y="588"/>
                  </a:lnTo>
                  <a:lnTo>
                    <a:pt x="546" y="586"/>
                  </a:lnTo>
                  <a:lnTo>
                    <a:pt x="548" y="584"/>
                  </a:lnTo>
                  <a:lnTo>
                    <a:pt x="548" y="584"/>
                  </a:lnTo>
                  <a:lnTo>
                    <a:pt x="550" y="582"/>
                  </a:lnTo>
                  <a:lnTo>
                    <a:pt x="552" y="574"/>
                  </a:lnTo>
                  <a:lnTo>
                    <a:pt x="556" y="568"/>
                  </a:lnTo>
                  <a:lnTo>
                    <a:pt x="560" y="560"/>
                  </a:lnTo>
                  <a:lnTo>
                    <a:pt x="562" y="556"/>
                  </a:lnTo>
                  <a:lnTo>
                    <a:pt x="562" y="552"/>
                  </a:lnTo>
                  <a:lnTo>
                    <a:pt x="562" y="552"/>
                  </a:lnTo>
                  <a:lnTo>
                    <a:pt x="562" y="550"/>
                  </a:lnTo>
                  <a:lnTo>
                    <a:pt x="564" y="546"/>
                  </a:lnTo>
                  <a:lnTo>
                    <a:pt x="564" y="544"/>
                  </a:lnTo>
                  <a:lnTo>
                    <a:pt x="564" y="540"/>
                  </a:lnTo>
                  <a:lnTo>
                    <a:pt x="564" y="540"/>
                  </a:lnTo>
                  <a:lnTo>
                    <a:pt x="566" y="540"/>
                  </a:lnTo>
                  <a:lnTo>
                    <a:pt x="568" y="538"/>
                  </a:lnTo>
                  <a:lnTo>
                    <a:pt x="570" y="538"/>
                  </a:lnTo>
                  <a:lnTo>
                    <a:pt x="574" y="538"/>
                  </a:lnTo>
                  <a:lnTo>
                    <a:pt x="578" y="538"/>
                  </a:lnTo>
                  <a:lnTo>
                    <a:pt x="578" y="538"/>
                  </a:lnTo>
                  <a:lnTo>
                    <a:pt x="580" y="538"/>
                  </a:lnTo>
                  <a:lnTo>
                    <a:pt x="582" y="536"/>
                  </a:lnTo>
                  <a:lnTo>
                    <a:pt x="582" y="536"/>
                  </a:lnTo>
                  <a:lnTo>
                    <a:pt x="582" y="534"/>
                  </a:lnTo>
                  <a:lnTo>
                    <a:pt x="584" y="532"/>
                  </a:lnTo>
                  <a:lnTo>
                    <a:pt x="586" y="530"/>
                  </a:lnTo>
                  <a:lnTo>
                    <a:pt x="586" y="528"/>
                  </a:lnTo>
                  <a:lnTo>
                    <a:pt x="588" y="528"/>
                  </a:lnTo>
                  <a:lnTo>
                    <a:pt x="588" y="526"/>
                  </a:lnTo>
                  <a:lnTo>
                    <a:pt x="590" y="524"/>
                  </a:lnTo>
                  <a:lnTo>
                    <a:pt x="592" y="524"/>
                  </a:lnTo>
                  <a:lnTo>
                    <a:pt x="592" y="524"/>
                  </a:lnTo>
                  <a:lnTo>
                    <a:pt x="594" y="522"/>
                  </a:lnTo>
                  <a:lnTo>
                    <a:pt x="594" y="520"/>
                  </a:lnTo>
                  <a:lnTo>
                    <a:pt x="596" y="516"/>
                  </a:lnTo>
                  <a:lnTo>
                    <a:pt x="596" y="508"/>
                  </a:lnTo>
                  <a:lnTo>
                    <a:pt x="598" y="504"/>
                  </a:lnTo>
                  <a:lnTo>
                    <a:pt x="600" y="502"/>
                  </a:lnTo>
                  <a:lnTo>
                    <a:pt x="600" y="500"/>
                  </a:lnTo>
                  <a:lnTo>
                    <a:pt x="602" y="498"/>
                  </a:lnTo>
                  <a:lnTo>
                    <a:pt x="602" y="498"/>
                  </a:lnTo>
                  <a:lnTo>
                    <a:pt x="604" y="498"/>
                  </a:lnTo>
                  <a:lnTo>
                    <a:pt x="608" y="496"/>
                  </a:lnTo>
                  <a:lnTo>
                    <a:pt x="614" y="494"/>
                  </a:lnTo>
                  <a:lnTo>
                    <a:pt x="616" y="494"/>
                  </a:lnTo>
                  <a:lnTo>
                    <a:pt x="618" y="494"/>
                  </a:lnTo>
                  <a:lnTo>
                    <a:pt x="620" y="494"/>
                  </a:lnTo>
                  <a:lnTo>
                    <a:pt x="620" y="494"/>
                  </a:lnTo>
                  <a:lnTo>
                    <a:pt x="620" y="494"/>
                  </a:lnTo>
                  <a:lnTo>
                    <a:pt x="622" y="492"/>
                  </a:lnTo>
                  <a:lnTo>
                    <a:pt x="626" y="488"/>
                  </a:lnTo>
                  <a:lnTo>
                    <a:pt x="628" y="486"/>
                  </a:lnTo>
                  <a:lnTo>
                    <a:pt x="630" y="484"/>
                  </a:lnTo>
                  <a:lnTo>
                    <a:pt x="632" y="482"/>
                  </a:lnTo>
                  <a:lnTo>
                    <a:pt x="634" y="478"/>
                  </a:lnTo>
                  <a:lnTo>
                    <a:pt x="634" y="476"/>
                  </a:lnTo>
                  <a:lnTo>
                    <a:pt x="636" y="476"/>
                  </a:lnTo>
                  <a:lnTo>
                    <a:pt x="636" y="474"/>
                  </a:lnTo>
                  <a:lnTo>
                    <a:pt x="638" y="474"/>
                  </a:lnTo>
                  <a:lnTo>
                    <a:pt x="640" y="474"/>
                  </a:lnTo>
                  <a:lnTo>
                    <a:pt x="644" y="474"/>
                  </a:lnTo>
                  <a:lnTo>
                    <a:pt x="646" y="472"/>
                  </a:lnTo>
                  <a:lnTo>
                    <a:pt x="652" y="472"/>
                  </a:lnTo>
                  <a:lnTo>
                    <a:pt x="658" y="472"/>
                  </a:lnTo>
                  <a:lnTo>
                    <a:pt x="658" y="472"/>
                  </a:lnTo>
                  <a:lnTo>
                    <a:pt x="658" y="472"/>
                  </a:lnTo>
                  <a:lnTo>
                    <a:pt x="668" y="466"/>
                  </a:lnTo>
                  <a:lnTo>
                    <a:pt x="678" y="460"/>
                  </a:lnTo>
                  <a:lnTo>
                    <a:pt x="690" y="454"/>
                  </a:lnTo>
                  <a:lnTo>
                    <a:pt x="694" y="450"/>
                  </a:lnTo>
                  <a:lnTo>
                    <a:pt x="700" y="446"/>
                  </a:lnTo>
                  <a:lnTo>
                    <a:pt x="704" y="444"/>
                  </a:lnTo>
                  <a:lnTo>
                    <a:pt x="708" y="440"/>
                  </a:lnTo>
                  <a:lnTo>
                    <a:pt x="716" y="430"/>
                  </a:lnTo>
                  <a:lnTo>
                    <a:pt x="718" y="426"/>
                  </a:lnTo>
                  <a:lnTo>
                    <a:pt x="722" y="422"/>
                  </a:lnTo>
                  <a:lnTo>
                    <a:pt x="724" y="420"/>
                  </a:lnTo>
                  <a:lnTo>
                    <a:pt x="726" y="418"/>
                  </a:lnTo>
                  <a:lnTo>
                    <a:pt x="724" y="416"/>
                  </a:lnTo>
                  <a:lnTo>
                    <a:pt x="724" y="416"/>
                  </a:lnTo>
                  <a:lnTo>
                    <a:pt x="724" y="416"/>
                  </a:lnTo>
                  <a:lnTo>
                    <a:pt x="726" y="412"/>
                  </a:lnTo>
                  <a:lnTo>
                    <a:pt x="726" y="408"/>
                  </a:lnTo>
                  <a:lnTo>
                    <a:pt x="726" y="408"/>
                  </a:lnTo>
                  <a:lnTo>
                    <a:pt x="722" y="406"/>
                  </a:lnTo>
                  <a:lnTo>
                    <a:pt x="720" y="404"/>
                  </a:lnTo>
                  <a:lnTo>
                    <a:pt x="716" y="400"/>
                  </a:lnTo>
                  <a:lnTo>
                    <a:pt x="712" y="398"/>
                  </a:lnTo>
                  <a:lnTo>
                    <a:pt x="708" y="396"/>
                  </a:lnTo>
                  <a:lnTo>
                    <a:pt x="704" y="392"/>
                  </a:lnTo>
                  <a:lnTo>
                    <a:pt x="702" y="392"/>
                  </a:lnTo>
                  <a:lnTo>
                    <a:pt x="702" y="392"/>
                  </a:lnTo>
                  <a:lnTo>
                    <a:pt x="702" y="392"/>
                  </a:lnTo>
                  <a:lnTo>
                    <a:pt x="698" y="390"/>
                  </a:lnTo>
                  <a:lnTo>
                    <a:pt x="694" y="390"/>
                  </a:lnTo>
                  <a:lnTo>
                    <a:pt x="694" y="390"/>
                  </a:lnTo>
                  <a:lnTo>
                    <a:pt x="694" y="390"/>
                  </a:lnTo>
                  <a:lnTo>
                    <a:pt x="688" y="390"/>
                  </a:lnTo>
                  <a:lnTo>
                    <a:pt x="688" y="390"/>
                  </a:lnTo>
                  <a:lnTo>
                    <a:pt x="688" y="390"/>
                  </a:lnTo>
                  <a:lnTo>
                    <a:pt x="682" y="390"/>
                  </a:lnTo>
                  <a:lnTo>
                    <a:pt x="682" y="390"/>
                  </a:lnTo>
                  <a:lnTo>
                    <a:pt x="682" y="390"/>
                  </a:lnTo>
                  <a:lnTo>
                    <a:pt x="678" y="392"/>
                  </a:lnTo>
                  <a:lnTo>
                    <a:pt x="678" y="392"/>
                  </a:lnTo>
                  <a:lnTo>
                    <a:pt x="676" y="392"/>
                  </a:lnTo>
                  <a:lnTo>
                    <a:pt x="674" y="396"/>
                  </a:lnTo>
                  <a:lnTo>
                    <a:pt x="672" y="398"/>
                  </a:lnTo>
                  <a:lnTo>
                    <a:pt x="668" y="404"/>
                  </a:lnTo>
                  <a:lnTo>
                    <a:pt x="666" y="406"/>
                  </a:lnTo>
                  <a:lnTo>
                    <a:pt x="666" y="408"/>
                  </a:lnTo>
                  <a:lnTo>
                    <a:pt x="664" y="410"/>
                  </a:lnTo>
                  <a:lnTo>
                    <a:pt x="664" y="410"/>
                  </a:lnTo>
                  <a:lnTo>
                    <a:pt x="664" y="410"/>
                  </a:lnTo>
                  <a:lnTo>
                    <a:pt x="664" y="414"/>
                  </a:lnTo>
                  <a:lnTo>
                    <a:pt x="664" y="416"/>
                  </a:lnTo>
                  <a:lnTo>
                    <a:pt x="664" y="418"/>
                  </a:lnTo>
                  <a:lnTo>
                    <a:pt x="664" y="418"/>
                  </a:lnTo>
                  <a:close/>
                  <a:moveTo>
                    <a:pt x="360" y="128"/>
                  </a:moveTo>
                  <a:lnTo>
                    <a:pt x="362" y="128"/>
                  </a:lnTo>
                  <a:lnTo>
                    <a:pt x="362" y="128"/>
                  </a:lnTo>
                  <a:lnTo>
                    <a:pt x="362" y="130"/>
                  </a:lnTo>
                  <a:lnTo>
                    <a:pt x="364" y="130"/>
                  </a:lnTo>
                  <a:lnTo>
                    <a:pt x="366" y="132"/>
                  </a:lnTo>
                  <a:lnTo>
                    <a:pt x="366" y="132"/>
                  </a:lnTo>
                  <a:lnTo>
                    <a:pt x="368" y="132"/>
                  </a:lnTo>
                  <a:lnTo>
                    <a:pt x="372" y="134"/>
                  </a:lnTo>
                  <a:lnTo>
                    <a:pt x="374" y="134"/>
                  </a:lnTo>
                  <a:lnTo>
                    <a:pt x="378" y="134"/>
                  </a:lnTo>
                  <a:lnTo>
                    <a:pt x="378" y="134"/>
                  </a:lnTo>
                  <a:lnTo>
                    <a:pt x="380" y="134"/>
                  </a:lnTo>
                  <a:lnTo>
                    <a:pt x="384" y="132"/>
                  </a:lnTo>
                  <a:lnTo>
                    <a:pt x="386" y="130"/>
                  </a:lnTo>
                  <a:lnTo>
                    <a:pt x="388" y="128"/>
                  </a:lnTo>
                  <a:lnTo>
                    <a:pt x="390" y="126"/>
                  </a:lnTo>
                  <a:lnTo>
                    <a:pt x="392" y="126"/>
                  </a:lnTo>
                  <a:lnTo>
                    <a:pt x="394" y="124"/>
                  </a:lnTo>
                  <a:lnTo>
                    <a:pt x="396" y="124"/>
                  </a:lnTo>
                  <a:lnTo>
                    <a:pt x="396" y="124"/>
                  </a:lnTo>
                  <a:lnTo>
                    <a:pt x="396" y="126"/>
                  </a:lnTo>
                  <a:lnTo>
                    <a:pt x="394" y="128"/>
                  </a:lnTo>
                  <a:lnTo>
                    <a:pt x="392" y="134"/>
                  </a:lnTo>
                  <a:lnTo>
                    <a:pt x="390" y="136"/>
                  </a:lnTo>
                  <a:lnTo>
                    <a:pt x="390" y="138"/>
                  </a:lnTo>
                  <a:lnTo>
                    <a:pt x="388" y="142"/>
                  </a:lnTo>
                  <a:lnTo>
                    <a:pt x="388" y="144"/>
                  </a:lnTo>
                  <a:lnTo>
                    <a:pt x="386" y="148"/>
                  </a:lnTo>
                  <a:lnTo>
                    <a:pt x="386" y="148"/>
                  </a:lnTo>
                  <a:lnTo>
                    <a:pt x="386" y="148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86" y="152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8" y="154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8"/>
                  </a:lnTo>
                  <a:lnTo>
                    <a:pt x="390" y="160"/>
                  </a:lnTo>
                  <a:lnTo>
                    <a:pt x="392" y="162"/>
                  </a:lnTo>
                  <a:lnTo>
                    <a:pt x="396" y="166"/>
                  </a:lnTo>
                  <a:lnTo>
                    <a:pt x="396" y="166"/>
                  </a:lnTo>
                  <a:lnTo>
                    <a:pt x="398" y="168"/>
                  </a:lnTo>
                  <a:lnTo>
                    <a:pt x="402" y="168"/>
                  </a:lnTo>
                  <a:lnTo>
                    <a:pt x="406" y="170"/>
                  </a:lnTo>
                  <a:lnTo>
                    <a:pt x="408" y="170"/>
                  </a:lnTo>
                  <a:lnTo>
                    <a:pt x="412" y="172"/>
                  </a:lnTo>
                  <a:lnTo>
                    <a:pt x="414" y="172"/>
                  </a:lnTo>
                  <a:lnTo>
                    <a:pt x="414" y="172"/>
                  </a:lnTo>
                  <a:lnTo>
                    <a:pt x="414" y="172"/>
                  </a:lnTo>
                  <a:lnTo>
                    <a:pt x="416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8" y="170"/>
                  </a:lnTo>
                  <a:lnTo>
                    <a:pt x="418" y="170"/>
                  </a:lnTo>
                  <a:lnTo>
                    <a:pt x="420" y="170"/>
                  </a:lnTo>
                  <a:lnTo>
                    <a:pt x="422" y="170"/>
                  </a:lnTo>
                  <a:lnTo>
                    <a:pt x="422" y="170"/>
                  </a:lnTo>
                  <a:lnTo>
                    <a:pt x="422" y="168"/>
                  </a:lnTo>
                  <a:lnTo>
                    <a:pt x="422" y="168"/>
                  </a:lnTo>
                  <a:lnTo>
                    <a:pt x="422" y="168"/>
                  </a:lnTo>
                  <a:lnTo>
                    <a:pt x="422" y="166"/>
                  </a:lnTo>
                  <a:lnTo>
                    <a:pt x="424" y="164"/>
                  </a:lnTo>
                  <a:lnTo>
                    <a:pt x="424" y="162"/>
                  </a:lnTo>
                  <a:lnTo>
                    <a:pt x="426" y="160"/>
                  </a:lnTo>
                  <a:lnTo>
                    <a:pt x="426" y="156"/>
                  </a:lnTo>
                  <a:lnTo>
                    <a:pt x="426" y="152"/>
                  </a:lnTo>
                  <a:lnTo>
                    <a:pt x="426" y="148"/>
                  </a:lnTo>
                  <a:lnTo>
                    <a:pt x="426" y="146"/>
                  </a:lnTo>
                  <a:lnTo>
                    <a:pt x="428" y="146"/>
                  </a:lnTo>
                  <a:lnTo>
                    <a:pt x="432" y="146"/>
                  </a:lnTo>
                  <a:lnTo>
                    <a:pt x="434" y="146"/>
                  </a:lnTo>
                  <a:lnTo>
                    <a:pt x="436" y="144"/>
                  </a:lnTo>
                  <a:lnTo>
                    <a:pt x="438" y="144"/>
                  </a:lnTo>
                  <a:lnTo>
                    <a:pt x="440" y="144"/>
                  </a:lnTo>
                  <a:lnTo>
                    <a:pt x="440" y="144"/>
                  </a:lnTo>
                  <a:lnTo>
                    <a:pt x="440" y="144"/>
                  </a:lnTo>
                  <a:lnTo>
                    <a:pt x="442" y="142"/>
                  </a:lnTo>
                  <a:lnTo>
                    <a:pt x="442" y="142"/>
                  </a:lnTo>
                  <a:lnTo>
                    <a:pt x="444" y="142"/>
                  </a:lnTo>
                  <a:lnTo>
                    <a:pt x="446" y="140"/>
                  </a:lnTo>
                  <a:lnTo>
                    <a:pt x="446" y="140"/>
                  </a:lnTo>
                  <a:lnTo>
                    <a:pt x="446" y="140"/>
                  </a:lnTo>
                  <a:lnTo>
                    <a:pt x="446" y="136"/>
                  </a:lnTo>
                  <a:lnTo>
                    <a:pt x="448" y="134"/>
                  </a:lnTo>
                  <a:lnTo>
                    <a:pt x="448" y="132"/>
                  </a:lnTo>
                  <a:lnTo>
                    <a:pt x="448" y="128"/>
                  </a:lnTo>
                  <a:lnTo>
                    <a:pt x="450" y="126"/>
                  </a:lnTo>
                  <a:lnTo>
                    <a:pt x="450" y="126"/>
                  </a:lnTo>
                  <a:lnTo>
                    <a:pt x="452" y="126"/>
                  </a:lnTo>
                  <a:lnTo>
                    <a:pt x="456" y="124"/>
                  </a:lnTo>
                  <a:lnTo>
                    <a:pt x="458" y="124"/>
                  </a:lnTo>
                  <a:lnTo>
                    <a:pt x="460" y="124"/>
                  </a:lnTo>
                  <a:lnTo>
                    <a:pt x="462" y="122"/>
                  </a:lnTo>
                  <a:lnTo>
                    <a:pt x="462" y="122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6" y="120"/>
                  </a:lnTo>
                  <a:lnTo>
                    <a:pt x="466" y="118"/>
                  </a:lnTo>
                  <a:lnTo>
                    <a:pt x="466" y="118"/>
                  </a:lnTo>
                  <a:lnTo>
                    <a:pt x="466" y="118"/>
                  </a:lnTo>
                  <a:lnTo>
                    <a:pt x="468" y="116"/>
                  </a:lnTo>
                  <a:lnTo>
                    <a:pt x="468" y="116"/>
                  </a:lnTo>
                  <a:lnTo>
                    <a:pt x="468" y="116"/>
                  </a:lnTo>
                  <a:lnTo>
                    <a:pt x="468" y="112"/>
                  </a:lnTo>
                  <a:lnTo>
                    <a:pt x="470" y="108"/>
                  </a:lnTo>
                  <a:lnTo>
                    <a:pt x="470" y="108"/>
                  </a:lnTo>
                  <a:lnTo>
                    <a:pt x="470" y="106"/>
                  </a:lnTo>
                  <a:lnTo>
                    <a:pt x="468" y="104"/>
                  </a:lnTo>
                  <a:lnTo>
                    <a:pt x="464" y="104"/>
                  </a:lnTo>
                  <a:lnTo>
                    <a:pt x="462" y="102"/>
                  </a:lnTo>
                  <a:lnTo>
                    <a:pt x="460" y="100"/>
                  </a:lnTo>
                  <a:lnTo>
                    <a:pt x="458" y="98"/>
                  </a:lnTo>
                  <a:lnTo>
                    <a:pt x="456" y="94"/>
                  </a:lnTo>
                  <a:lnTo>
                    <a:pt x="454" y="92"/>
                  </a:lnTo>
                  <a:lnTo>
                    <a:pt x="452" y="88"/>
                  </a:lnTo>
                  <a:lnTo>
                    <a:pt x="452" y="88"/>
                  </a:lnTo>
                  <a:lnTo>
                    <a:pt x="448" y="88"/>
                  </a:lnTo>
                  <a:lnTo>
                    <a:pt x="444" y="88"/>
                  </a:lnTo>
                  <a:lnTo>
                    <a:pt x="442" y="90"/>
                  </a:lnTo>
                  <a:lnTo>
                    <a:pt x="442" y="90"/>
                  </a:lnTo>
                  <a:lnTo>
                    <a:pt x="442" y="90"/>
                  </a:lnTo>
                  <a:lnTo>
                    <a:pt x="440" y="90"/>
                  </a:lnTo>
                  <a:lnTo>
                    <a:pt x="440" y="90"/>
                  </a:lnTo>
                  <a:lnTo>
                    <a:pt x="440" y="92"/>
                  </a:lnTo>
                  <a:lnTo>
                    <a:pt x="440" y="92"/>
                  </a:lnTo>
                  <a:lnTo>
                    <a:pt x="440" y="92"/>
                  </a:lnTo>
                  <a:lnTo>
                    <a:pt x="438" y="94"/>
                  </a:lnTo>
                  <a:lnTo>
                    <a:pt x="438" y="94"/>
                  </a:lnTo>
                  <a:lnTo>
                    <a:pt x="438" y="94"/>
                  </a:lnTo>
                  <a:lnTo>
                    <a:pt x="438" y="94"/>
                  </a:lnTo>
                  <a:lnTo>
                    <a:pt x="438" y="94"/>
                  </a:lnTo>
                  <a:lnTo>
                    <a:pt x="436" y="94"/>
                  </a:lnTo>
                  <a:lnTo>
                    <a:pt x="434" y="96"/>
                  </a:lnTo>
                  <a:lnTo>
                    <a:pt x="430" y="96"/>
                  </a:lnTo>
                  <a:lnTo>
                    <a:pt x="428" y="96"/>
                  </a:lnTo>
                  <a:lnTo>
                    <a:pt x="426" y="96"/>
                  </a:lnTo>
                  <a:lnTo>
                    <a:pt x="422" y="96"/>
                  </a:lnTo>
                  <a:lnTo>
                    <a:pt x="418" y="96"/>
                  </a:lnTo>
                  <a:lnTo>
                    <a:pt x="414" y="96"/>
                  </a:lnTo>
                  <a:lnTo>
                    <a:pt x="412" y="94"/>
                  </a:lnTo>
                  <a:lnTo>
                    <a:pt x="408" y="94"/>
                  </a:lnTo>
                  <a:lnTo>
                    <a:pt x="408" y="94"/>
                  </a:lnTo>
                  <a:lnTo>
                    <a:pt x="408" y="92"/>
                  </a:lnTo>
                  <a:lnTo>
                    <a:pt x="406" y="92"/>
                  </a:lnTo>
                  <a:lnTo>
                    <a:pt x="406" y="92"/>
                  </a:lnTo>
                  <a:lnTo>
                    <a:pt x="406" y="92"/>
                  </a:lnTo>
                  <a:lnTo>
                    <a:pt x="402" y="92"/>
                  </a:lnTo>
                  <a:lnTo>
                    <a:pt x="402" y="92"/>
                  </a:lnTo>
                  <a:lnTo>
                    <a:pt x="402" y="94"/>
                  </a:lnTo>
                  <a:lnTo>
                    <a:pt x="400" y="94"/>
                  </a:lnTo>
                  <a:lnTo>
                    <a:pt x="400" y="94"/>
                  </a:lnTo>
                  <a:lnTo>
                    <a:pt x="400" y="94"/>
                  </a:lnTo>
                  <a:lnTo>
                    <a:pt x="396" y="98"/>
                  </a:lnTo>
                  <a:lnTo>
                    <a:pt x="396" y="100"/>
                  </a:lnTo>
                  <a:lnTo>
                    <a:pt x="394" y="102"/>
                  </a:lnTo>
                  <a:lnTo>
                    <a:pt x="394" y="102"/>
                  </a:lnTo>
                  <a:lnTo>
                    <a:pt x="394" y="102"/>
                  </a:lnTo>
                  <a:lnTo>
                    <a:pt x="392" y="102"/>
                  </a:lnTo>
                  <a:lnTo>
                    <a:pt x="390" y="104"/>
                  </a:lnTo>
                  <a:lnTo>
                    <a:pt x="386" y="106"/>
                  </a:lnTo>
                  <a:lnTo>
                    <a:pt x="384" y="108"/>
                  </a:lnTo>
                  <a:lnTo>
                    <a:pt x="380" y="110"/>
                  </a:lnTo>
                  <a:lnTo>
                    <a:pt x="376" y="110"/>
                  </a:lnTo>
                  <a:lnTo>
                    <a:pt x="372" y="110"/>
                  </a:lnTo>
                  <a:lnTo>
                    <a:pt x="368" y="110"/>
                  </a:lnTo>
                  <a:lnTo>
                    <a:pt x="368" y="110"/>
                  </a:lnTo>
                  <a:lnTo>
                    <a:pt x="366" y="112"/>
                  </a:lnTo>
                  <a:lnTo>
                    <a:pt x="366" y="112"/>
                  </a:lnTo>
                  <a:lnTo>
                    <a:pt x="366" y="112"/>
                  </a:lnTo>
                  <a:lnTo>
                    <a:pt x="364" y="114"/>
                  </a:lnTo>
                  <a:lnTo>
                    <a:pt x="364" y="116"/>
                  </a:lnTo>
                  <a:lnTo>
                    <a:pt x="362" y="118"/>
                  </a:lnTo>
                  <a:lnTo>
                    <a:pt x="360" y="120"/>
                  </a:lnTo>
                  <a:lnTo>
                    <a:pt x="358" y="120"/>
                  </a:lnTo>
                  <a:lnTo>
                    <a:pt x="358" y="120"/>
                  </a:lnTo>
                  <a:lnTo>
                    <a:pt x="358" y="122"/>
                  </a:lnTo>
                  <a:lnTo>
                    <a:pt x="358" y="122"/>
                  </a:lnTo>
                  <a:lnTo>
                    <a:pt x="358" y="124"/>
                  </a:lnTo>
                  <a:lnTo>
                    <a:pt x="360" y="128"/>
                  </a:lnTo>
                  <a:close/>
                  <a:moveTo>
                    <a:pt x="548" y="10"/>
                  </a:moveTo>
                  <a:lnTo>
                    <a:pt x="550" y="14"/>
                  </a:lnTo>
                  <a:lnTo>
                    <a:pt x="550" y="14"/>
                  </a:lnTo>
                  <a:lnTo>
                    <a:pt x="550" y="16"/>
                  </a:lnTo>
                  <a:lnTo>
                    <a:pt x="552" y="20"/>
                  </a:lnTo>
                  <a:lnTo>
                    <a:pt x="552" y="20"/>
                  </a:lnTo>
                  <a:lnTo>
                    <a:pt x="552" y="20"/>
                  </a:lnTo>
                  <a:lnTo>
                    <a:pt x="554" y="22"/>
                  </a:lnTo>
                  <a:lnTo>
                    <a:pt x="556" y="24"/>
                  </a:lnTo>
                  <a:lnTo>
                    <a:pt x="556" y="24"/>
                  </a:lnTo>
                  <a:lnTo>
                    <a:pt x="558" y="26"/>
                  </a:lnTo>
                  <a:lnTo>
                    <a:pt x="558" y="26"/>
                  </a:lnTo>
                  <a:lnTo>
                    <a:pt x="560" y="26"/>
                  </a:lnTo>
                  <a:lnTo>
                    <a:pt x="562" y="24"/>
                  </a:lnTo>
                  <a:lnTo>
                    <a:pt x="564" y="24"/>
                  </a:lnTo>
                  <a:lnTo>
                    <a:pt x="568" y="24"/>
                  </a:lnTo>
                  <a:lnTo>
                    <a:pt x="570" y="22"/>
                  </a:lnTo>
                  <a:lnTo>
                    <a:pt x="570" y="22"/>
                  </a:lnTo>
                  <a:lnTo>
                    <a:pt x="570" y="22"/>
                  </a:lnTo>
                  <a:lnTo>
                    <a:pt x="572" y="22"/>
                  </a:lnTo>
                  <a:lnTo>
                    <a:pt x="572" y="20"/>
                  </a:lnTo>
                  <a:lnTo>
                    <a:pt x="572" y="20"/>
                  </a:lnTo>
                  <a:lnTo>
                    <a:pt x="574" y="20"/>
                  </a:lnTo>
                  <a:lnTo>
                    <a:pt x="574" y="18"/>
                  </a:lnTo>
                  <a:lnTo>
                    <a:pt x="576" y="16"/>
                  </a:lnTo>
                  <a:lnTo>
                    <a:pt x="578" y="14"/>
                  </a:lnTo>
                  <a:lnTo>
                    <a:pt x="578" y="14"/>
                  </a:lnTo>
                  <a:lnTo>
                    <a:pt x="578" y="12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10"/>
                  </a:lnTo>
                  <a:lnTo>
                    <a:pt x="578" y="8"/>
                  </a:lnTo>
                  <a:lnTo>
                    <a:pt x="578" y="8"/>
                  </a:lnTo>
                  <a:lnTo>
                    <a:pt x="578" y="8"/>
                  </a:lnTo>
                  <a:lnTo>
                    <a:pt x="578" y="6"/>
                  </a:lnTo>
                  <a:lnTo>
                    <a:pt x="578" y="6"/>
                  </a:lnTo>
                  <a:lnTo>
                    <a:pt x="576" y="4"/>
                  </a:lnTo>
                  <a:lnTo>
                    <a:pt x="576" y="4"/>
                  </a:lnTo>
                  <a:lnTo>
                    <a:pt x="576" y="4"/>
                  </a:lnTo>
                  <a:lnTo>
                    <a:pt x="574" y="2"/>
                  </a:lnTo>
                  <a:lnTo>
                    <a:pt x="572" y="2"/>
                  </a:lnTo>
                  <a:lnTo>
                    <a:pt x="568" y="2"/>
                  </a:lnTo>
                  <a:lnTo>
                    <a:pt x="562" y="2"/>
                  </a:lnTo>
                  <a:lnTo>
                    <a:pt x="558" y="2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0" y="2"/>
                  </a:lnTo>
                  <a:lnTo>
                    <a:pt x="550" y="2"/>
                  </a:lnTo>
                  <a:lnTo>
                    <a:pt x="548" y="4"/>
                  </a:lnTo>
                  <a:lnTo>
                    <a:pt x="548" y="6"/>
                  </a:lnTo>
                  <a:lnTo>
                    <a:pt x="548" y="10"/>
                  </a:lnTo>
                  <a:close/>
                  <a:moveTo>
                    <a:pt x="616" y="26"/>
                  </a:moveTo>
                  <a:lnTo>
                    <a:pt x="616" y="26"/>
                  </a:lnTo>
                  <a:lnTo>
                    <a:pt x="616" y="26"/>
                  </a:lnTo>
                  <a:lnTo>
                    <a:pt x="618" y="28"/>
                  </a:lnTo>
                  <a:lnTo>
                    <a:pt x="618" y="28"/>
                  </a:lnTo>
                  <a:lnTo>
                    <a:pt x="618" y="28"/>
                  </a:lnTo>
                  <a:lnTo>
                    <a:pt x="620" y="28"/>
                  </a:lnTo>
                  <a:lnTo>
                    <a:pt x="620" y="30"/>
                  </a:lnTo>
                  <a:lnTo>
                    <a:pt x="624" y="30"/>
                  </a:lnTo>
                  <a:lnTo>
                    <a:pt x="626" y="32"/>
                  </a:lnTo>
                  <a:lnTo>
                    <a:pt x="626" y="32"/>
                  </a:lnTo>
                  <a:lnTo>
                    <a:pt x="628" y="32"/>
                  </a:lnTo>
                  <a:lnTo>
                    <a:pt x="628" y="32"/>
                  </a:lnTo>
                  <a:lnTo>
                    <a:pt x="630" y="30"/>
                  </a:lnTo>
                  <a:lnTo>
                    <a:pt x="632" y="30"/>
                  </a:lnTo>
                  <a:lnTo>
                    <a:pt x="634" y="28"/>
                  </a:lnTo>
                  <a:lnTo>
                    <a:pt x="638" y="26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2" y="24"/>
                  </a:lnTo>
                  <a:lnTo>
                    <a:pt x="644" y="22"/>
                  </a:lnTo>
                  <a:lnTo>
                    <a:pt x="644" y="22"/>
                  </a:lnTo>
                  <a:lnTo>
                    <a:pt x="644" y="20"/>
                  </a:lnTo>
                  <a:lnTo>
                    <a:pt x="644" y="20"/>
                  </a:lnTo>
                  <a:lnTo>
                    <a:pt x="644" y="20"/>
                  </a:lnTo>
                  <a:lnTo>
                    <a:pt x="644" y="18"/>
                  </a:lnTo>
                  <a:lnTo>
                    <a:pt x="644" y="18"/>
                  </a:lnTo>
                  <a:lnTo>
                    <a:pt x="644" y="18"/>
                  </a:lnTo>
                  <a:lnTo>
                    <a:pt x="644" y="16"/>
                  </a:lnTo>
                  <a:lnTo>
                    <a:pt x="644" y="16"/>
                  </a:lnTo>
                  <a:lnTo>
                    <a:pt x="644" y="16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40" y="12"/>
                  </a:lnTo>
                  <a:lnTo>
                    <a:pt x="640" y="12"/>
                  </a:lnTo>
                  <a:lnTo>
                    <a:pt x="640" y="12"/>
                  </a:lnTo>
                  <a:lnTo>
                    <a:pt x="638" y="12"/>
                  </a:lnTo>
                  <a:lnTo>
                    <a:pt x="638" y="12"/>
                  </a:lnTo>
                  <a:lnTo>
                    <a:pt x="638" y="12"/>
                  </a:lnTo>
                  <a:lnTo>
                    <a:pt x="634" y="12"/>
                  </a:lnTo>
                  <a:lnTo>
                    <a:pt x="630" y="12"/>
                  </a:lnTo>
                  <a:lnTo>
                    <a:pt x="626" y="12"/>
                  </a:lnTo>
                  <a:lnTo>
                    <a:pt x="626" y="12"/>
                  </a:lnTo>
                  <a:lnTo>
                    <a:pt x="624" y="12"/>
                  </a:lnTo>
                  <a:lnTo>
                    <a:pt x="622" y="14"/>
                  </a:lnTo>
                  <a:lnTo>
                    <a:pt x="620" y="16"/>
                  </a:lnTo>
                  <a:lnTo>
                    <a:pt x="618" y="18"/>
                  </a:lnTo>
                  <a:lnTo>
                    <a:pt x="618" y="18"/>
                  </a:lnTo>
                  <a:lnTo>
                    <a:pt x="616" y="20"/>
                  </a:lnTo>
                  <a:lnTo>
                    <a:pt x="616" y="20"/>
                  </a:lnTo>
                  <a:lnTo>
                    <a:pt x="616" y="20"/>
                  </a:lnTo>
                  <a:lnTo>
                    <a:pt x="616" y="22"/>
                  </a:lnTo>
                  <a:lnTo>
                    <a:pt x="616" y="24"/>
                  </a:lnTo>
                  <a:lnTo>
                    <a:pt x="616" y="24"/>
                  </a:lnTo>
                  <a:lnTo>
                    <a:pt x="616" y="26"/>
                  </a:lnTo>
                  <a:lnTo>
                    <a:pt x="616" y="26"/>
                  </a:lnTo>
                  <a:close/>
                  <a:moveTo>
                    <a:pt x="468" y="148"/>
                  </a:moveTo>
                  <a:lnTo>
                    <a:pt x="468" y="148"/>
                  </a:lnTo>
                  <a:lnTo>
                    <a:pt x="468" y="150"/>
                  </a:lnTo>
                  <a:lnTo>
                    <a:pt x="468" y="150"/>
                  </a:lnTo>
                  <a:lnTo>
                    <a:pt x="468" y="150"/>
                  </a:lnTo>
                  <a:lnTo>
                    <a:pt x="468" y="152"/>
                  </a:lnTo>
                  <a:lnTo>
                    <a:pt x="468" y="154"/>
                  </a:lnTo>
                  <a:lnTo>
                    <a:pt x="468" y="154"/>
                  </a:lnTo>
                  <a:lnTo>
                    <a:pt x="468" y="154"/>
                  </a:lnTo>
                  <a:lnTo>
                    <a:pt x="470" y="156"/>
                  </a:lnTo>
                  <a:lnTo>
                    <a:pt x="470" y="156"/>
                  </a:lnTo>
                  <a:lnTo>
                    <a:pt x="470" y="156"/>
                  </a:lnTo>
                  <a:lnTo>
                    <a:pt x="472" y="158"/>
                  </a:lnTo>
                  <a:lnTo>
                    <a:pt x="474" y="162"/>
                  </a:lnTo>
                  <a:lnTo>
                    <a:pt x="474" y="162"/>
                  </a:lnTo>
                  <a:lnTo>
                    <a:pt x="474" y="162"/>
                  </a:lnTo>
                  <a:lnTo>
                    <a:pt x="476" y="164"/>
                  </a:lnTo>
                  <a:lnTo>
                    <a:pt x="476" y="164"/>
                  </a:lnTo>
                  <a:lnTo>
                    <a:pt x="476" y="164"/>
                  </a:lnTo>
                  <a:lnTo>
                    <a:pt x="478" y="164"/>
                  </a:lnTo>
                  <a:lnTo>
                    <a:pt x="478" y="164"/>
                  </a:lnTo>
                  <a:lnTo>
                    <a:pt x="480" y="164"/>
                  </a:lnTo>
                  <a:lnTo>
                    <a:pt x="482" y="164"/>
                  </a:lnTo>
                  <a:lnTo>
                    <a:pt x="484" y="164"/>
                  </a:lnTo>
                  <a:lnTo>
                    <a:pt x="490" y="164"/>
                  </a:lnTo>
                  <a:lnTo>
                    <a:pt x="492" y="164"/>
                  </a:lnTo>
                  <a:lnTo>
                    <a:pt x="494" y="164"/>
                  </a:lnTo>
                  <a:lnTo>
                    <a:pt x="494" y="164"/>
                  </a:lnTo>
                  <a:lnTo>
                    <a:pt x="496" y="164"/>
                  </a:lnTo>
                  <a:lnTo>
                    <a:pt x="496" y="162"/>
                  </a:lnTo>
                  <a:lnTo>
                    <a:pt x="498" y="160"/>
                  </a:lnTo>
                  <a:lnTo>
                    <a:pt x="498" y="156"/>
                  </a:lnTo>
                  <a:lnTo>
                    <a:pt x="498" y="154"/>
                  </a:lnTo>
                  <a:lnTo>
                    <a:pt x="498" y="152"/>
                  </a:lnTo>
                  <a:lnTo>
                    <a:pt x="498" y="152"/>
                  </a:lnTo>
                  <a:lnTo>
                    <a:pt x="498" y="152"/>
                  </a:lnTo>
                  <a:lnTo>
                    <a:pt x="498" y="148"/>
                  </a:lnTo>
                  <a:lnTo>
                    <a:pt x="498" y="148"/>
                  </a:lnTo>
                  <a:lnTo>
                    <a:pt x="496" y="148"/>
                  </a:lnTo>
                  <a:lnTo>
                    <a:pt x="496" y="146"/>
                  </a:lnTo>
                  <a:lnTo>
                    <a:pt x="496" y="146"/>
                  </a:lnTo>
                  <a:lnTo>
                    <a:pt x="494" y="146"/>
                  </a:lnTo>
                  <a:lnTo>
                    <a:pt x="492" y="144"/>
                  </a:lnTo>
                  <a:lnTo>
                    <a:pt x="492" y="144"/>
                  </a:lnTo>
                  <a:lnTo>
                    <a:pt x="490" y="144"/>
                  </a:lnTo>
                  <a:lnTo>
                    <a:pt x="488" y="144"/>
                  </a:lnTo>
                  <a:lnTo>
                    <a:pt x="482" y="144"/>
                  </a:lnTo>
                  <a:lnTo>
                    <a:pt x="478" y="144"/>
                  </a:lnTo>
                  <a:lnTo>
                    <a:pt x="478" y="144"/>
                  </a:lnTo>
                  <a:lnTo>
                    <a:pt x="478" y="142"/>
                  </a:lnTo>
                  <a:lnTo>
                    <a:pt x="476" y="142"/>
                  </a:lnTo>
                  <a:lnTo>
                    <a:pt x="476" y="142"/>
                  </a:lnTo>
                  <a:lnTo>
                    <a:pt x="474" y="144"/>
                  </a:lnTo>
                  <a:lnTo>
                    <a:pt x="472" y="144"/>
                  </a:lnTo>
                  <a:lnTo>
                    <a:pt x="472" y="144"/>
                  </a:lnTo>
                  <a:lnTo>
                    <a:pt x="472" y="144"/>
                  </a:lnTo>
                  <a:lnTo>
                    <a:pt x="470" y="146"/>
                  </a:lnTo>
                  <a:lnTo>
                    <a:pt x="470" y="146"/>
                  </a:lnTo>
                  <a:lnTo>
                    <a:pt x="470" y="148"/>
                  </a:lnTo>
                  <a:lnTo>
                    <a:pt x="468" y="148"/>
                  </a:lnTo>
                  <a:close/>
                  <a:moveTo>
                    <a:pt x="492" y="138"/>
                  </a:moveTo>
                  <a:lnTo>
                    <a:pt x="496" y="140"/>
                  </a:lnTo>
                  <a:lnTo>
                    <a:pt x="500" y="142"/>
                  </a:lnTo>
                  <a:lnTo>
                    <a:pt x="504" y="144"/>
                  </a:lnTo>
                  <a:lnTo>
                    <a:pt x="504" y="144"/>
                  </a:lnTo>
                  <a:lnTo>
                    <a:pt x="504" y="144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2" y="142"/>
                  </a:lnTo>
                  <a:lnTo>
                    <a:pt x="512" y="142"/>
                  </a:lnTo>
                  <a:lnTo>
                    <a:pt x="512" y="142"/>
                  </a:lnTo>
                  <a:lnTo>
                    <a:pt x="514" y="140"/>
                  </a:lnTo>
                  <a:lnTo>
                    <a:pt x="514" y="140"/>
                  </a:lnTo>
                  <a:lnTo>
                    <a:pt x="514" y="140"/>
                  </a:lnTo>
                  <a:lnTo>
                    <a:pt x="514" y="140"/>
                  </a:lnTo>
                  <a:lnTo>
                    <a:pt x="514" y="140"/>
                  </a:lnTo>
                  <a:lnTo>
                    <a:pt x="514" y="138"/>
                  </a:lnTo>
                  <a:lnTo>
                    <a:pt x="516" y="136"/>
                  </a:lnTo>
                  <a:lnTo>
                    <a:pt x="516" y="134"/>
                  </a:lnTo>
                  <a:lnTo>
                    <a:pt x="518" y="132"/>
                  </a:lnTo>
                  <a:lnTo>
                    <a:pt x="518" y="128"/>
                  </a:lnTo>
                  <a:lnTo>
                    <a:pt x="518" y="128"/>
                  </a:lnTo>
                  <a:lnTo>
                    <a:pt x="518" y="128"/>
                  </a:lnTo>
                  <a:lnTo>
                    <a:pt x="516" y="122"/>
                  </a:lnTo>
                  <a:lnTo>
                    <a:pt x="514" y="120"/>
                  </a:lnTo>
                  <a:lnTo>
                    <a:pt x="514" y="120"/>
                  </a:lnTo>
                  <a:lnTo>
                    <a:pt x="514" y="120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0" y="114"/>
                  </a:lnTo>
                  <a:lnTo>
                    <a:pt x="510" y="114"/>
                  </a:lnTo>
                  <a:lnTo>
                    <a:pt x="510" y="114"/>
                  </a:lnTo>
                  <a:lnTo>
                    <a:pt x="508" y="114"/>
                  </a:lnTo>
                  <a:lnTo>
                    <a:pt x="508" y="114"/>
                  </a:lnTo>
                  <a:lnTo>
                    <a:pt x="506" y="114"/>
                  </a:lnTo>
                  <a:lnTo>
                    <a:pt x="504" y="114"/>
                  </a:lnTo>
                  <a:lnTo>
                    <a:pt x="500" y="112"/>
                  </a:lnTo>
                  <a:lnTo>
                    <a:pt x="494" y="112"/>
                  </a:lnTo>
                  <a:lnTo>
                    <a:pt x="494" y="112"/>
                  </a:lnTo>
                  <a:lnTo>
                    <a:pt x="492" y="112"/>
                  </a:lnTo>
                  <a:lnTo>
                    <a:pt x="492" y="112"/>
                  </a:lnTo>
                  <a:lnTo>
                    <a:pt x="492" y="116"/>
                  </a:lnTo>
                  <a:lnTo>
                    <a:pt x="492" y="118"/>
                  </a:lnTo>
                  <a:lnTo>
                    <a:pt x="492" y="120"/>
                  </a:lnTo>
                  <a:lnTo>
                    <a:pt x="492" y="126"/>
                  </a:lnTo>
                  <a:lnTo>
                    <a:pt x="492" y="124"/>
                  </a:lnTo>
                  <a:lnTo>
                    <a:pt x="490" y="130"/>
                  </a:lnTo>
                  <a:lnTo>
                    <a:pt x="490" y="132"/>
                  </a:lnTo>
                  <a:lnTo>
                    <a:pt x="490" y="136"/>
                  </a:lnTo>
                  <a:lnTo>
                    <a:pt x="490" y="136"/>
                  </a:lnTo>
                  <a:lnTo>
                    <a:pt x="490" y="138"/>
                  </a:lnTo>
                  <a:lnTo>
                    <a:pt x="492" y="138"/>
                  </a:lnTo>
                  <a:lnTo>
                    <a:pt x="492" y="138"/>
                  </a:lnTo>
                  <a:close/>
                  <a:moveTo>
                    <a:pt x="532" y="142"/>
                  </a:moveTo>
                  <a:lnTo>
                    <a:pt x="528" y="142"/>
                  </a:lnTo>
                  <a:lnTo>
                    <a:pt x="528" y="142"/>
                  </a:lnTo>
                  <a:lnTo>
                    <a:pt x="528" y="142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24" y="144"/>
                  </a:lnTo>
                  <a:lnTo>
                    <a:pt x="524" y="144"/>
                  </a:lnTo>
                  <a:lnTo>
                    <a:pt x="524" y="144"/>
                  </a:lnTo>
                  <a:lnTo>
                    <a:pt x="524" y="144"/>
                  </a:lnTo>
                  <a:lnTo>
                    <a:pt x="524" y="144"/>
                  </a:lnTo>
                  <a:lnTo>
                    <a:pt x="524" y="146"/>
                  </a:lnTo>
                  <a:lnTo>
                    <a:pt x="524" y="146"/>
                  </a:lnTo>
                  <a:lnTo>
                    <a:pt x="524" y="146"/>
                  </a:lnTo>
                  <a:lnTo>
                    <a:pt x="524" y="148"/>
                  </a:lnTo>
                  <a:lnTo>
                    <a:pt x="524" y="150"/>
                  </a:lnTo>
                  <a:lnTo>
                    <a:pt x="524" y="154"/>
                  </a:lnTo>
                  <a:lnTo>
                    <a:pt x="526" y="158"/>
                  </a:lnTo>
                  <a:lnTo>
                    <a:pt x="528" y="162"/>
                  </a:lnTo>
                  <a:lnTo>
                    <a:pt x="530" y="166"/>
                  </a:lnTo>
                  <a:lnTo>
                    <a:pt x="530" y="166"/>
                  </a:lnTo>
                  <a:lnTo>
                    <a:pt x="530" y="168"/>
                  </a:lnTo>
                  <a:lnTo>
                    <a:pt x="532" y="170"/>
                  </a:lnTo>
                  <a:lnTo>
                    <a:pt x="532" y="170"/>
                  </a:lnTo>
                  <a:lnTo>
                    <a:pt x="532" y="170"/>
                  </a:lnTo>
                  <a:lnTo>
                    <a:pt x="534" y="172"/>
                  </a:lnTo>
                  <a:lnTo>
                    <a:pt x="534" y="172"/>
                  </a:lnTo>
                  <a:lnTo>
                    <a:pt x="534" y="172"/>
                  </a:lnTo>
                  <a:lnTo>
                    <a:pt x="534" y="172"/>
                  </a:lnTo>
                  <a:lnTo>
                    <a:pt x="534" y="172"/>
                  </a:lnTo>
                  <a:lnTo>
                    <a:pt x="538" y="172"/>
                  </a:lnTo>
                  <a:lnTo>
                    <a:pt x="538" y="170"/>
                  </a:lnTo>
                  <a:lnTo>
                    <a:pt x="540" y="168"/>
                  </a:lnTo>
                  <a:lnTo>
                    <a:pt x="542" y="164"/>
                  </a:lnTo>
                  <a:lnTo>
                    <a:pt x="542" y="164"/>
                  </a:lnTo>
                  <a:lnTo>
                    <a:pt x="544" y="166"/>
                  </a:lnTo>
                  <a:lnTo>
                    <a:pt x="544" y="166"/>
                  </a:lnTo>
                  <a:lnTo>
                    <a:pt x="546" y="166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52" y="168"/>
                  </a:lnTo>
                  <a:lnTo>
                    <a:pt x="554" y="168"/>
                  </a:lnTo>
                  <a:lnTo>
                    <a:pt x="554" y="166"/>
                  </a:lnTo>
                  <a:lnTo>
                    <a:pt x="554" y="164"/>
                  </a:lnTo>
                  <a:lnTo>
                    <a:pt x="556" y="162"/>
                  </a:lnTo>
                  <a:lnTo>
                    <a:pt x="556" y="160"/>
                  </a:lnTo>
                  <a:lnTo>
                    <a:pt x="558" y="160"/>
                  </a:lnTo>
                  <a:lnTo>
                    <a:pt x="558" y="158"/>
                  </a:lnTo>
                  <a:lnTo>
                    <a:pt x="558" y="156"/>
                  </a:lnTo>
                  <a:lnTo>
                    <a:pt x="560" y="154"/>
                  </a:lnTo>
                  <a:lnTo>
                    <a:pt x="560" y="152"/>
                  </a:lnTo>
                  <a:lnTo>
                    <a:pt x="560" y="150"/>
                  </a:lnTo>
                  <a:lnTo>
                    <a:pt x="562" y="150"/>
                  </a:lnTo>
                  <a:lnTo>
                    <a:pt x="564" y="148"/>
                  </a:lnTo>
                  <a:lnTo>
                    <a:pt x="566" y="148"/>
                  </a:lnTo>
                  <a:lnTo>
                    <a:pt x="566" y="148"/>
                  </a:lnTo>
                  <a:lnTo>
                    <a:pt x="568" y="148"/>
                  </a:lnTo>
                  <a:lnTo>
                    <a:pt x="568" y="146"/>
                  </a:lnTo>
                  <a:lnTo>
                    <a:pt x="568" y="146"/>
                  </a:lnTo>
                  <a:lnTo>
                    <a:pt x="570" y="146"/>
                  </a:lnTo>
                  <a:lnTo>
                    <a:pt x="570" y="144"/>
                  </a:lnTo>
                  <a:lnTo>
                    <a:pt x="570" y="144"/>
                  </a:lnTo>
                  <a:lnTo>
                    <a:pt x="570" y="144"/>
                  </a:lnTo>
                  <a:lnTo>
                    <a:pt x="572" y="142"/>
                  </a:lnTo>
                  <a:lnTo>
                    <a:pt x="572" y="142"/>
                  </a:lnTo>
                  <a:lnTo>
                    <a:pt x="572" y="142"/>
                  </a:lnTo>
                  <a:lnTo>
                    <a:pt x="572" y="140"/>
                  </a:lnTo>
                  <a:lnTo>
                    <a:pt x="572" y="140"/>
                  </a:lnTo>
                  <a:lnTo>
                    <a:pt x="572" y="138"/>
                  </a:lnTo>
                  <a:lnTo>
                    <a:pt x="570" y="136"/>
                  </a:lnTo>
                  <a:lnTo>
                    <a:pt x="570" y="136"/>
                  </a:lnTo>
                  <a:lnTo>
                    <a:pt x="568" y="134"/>
                  </a:lnTo>
                  <a:lnTo>
                    <a:pt x="562" y="132"/>
                  </a:lnTo>
                  <a:lnTo>
                    <a:pt x="558" y="130"/>
                  </a:lnTo>
                  <a:lnTo>
                    <a:pt x="554" y="130"/>
                  </a:lnTo>
                  <a:lnTo>
                    <a:pt x="554" y="130"/>
                  </a:lnTo>
                  <a:lnTo>
                    <a:pt x="554" y="130"/>
                  </a:lnTo>
                  <a:lnTo>
                    <a:pt x="550" y="130"/>
                  </a:lnTo>
                  <a:lnTo>
                    <a:pt x="550" y="130"/>
                  </a:lnTo>
                  <a:lnTo>
                    <a:pt x="548" y="130"/>
                  </a:lnTo>
                  <a:lnTo>
                    <a:pt x="546" y="132"/>
                  </a:lnTo>
                  <a:lnTo>
                    <a:pt x="546" y="132"/>
                  </a:lnTo>
                  <a:lnTo>
                    <a:pt x="546" y="132"/>
                  </a:lnTo>
                  <a:lnTo>
                    <a:pt x="544" y="132"/>
                  </a:lnTo>
                  <a:lnTo>
                    <a:pt x="544" y="132"/>
                  </a:lnTo>
                  <a:lnTo>
                    <a:pt x="544" y="134"/>
                  </a:lnTo>
                  <a:lnTo>
                    <a:pt x="542" y="134"/>
                  </a:lnTo>
                  <a:lnTo>
                    <a:pt x="542" y="136"/>
                  </a:lnTo>
                  <a:lnTo>
                    <a:pt x="542" y="136"/>
                  </a:lnTo>
                  <a:lnTo>
                    <a:pt x="540" y="138"/>
                  </a:lnTo>
                  <a:lnTo>
                    <a:pt x="540" y="140"/>
                  </a:lnTo>
                  <a:lnTo>
                    <a:pt x="540" y="142"/>
                  </a:lnTo>
                  <a:lnTo>
                    <a:pt x="538" y="142"/>
                  </a:lnTo>
                  <a:lnTo>
                    <a:pt x="538" y="142"/>
                  </a:lnTo>
                  <a:lnTo>
                    <a:pt x="536" y="140"/>
                  </a:lnTo>
                  <a:lnTo>
                    <a:pt x="534" y="142"/>
                  </a:lnTo>
                  <a:lnTo>
                    <a:pt x="534" y="142"/>
                  </a:lnTo>
                  <a:lnTo>
                    <a:pt x="532" y="142"/>
                  </a:lnTo>
                  <a:close/>
                  <a:moveTo>
                    <a:pt x="576" y="116"/>
                  </a:moveTo>
                  <a:lnTo>
                    <a:pt x="576" y="118"/>
                  </a:lnTo>
                  <a:lnTo>
                    <a:pt x="576" y="120"/>
                  </a:lnTo>
                  <a:lnTo>
                    <a:pt x="574" y="122"/>
                  </a:lnTo>
                  <a:lnTo>
                    <a:pt x="574" y="122"/>
                  </a:lnTo>
                  <a:lnTo>
                    <a:pt x="572" y="124"/>
                  </a:lnTo>
                  <a:lnTo>
                    <a:pt x="572" y="126"/>
                  </a:lnTo>
                  <a:lnTo>
                    <a:pt x="572" y="126"/>
                  </a:lnTo>
                  <a:lnTo>
                    <a:pt x="572" y="126"/>
                  </a:lnTo>
                  <a:lnTo>
                    <a:pt x="570" y="126"/>
                  </a:lnTo>
                  <a:lnTo>
                    <a:pt x="570" y="126"/>
                  </a:lnTo>
                  <a:lnTo>
                    <a:pt x="570" y="128"/>
                  </a:lnTo>
                  <a:lnTo>
                    <a:pt x="570" y="130"/>
                  </a:lnTo>
                  <a:lnTo>
                    <a:pt x="570" y="130"/>
                  </a:lnTo>
                  <a:lnTo>
                    <a:pt x="570" y="132"/>
                  </a:lnTo>
                  <a:lnTo>
                    <a:pt x="572" y="132"/>
                  </a:lnTo>
                  <a:lnTo>
                    <a:pt x="572" y="134"/>
                  </a:lnTo>
                  <a:lnTo>
                    <a:pt x="574" y="136"/>
                  </a:lnTo>
                  <a:lnTo>
                    <a:pt x="576" y="140"/>
                  </a:lnTo>
                  <a:lnTo>
                    <a:pt x="576" y="140"/>
                  </a:lnTo>
                  <a:lnTo>
                    <a:pt x="578" y="140"/>
                  </a:lnTo>
                  <a:lnTo>
                    <a:pt x="582" y="142"/>
                  </a:lnTo>
                  <a:lnTo>
                    <a:pt x="586" y="142"/>
                  </a:lnTo>
                  <a:lnTo>
                    <a:pt x="588" y="142"/>
                  </a:lnTo>
                  <a:lnTo>
                    <a:pt x="592" y="142"/>
                  </a:lnTo>
                  <a:lnTo>
                    <a:pt x="594" y="144"/>
                  </a:lnTo>
                  <a:lnTo>
                    <a:pt x="598" y="144"/>
                  </a:lnTo>
                  <a:lnTo>
                    <a:pt x="602" y="142"/>
                  </a:lnTo>
                  <a:lnTo>
                    <a:pt x="602" y="142"/>
                  </a:lnTo>
                  <a:lnTo>
                    <a:pt x="602" y="142"/>
                  </a:lnTo>
                  <a:lnTo>
                    <a:pt x="606" y="142"/>
                  </a:lnTo>
                  <a:lnTo>
                    <a:pt x="606" y="142"/>
                  </a:lnTo>
                  <a:lnTo>
                    <a:pt x="606" y="142"/>
                  </a:lnTo>
                  <a:lnTo>
                    <a:pt x="608" y="140"/>
                  </a:lnTo>
                  <a:lnTo>
                    <a:pt x="610" y="138"/>
                  </a:lnTo>
                  <a:lnTo>
                    <a:pt x="612" y="136"/>
                  </a:lnTo>
                  <a:lnTo>
                    <a:pt x="612" y="134"/>
                  </a:lnTo>
                  <a:lnTo>
                    <a:pt x="614" y="132"/>
                  </a:lnTo>
                  <a:lnTo>
                    <a:pt x="616" y="128"/>
                  </a:lnTo>
                  <a:lnTo>
                    <a:pt x="616" y="128"/>
                  </a:lnTo>
                  <a:lnTo>
                    <a:pt x="618" y="126"/>
                  </a:lnTo>
                  <a:lnTo>
                    <a:pt x="618" y="124"/>
                  </a:lnTo>
                  <a:lnTo>
                    <a:pt x="618" y="124"/>
                  </a:lnTo>
                  <a:lnTo>
                    <a:pt x="618" y="124"/>
                  </a:lnTo>
                  <a:lnTo>
                    <a:pt x="618" y="122"/>
                  </a:lnTo>
                  <a:lnTo>
                    <a:pt x="618" y="118"/>
                  </a:lnTo>
                  <a:lnTo>
                    <a:pt x="618" y="118"/>
                  </a:lnTo>
                  <a:lnTo>
                    <a:pt x="618" y="116"/>
                  </a:lnTo>
                  <a:lnTo>
                    <a:pt x="618" y="116"/>
                  </a:lnTo>
                  <a:lnTo>
                    <a:pt x="618" y="116"/>
                  </a:lnTo>
                  <a:lnTo>
                    <a:pt x="618" y="116"/>
                  </a:lnTo>
                  <a:lnTo>
                    <a:pt x="618" y="116"/>
                  </a:lnTo>
                  <a:lnTo>
                    <a:pt x="620" y="116"/>
                  </a:lnTo>
                  <a:lnTo>
                    <a:pt x="622" y="116"/>
                  </a:lnTo>
                  <a:lnTo>
                    <a:pt x="624" y="118"/>
                  </a:lnTo>
                  <a:lnTo>
                    <a:pt x="626" y="118"/>
                  </a:lnTo>
                  <a:lnTo>
                    <a:pt x="626" y="118"/>
                  </a:lnTo>
                  <a:lnTo>
                    <a:pt x="626" y="118"/>
                  </a:lnTo>
                  <a:lnTo>
                    <a:pt x="626" y="118"/>
                  </a:lnTo>
                  <a:lnTo>
                    <a:pt x="628" y="120"/>
                  </a:lnTo>
                  <a:lnTo>
                    <a:pt x="632" y="118"/>
                  </a:lnTo>
                  <a:lnTo>
                    <a:pt x="636" y="118"/>
                  </a:lnTo>
                  <a:lnTo>
                    <a:pt x="636" y="118"/>
                  </a:lnTo>
                  <a:lnTo>
                    <a:pt x="636" y="118"/>
                  </a:lnTo>
                  <a:lnTo>
                    <a:pt x="638" y="116"/>
                  </a:lnTo>
                  <a:lnTo>
                    <a:pt x="638" y="116"/>
                  </a:lnTo>
                  <a:lnTo>
                    <a:pt x="640" y="116"/>
                  </a:lnTo>
                  <a:lnTo>
                    <a:pt x="640" y="114"/>
                  </a:lnTo>
                  <a:lnTo>
                    <a:pt x="640" y="114"/>
                  </a:lnTo>
                  <a:lnTo>
                    <a:pt x="642" y="114"/>
                  </a:lnTo>
                  <a:lnTo>
                    <a:pt x="642" y="114"/>
                  </a:lnTo>
                  <a:lnTo>
                    <a:pt x="642" y="114"/>
                  </a:lnTo>
                  <a:lnTo>
                    <a:pt x="642" y="112"/>
                  </a:lnTo>
                  <a:lnTo>
                    <a:pt x="644" y="112"/>
                  </a:lnTo>
                  <a:lnTo>
                    <a:pt x="644" y="112"/>
                  </a:lnTo>
                  <a:lnTo>
                    <a:pt x="644" y="110"/>
                  </a:lnTo>
                  <a:lnTo>
                    <a:pt x="644" y="108"/>
                  </a:lnTo>
                  <a:lnTo>
                    <a:pt x="646" y="106"/>
                  </a:lnTo>
                  <a:lnTo>
                    <a:pt x="646" y="104"/>
                  </a:lnTo>
                  <a:lnTo>
                    <a:pt x="646" y="104"/>
                  </a:lnTo>
                  <a:lnTo>
                    <a:pt x="648" y="102"/>
                  </a:lnTo>
                  <a:lnTo>
                    <a:pt x="650" y="102"/>
                  </a:lnTo>
                  <a:lnTo>
                    <a:pt x="654" y="100"/>
                  </a:lnTo>
                  <a:lnTo>
                    <a:pt x="658" y="100"/>
                  </a:lnTo>
                  <a:lnTo>
                    <a:pt x="658" y="100"/>
                  </a:lnTo>
                  <a:lnTo>
                    <a:pt x="660" y="98"/>
                  </a:lnTo>
                  <a:lnTo>
                    <a:pt x="662" y="94"/>
                  </a:lnTo>
                  <a:lnTo>
                    <a:pt x="662" y="90"/>
                  </a:lnTo>
                  <a:lnTo>
                    <a:pt x="662" y="86"/>
                  </a:lnTo>
                  <a:lnTo>
                    <a:pt x="662" y="86"/>
                  </a:lnTo>
                  <a:lnTo>
                    <a:pt x="662" y="86"/>
                  </a:lnTo>
                  <a:lnTo>
                    <a:pt x="662" y="82"/>
                  </a:lnTo>
                  <a:lnTo>
                    <a:pt x="662" y="82"/>
                  </a:lnTo>
                  <a:lnTo>
                    <a:pt x="662" y="82"/>
                  </a:lnTo>
                  <a:lnTo>
                    <a:pt x="662" y="78"/>
                  </a:lnTo>
                  <a:lnTo>
                    <a:pt x="662" y="78"/>
                  </a:lnTo>
                  <a:lnTo>
                    <a:pt x="660" y="78"/>
                  </a:lnTo>
                  <a:lnTo>
                    <a:pt x="660" y="76"/>
                  </a:lnTo>
                  <a:lnTo>
                    <a:pt x="660" y="76"/>
                  </a:lnTo>
                  <a:lnTo>
                    <a:pt x="660" y="74"/>
                  </a:lnTo>
                  <a:lnTo>
                    <a:pt x="656" y="72"/>
                  </a:lnTo>
                  <a:lnTo>
                    <a:pt x="656" y="72"/>
                  </a:lnTo>
                  <a:lnTo>
                    <a:pt x="656" y="72"/>
                  </a:lnTo>
                  <a:lnTo>
                    <a:pt x="654" y="70"/>
                  </a:lnTo>
                  <a:lnTo>
                    <a:pt x="654" y="68"/>
                  </a:lnTo>
                  <a:lnTo>
                    <a:pt x="654" y="68"/>
                  </a:lnTo>
                  <a:lnTo>
                    <a:pt x="652" y="68"/>
                  </a:lnTo>
                  <a:lnTo>
                    <a:pt x="652" y="66"/>
                  </a:lnTo>
                  <a:lnTo>
                    <a:pt x="652" y="66"/>
                  </a:lnTo>
                  <a:lnTo>
                    <a:pt x="652" y="66"/>
                  </a:lnTo>
                  <a:lnTo>
                    <a:pt x="650" y="64"/>
                  </a:lnTo>
                  <a:lnTo>
                    <a:pt x="650" y="64"/>
                  </a:lnTo>
                  <a:lnTo>
                    <a:pt x="650" y="64"/>
                  </a:lnTo>
                  <a:lnTo>
                    <a:pt x="648" y="64"/>
                  </a:lnTo>
                  <a:lnTo>
                    <a:pt x="648" y="64"/>
                  </a:lnTo>
                  <a:lnTo>
                    <a:pt x="646" y="64"/>
                  </a:lnTo>
                  <a:lnTo>
                    <a:pt x="646" y="64"/>
                  </a:lnTo>
                  <a:lnTo>
                    <a:pt x="646" y="64"/>
                  </a:lnTo>
                  <a:lnTo>
                    <a:pt x="644" y="66"/>
                  </a:lnTo>
                  <a:lnTo>
                    <a:pt x="644" y="66"/>
                  </a:lnTo>
                  <a:lnTo>
                    <a:pt x="644" y="66"/>
                  </a:lnTo>
                  <a:lnTo>
                    <a:pt x="644" y="68"/>
                  </a:lnTo>
                  <a:lnTo>
                    <a:pt x="644" y="68"/>
                  </a:lnTo>
                  <a:lnTo>
                    <a:pt x="642" y="70"/>
                  </a:lnTo>
                  <a:lnTo>
                    <a:pt x="642" y="74"/>
                  </a:lnTo>
                  <a:lnTo>
                    <a:pt x="640" y="80"/>
                  </a:lnTo>
                  <a:lnTo>
                    <a:pt x="640" y="82"/>
                  </a:lnTo>
                  <a:lnTo>
                    <a:pt x="640" y="82"/>
                  </a:lnTo>
                  <a:lnTo>
                    <a:pt x="640" y="84"/>
                  </a:lnTo>
                  <a:lnTo>
                    <a:pt x="640" y="84"/>
                  </a:lnTo>
                  <a:lnTo>
                    <a:pt x="638" y="84"/>
                  </a:lnTo>
                  <a:lnTo>
                    <a:pt x="636" y="86"/>
                  </a:lnTo>
                  <a:lnTo>
                    <a:pt x="630" y="88"/>
                  </a:lnTo>
                  <a:lnTo>
                    <a:pt x="628" y="88"/>
                  </a:lnTo>
                  <a:lnTo>
                    <a:pt x="626" y="8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22" y="90"/>
                  </a:lnTo>
                  <a:lnTo>
                    <a:pt x="620" y="92"/>
                  </a:lnTo>
                  <a:lnTo>
                    <a:pt x="620" y="94"/>
                  </a:lnTo>
                  <a:lnTo>
                    <a:pt x="620" y="98"/>
                  </a:lnTo>
                  <a:lnTo>
                    <a:pt x="618" y="100"/>
                  </a:lnTo>
                  <a:lnTo>
                    <a:pt x="618" y="100"/>
                  </a:lnTo>
                  <a:lnTo>
                    <a:pt x="618" y="100"/>
                  </a:lnTo>
                  <a:lnTo>
                    <a:pt x="616" y="102"/>
                  </a:lnTo>
                  <a:lnTo>
                    <a:pt x="614" y="102"/>
                  </a:lnTo>
                  <a:lnTo>
                    <a:pt x="610" y="100"/>
                  </a:lnTo>
                  <a:lnTo>
                    <a:pt x="610" y="100"/>
                  </a:lnTo>
                  <a:lnTo>
                    <a:pt x="608" y="100"/>
                  </a:lnTo>
                  <a:lnTo>
                    <a:pt x="604" y="100"/>
                  </a:lnTo>
                  <a:lnTo>
                    <a:pt x="604" y="100"/>
                  </a:lnTo>
                  <a:lnTo>
                    <a:pt x="604" y="100"/>
                  </a:lnTo>
                  <a:lnTo>
                    <a:pt x="598" y="100"/>
                  </a:lnTo>
                  <a:lnTo>
                    <a:pt x="598" y="100"/>
                  </a:lnTo>
                  <a:lnTo>
                    <a:pt x="598" y="100"/>
                  </a:lnTo>
                  <a:lnTo>
                    <a:pt x="594" y="102"/>
                  </a:lnTo>
                  <a:lnTo>
                    <a:pt x="594" y="102"/>
                  </a:lnTo>
                  <a:lnTo>
                    <a:pt x="592" y="102"/>
                  </a:lnTo>
                  <a:lnTo>
                    <a:pt x="588" y="104"/>
                  </a:lnTo>
                  <a:lnTo>
                    <a:pt x="588" y="104"/>
                  </a:lnTo>
                  <a:lnTo>
                    <a:pt x="588" y="104"/>
                  </a:lnTo>
                  <a:lnTo>
                    <a:pt x="584" y="106"/>
                  </a:lnTo>
                  <a:lnTo>
                    <a:pt x="584" y="106"/>
                  </a:lnTo>
                  <a:lnTo>
                    <a:pt x="584" y="106"/>
                  </a:lnTo>
                  <a:lnTo>
                    <a:pt x="580" y="110"/>
                  </a:lnTo>
                  <a:lnTo>
                    <a:pt x="578" y="114"/>
                  </a:lnTo>
                  <a:lnTo>
                    <a:pt x="578" y="114"/>
                  </a:lnTo>
                  <a:lnTo>
                    <a:pt x="576" y="116"/>
                  </a:lnTo>
                  <a:lnTo>
                    <a:pt x="576" y="116"/>
                  </a:lnTo>
                  <a:close/>
                  <a:moveTo>
                    <a:pt x="584" y="88"/>
                  </a:moveTo>
                  <a:lnTo>
                    <a:pt x="586" y="90"/>
                  </a:lnTo>
                  <a:lnTo>
                    <a:pt x="586" y="90"/>
                  </a:lnTo>
                  <a:lnTo>
                    <a:pt x="586" y="92"/>
                  </a:lnTo>
                  <a:lnTo>
                    <a:pt x="586" y="92"/>
                  </a:lnTo>
                  <a:lnTo>
                    <a:pt x="588" y="92"/>
                  </a:lnTo>
                  <a:lnTo>
                    <a:pt x="588" y="92"/>
                  </a:lnTo>
                  <a:lnTo>
                    <a:pt x="590" y="94"/>
                  </a:lnTo>
                  <a:lnTo>
                    <a:pt x="590" y="94"/>
                  </a:lnTo>
                  <a:lnTo>
                    <a:pt x="594" y="96"/>
                  </a:lnTo>
                  <a:lnTo>
                    <a:pt x="594" y="96"/>
                  </a:lnTo>
                  <a:lnTo>
                    <a:pt x="596" y="96"/>
                  </a:lnTo>
                  <a:lnTo>
                    <a:pt x="598" y="96"/>
                  </a:lnTo>
                  <a:lnTo>
                    <a:pt x="598" y="94"/>
                  </a:lnTo>
                  <a:lnTo>
                    <a:pt x="600" y="90"/>
                  </a:lnTo>
                  <a:lnTo>
                    <a:pt x="602" y="84"/>
                  </a:lnTo>
                  <a:lnTo>
                    <a:pt x="604" y="82"/>
                  </a:lnTo>
                  <a:lnTo>
                    <a:pt x="604" y="78"/>
                  </a:lnTo>
                  <a:lnTo>
                    <a:pt x="606" y="78"/>
                  </a:lnTo>
                  <a:lnTo>
                    <a:pt x="606" y="76"/>
                  </a:lnTo>
                  <a:lnTo>
                    <a:pt x="606" y="76"/>
                  </a:lnTo>
                  <a:lnTo>
                    <a:pt x="604" y="74"/>
                  </a:lnTo>
                  <a:lnTo>
                    <a:pt x="604" y="74"/>
                  </a:lnTo>
                  <a:lnTo>
                    <a:pt x="604" y="72"/>
                  </a:lnTo>
                  <a:lnTo>
                    <a:pt x="600" y="72"/>
                  </a:lnTo>
                  <a:lnTo>
                    <a:pt x="600" y="72"/>
                  </a:lnTo>
                  <a:lnTo>
                    <a:pt x="600" y="72"/>
                  </a:lnTo>
                  <a:lnTo>
                    <a:pt x="598" y="72"/>
                  </a:lnTo>
                  <a:lnTo>
                    <a:pt x="598" y="72"/>
                  </a:lnTo>
                  <a:lnTo>
                    <a:pt x="596" y="72"/>
                  </a:lnTo>
                  <a:lnTo>
                    <a:pt x="594" y="72"/>
                  </a:lnTo>
                  <a:lnTo>
                    <a:pt x="594" y="72"/>
                  </a:lnTo>
                  <a:lnTo>
                    <a:pt x="594" y="74"/>
                  </a:lnTo>
                  <a:lnTo>
                    <a:pt x="592" y="74"/>
                  </a:lnTo>
                  <a:lnTo>
                    <a:pt x="592" y="74"/>
                  </a:lnTo>
                  <a:lnTo>
                    <a:pt x="592" y="74"/>
                  </a:lnTo>
                  <a:lnTo>
                    <a:pt x="590" y="76"/>
                  </a:lnTo>
                  <a:lnTo>
                    <a:pt x="588" y="78"/>
                  </a:lnTo>
                  <a:lnTo>
                    <a:pt x="586" y="80"/>
                  </a:lnTo>
                  <a:lnTo>
                    <a:pt x="584" y="82"/>
                  </a:lnTo>
                  <a:lnTo>
                    <a:pt x="584" y="82"/>
                  </a:lnTo>
                  <a:lnTo>
                    <a:pt x="582" y="84"/>
                  </a:lnTo>
                  <a:lnTo>
                    <a:pt x="582" y="86"/>
                  </a:lnTo>
                  <a:lnTo>
                    <a:pt x="584" y="88"/>
                  </a:lnTo>
                  <a:close/>
                  <a:moveTo>
                    <a:pt x="564" y="164"/>
                  </a:moveTo>
                  <a:lnTo>
                    <a:pt x="564" y="164"/>
                  </a:lnTo>
                  <a:lnTo>
                    <a:pt x="562" y="166"/>
                  </a:lnTo>
                  <a:lnTo>
                    <a:pt x="562" y="166"/>
                  </a:lnTo>
                  <a:lnTo>
                    <a:pt x="562" y="170"/>
                  </a:lnTo>
                  <a:lnTo>
                    <a:pt x="562" y="170"/>
                  </a:lnTo>
                  <a:lnTo>
                    <a:pt x="564" y="174"/>
                  </a:lnTo>
                  <a:lnTo>
                    <a:pt x="568" y="178"/>
                  </a:lnTo>
                  <a:lnTo>
                    <a:pt x="568" y="178"/>
                  </a:lnTo>
                  <a:lnTo>
                    <a:pt x="568" y="178"/>
                  </a:lnTo>
                  <a:lnTo>
                    <a:pt x="570" y="180"/>
                  </a:lnTo>
                  <a:lnTo>
                    <a:pt x="570" y="180"/>
                  </a:lnTo>
                  <a:lnTo>
                    <a:pt x="570" y="180"/>
                  </a:lnTo>
                  <a:lnTo>
                    <a:pt x="572" y="180"/>
                  </a:lnTo>
                  <a:lnTo>
                    <a:pt x="572" y="180"/>
                  </a:lnTo>
                  <a:lnTo>
                    <a:pt x="574" y="180"/>
                  </a:lnTo>
                  <a:lnTo>
                    <a:pt x="576" y="180"/>
                  </a:lnTo>
                  <a:lnTo>
                    <a:pt x="576" y="180"/>
                  </a:lnTo>
                  <a:lnTo>
                    <a:pt x="576" y="180"/>
                  </a:lnTo>
                  <a:lnTo>
                    <a:pt x="580" y="180"/>
                  </a:lnTo>
                  <a:lnTo>
                    <a:pt x="580" y="180"/>
                  </a:lnTo>
                  <a:lnTo>
                    <a:pt x="580" y="180"/>
                  </a:lnTo>
                  <a:lnTo>
                    <a:pt x="582" y="178"/>
                  </a:lnTo>
                  <a:lnTo>
                    <a:pt x="582" y="178"/>
                  </a:lnTo>
                  <a:lnTo>
                    <a:pt x="582" y="178"/>
                  </a:lnTo>
                  <a:lnTo>
                    <a:pt x="582" y="178"/>
                  </a:lnTo>
                  <a:lnTo>
                    <a:pt x="582" y="178"/>
                  </a:lnTo>
                  <a:lnTo>
                    <a:pt x="582" y="176"/>
                  </a:lnTo>
                  <a:lnTo>
                    <a:pt x="584" y="174"/>
                  </a:lnTo>
                  <a:lnTo>
                    <a:pt x="584" y="174"/>
                  </a:lnTo>
                  <a:lnTo>
                    <a:pt x="584" y="174"/>
                  </a:lnTo>
                  <a:lnTo>
                    <a:pt x="584" y="172"/>
                  </a:lnTo>
                  <a:lnTo>
                    <a:pt x="584" y="172"/>
                  </a:lnTo>
                  <a:lnTo>
                    <a:pt x="584" y="170"/>
                  </a:lnTo>
                  <a:lnTo>
                    <a:pt x="584" y="170"/>
                  </a:lnTo>
                  <a:lnTo>
                    <a:pt x="584" y="170"/>
                  </a:lnTo>
                  <a:lnTo>
                    <a:pt x="584" y="168"/>
                  </a:lnTo>
                  <a:lnTo>
                    <a:pt x="582" y="168"/>
                  </a:lnTo>
                  <a:lnTo>
                    <a:pt x="582" y="168"/>
                  </a:lnTo>
                  <a:lnTo>
                    <a:pt x="582" y="166"/>
                  </a:lnTo>
                  <a:lnTo>
                    <a:pt x="580" y="166"/>
                  </a:lnTo>
                  <a:lnTo>
                    <a:pt x="580" y="166"/>
                  </a:lnTo>
                  <a:lnTo>
                    <a:pt x="580" y="166"/>
                  </a:lnTo>
                  <a:lnTo>
                    <a:pt x="578" y="166"/>
                  </a:lnTo>
                  <a:lnTo>
                    <a:pt x="578" y="166"/>
                  </a:lnTo>
                  <a:lnTo>
                    <a:pt x="576" y="166"/>
                  </a:lnTo>
                  <a:lnTo>
                    <a:pt x="572" y="164"/>
                  </a:lnTo>
                  <a:lnTo>
                    <a:pt x="568" y="166"/>
                  </a:lnTo>
                  <a:lnTo>
                    <a:pt x="564" y="164"/>
                  </a:lnTo>
                  <a:close/>
                  <a:moveTo>
                    <a:pt x="500" y="104"/>
                  </a:moveTo>
                  <a:lnTo>
                    <a:pt x="500" y="104"/>
                  </a:lnTo>
                  <a:lnTo>
                    <a:pt x="500" y="104"/>
                  </a:lnTo>
                  <a:lnTo>
                    <a:pt x="500" y="106"/>
                  </a:lnTo>
                  <a:lnTo>
                    <a:pt x="502" y="108"/>
                  </a:lnTo>
                  <a:lnTo>
                    <a:pt x="502" y="108"/>
                  </a:lnTo>
                  <a:lnTo>
                    <a:pt x="504" y="108"/>
                  </a:lnTo>
                  <a:lnTo>
                    <a:pt x="506" y="110"/>
                  </a:lnTo>
                  <a:lnTo>
                    <a:pt x="506" y="110"/>
                  </a:lnTo>
                  <a:lnTo>
                    <a:pt x="506" y="110"/>
                  </a:lnTo>
                  <a:lnTo>
                    <a:pt x="510" y="110"/>
                  </a:lnTo>
                  <a:lnTo>
                    <a:pt x="514" y="110"/>
                  </a:lnTo>
                  <a:lnTo>
                    <a:pt x="516" y="112"/>
                  </a:lnTo>
                  <a:lnTo>
                    <a:pt x="516" y="112"/>
                  </a:lnTo>
                  <a:lnTo>
                    <a:pt x="516" y="112"/>
                  </a:lnTo>
                  <a:lnTo>
                    <a:pt x="516" y="114"/>
                  </a:lnTo>
                  <a:lnTo>
                    <a:pt x="516" y="114"/>
                  </a:lnTo>
                  <a:lnTo>
                    <a:pt x="516" y="116"/>
                  </a:lnTo>
                  <a:lnTo>
                    <a:pt x="516" y="118"/>
                  </a:lnTo>
                  <a:lnTo>
                    <a:pt x="516" y="118"/>
                  </a:lnTo>
                  <a:lnTo>
                    <a:pt x="518" y="118"/>
                  </a:lnTo>
                  <a:lnTo>
                    <a:pt x="518" y="120"/>
                  </a:lnTo>
                  <a:lnTo>
                    <a:pt x="518" y="120"/>
                  </a:lnTo>
                  <a:lnTo>
                    <a:pt x="520" y="120"/>
                  </a:lnTo>
                  <a:lnTo>
                    <a:pt x="520" y="122"/>
                  </a:lnTo>
                  <a:lnTo>
                    <a:pt x="520" y="122"/>
                  </a:lnTo>
                  <a:lnTo>
                    <a:pt x="522" y="122"/>
                  </a:lnTo>
                  <a:lnTo>
                    <a:pt x="524" y="122"/>
                  </a:lnTo>
                  <a:lnTo>
                    <a:pt x="524" y="122"/>
                  </a:lnTo>
                  <a:lnTo>
                    <a:pt x="524" y="122"/>
                  </a:lnTo>
                  <a:lnTo>
                    <a:pt x="530" y="122"/>
                  </a:lnTo>
                  <a:lnTo>
                    <a:pt x="530" y="122"/>
                  </a:lnTo>
                  <a:lnTo>
                    <a:pt x="530" y="122"/>
                  </a:lnTo>
                  <a:lnTo>
                    <a:pt x="536" y="122"/>
                  </a:lnTo>
                  <a:lnTo>
                    <a:pt x="542" y="122"/>
                  </a:lnTo>
                  <a:lnTo>
                    <a:pt x="548" y="120"/>
                  </a:lnTo>
                  <a:lnTo>
                    <a:pt x="550" y="120"/>
                  </a:lnTo>
                  <a:lnTo>
                    <a:pt x="550" y="120"/>
                  </a:lnTo>
                  <a:lnTo>
                    <a:pt x="550" y="120"/>
                  </a:lnTo>
                  <a:lnTo>
                    <a:pt x="552" y="120"/>
                  </a:lnTo>
                  <a:lnTo>
                    <a:pt x="554" y="118"/>
                  </a:lnTo>
                  <a:lnTo>
                    <a:pt x="556" y="118"/>
                  </a:lnTo>
                  <a:lnTo>
                    <a:pt x="562" y="118"/>
                  </a:lnTo>
                  <a:lnTo>
                    <a:pt x="564" y="116"/>
                  </a:lnTo>
                  <a:lnTo>
                    <a:pt x="566" y="116"/>
                  </a:lnTo>
                  <a:lnTo>
                    <a:pt x="566" y="116"/>
                  </a:lnTo>
                  <a:lnTo>
                    <a:pt x="568" y="116"/>
                  </a:lnTo>
                  <a:lnTo>
                    <a:pt x="570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2" y="112"/>
                  </a:lnTo>
                  <a:lnTo>
                    <a:pt x="572" y="112"/>
                  </a:lnTo>
                  <a:lnTo>
                    <a:pt x="572" y="112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08"/>
                  </a:lnTo>
                  <a:lnTo>
                    <a:pt x="574" y="108"/>
                  </a:lnTo>
                  <a:lnTo>
                    <a:pt x="574" y="108"/>
                  </a:lnTo>
                  <a:lnTo>
                    <a:pt x="572" y="104"/>
                  </a:lnTo>
                  <a:lnTo>
                    <a:pt x="572" y="104"/>
                  </a:lnTo>
                  <a:lnTo>
                    <a:pt x="572" y="104"/>
                  </a:lnTo>
                  <a:lnTo>
                    <a:pt x="570" y="102"/>
                  </a:lnTo>
                  <a:lnTo>
                    <a:pt x="570" y="102"/>
                  </a:lnTo>
                  <a:lnTo>
                    <a:pt x="570" y="100"/>
                  </a:lnTo>
                  <a:lnTo>
                    <a:pt x="568" y="100"/>
                  </a:lnTo>
                  <a:lnTo>
                    <a:pt x="568" y="100"/>
                  </a:lnTo>
                  <a:lnTo>
                    <a:pt x="568" y="98"/>
                  </a:lnTo>
                  <a:lnTo>
                    <a:pt x="566" y="98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58" y="94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90"/>
                  </a:lnTo>
                  <a:lnTo>
                    <a:pt x="558" y="88"/>
                  </a:lnTo>
                  <a:lnTo>
                    <a:pt x="560" y="88"/>
                  </a:lnTo>
                  <a:lnTo>
                    <a:pt x="562" y="88"/>
                  </a:lnTo>
                  <a:lnTo>
                    <a:pt x="564" y="86"/>
                  </a:lnTo>
                  <a:lnTo>
                    <a:pt x="568" y="86"/>
                  </a:lnTo>
                  <a:lnTo>
                    <a:pt x="568" y="86"/>
                  </a:lnTo>
                  <a:lnTo>
                    <a:pt x="570" y="84"/>
                  </a:lnTo>
                  <a:lnTo>
                    <a:pt x="570" y="84"/>
                  </a:lnTo>
                  <a:lnTo>
                    <a:pt x="570" y="80"/>
                  </a:lnTo>
                  <a:lnTo>
                    <a:pt x="568" y="80"/>
                  </a:lnTo>
                  <a:lnTo>
                    <a:pt x="566" y="78"/>
                  </a:lnTo>
                  <a:lnTo>
                    <a:pt x="562" y="74"/>
                  </a:lnTo>
                  <a:lnTo>
                    <a:pt x="558" y="70"/>
                  </a:lnTo>
                  <a:lnTo>
                    <a:pt x="556" y="68"/>
                  </a:lnTo>
                  <a:lnTo>
                    <a:pt x="556" y="68"/>
                  </a:lnTo>
                  <a:lnTo>
                    <a:pt x="556" y="68"/>
                  </a:lnTo>
                  <a:lnTo>
                    <a:pt x="558" y="66"/>
                  </a:lnTo>
                  <a:lnTo>
                    <a:pt x="558" y="66"/>
                  </a:lnTo>
                  <a:lnTo>
                    <a:pt x="560" y="64"/>
                  </a:lnTo>
                  <a:lnTo>
                    <a:pt x="564" y="64"/>
                  </a:lnTo>
                  <a:lnTo>
                    <a:pt x="566" y="64"/>
                  </a:lnTo>
                  <a:lnTo>
                    <a:pt x="568" y="64"/>
                  </a:lnTo>
                  <a:lnTo>
                    <a:pt x="572" y="62"/>
                  </a:lnTo>
                  <a:lnTo>
                    <a:pt x="572" y="62"/>
                  </a:lnTo>
                  <a:lnTo>
                    <a:pt x="574" y="60"/>
                  </a:lnTo>
                  <a:lnTo>
                    <a:pt x="576" y="56"/>
                  </a:lnTo>
                  <a:lnTo>
                    <a:pt x="576" y="56"/>
                  </a:lnTo>
                  <a:lnTo>
                    <a:pt x="576" y="56"/>
                  </a:lnTo>
                  <a:lnTo>
                    <a:pt x="576" y="50"/>
                  </a:lnTo>
                  <a:lnTo>
                    <a:pt x="576" y="50"/>
                  </a:lnTo>
                  <a:lnTo>
                    <a:pt x="576" y="50"/>
                  </a:lnTo>
                  <a:lnTo>
                    <a:pt x="574" y="46"/>
                  </a:lnTo>
                  <a:lnTo>
                    <a:pt x="574" y="46"/>
                  </a:lnTo>
                  <a:lnTo>
                    <a:pt x="574" y="46"/>
                  </a:lnTo>
                  <a:lnTo>
                    <a:pt x="572" y="42"/>
                  </a:lnTo>
                  <a:lnTo>
                    <a:pt x="572" y="42"/>
                  </a:lnTo>
                  <a:lnTo>
                    <a:pt x="572" y="42"/>
                  </a:lnTo>
                  <a:lnTo>
                    <a:pt x="570" y="38"/>
                  </a:lnTo>
                  <a:lnTo>
                    <a:pt x="568" y="36"/>
                  </a:lnTo>
                  <a:lnTo>
                    <a:pt x="564" y="32"/>
                  </a:lnTo>
                  <a:lnTo>
                    <a:pt x="560" y="30"/>
                  </a:lnTo>
                  <a:lnTo>
                    <a:pt x="560" y="30"/>
                  </a:lnTo>
                  <a:lnTo>
                    <a:pt x="558" y="30"/>
                  </a:lnTo>
                  <a:lnTo>
                    <a:pt x="554" y="30"/>
                  </a:lnTo>
                  <a:lnTo>
                    <a:pt x="550" y="30"/>
                  </a:lnTo>
                  <a:lnTo>
                    <a:pt x="544" y="30"/>
                  </a:lnTo>
                  <a:lnTo>
                    <a:pt x="544" y="30"/>
                  </a:lnTo>
                  <a:lnTo>
                    <a:pt x="544" y="30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0" y="32"/>
                  </a:lnTo>
                  <a:lnTo>
                    <a:pt x="536" y="34"/>
                  </a:lnTo>
                  <a:lnTo>
                    <a:pt x="534" y="34"/>
                  </a:lnTo>
                  <a:lnTo>
                    <a:pt x="532" y="38"/>
                  </a:lnTo>
                  <a:lnTo>
                    <a:pt x="532" y="38"/>
                  </a:lnTo>
                  <a:lnTo>
                    <a:pt x="532" y="38"/>
                  </a:lnTo>
                  <a:lnTo>
                    <a:pt x="530" y="42"/>
                  </a:lnTo>
                  <a:lnTo>
                    <a:pt x="528" y="46"/>
                  </a:lnTo>
                  <a:lnTo>
                    <a:pt x="526" y="48"/>
                  </a:lnTo>
                  <a:lnTo>
                    <a:pt x="524" y="52"/>
                  </a:lnTo>
                  <a:lnTo>
                    <a:pt x="520" y="54"/>
                  </a:lnTo>
                  <a:lnTo>
                    <a:pt x="518" y="54"/>
                  </a:lnTo>
                  <a:lnTo>
                    <a:pt x="516" y="56"/>
                  </a:lnTo>
                  <a:lnTo>
                    <a:pt x="516" y="56"/>
                  </a:lnTo>
                  <a:lnTo>
                    <a:pt x="514" y="56"/>
                  </a:lnTo>
                  <a:lnTo>
                    <a:pt x="514" y="56"/>
                  </a:lnTo>
                  <a:lnTo>
                    <a:pt x="514" y="60"/>
                  </a:lnTo>
                  <a:lnTo>
                    <a:pt x="516" y="64"/>
                  </a:lnTo>
                  <a:lnTo>
                    <a:pt x="518" y="68"/>
                  </a:lnTo>
                  <a:lnTo>
                    <a:pt x="520" y="72"/>
                  </a:lnTo>
                  <a:lnTo>
                    <a:pt x="520" y="78"/>
                  </a:lnTo>
                  <a:lnTo>
                    <a:pt x="520" y="80"/>
                  </a:lnTo>
                  <a:lnTo>
                    <a:pt x="518" y="80"/>
                  </a:lnTo>
                  <a:lnTo>
                    <a:pt x="516" y="80"/>
                  </a:lnTo>
                  <a:lnTo>
                    <a:pt x="514" y="78"/>
                  </a:lnTo>
                  <a:lnTo>
                    <a:pt x="514" y="76"/>
                  </a:lnTo>
                  <a:lnTo>
                    <a:pt x="512" y="76"/>
                  </a:lnTo>
                  <a:lnTo>
                    <a:pt x="510" y="76"/>
                  </a:lnTo>
                  <a:lnTo>
                    <a:pt x="510" y="76"/>
                  </a:lnTo>
                  <a:lnTo>
                    <a:pt x="508" y="76"/>
                  </a:lnTo>
                  <a:lnTo>
                    <a:pt x="506" y="76"/>
                  </a:lnTo>
                  <a:lnTo>
                    <a:pt x="506" y="76"/>
                  </a:lnTo>
                  <a:lnTo>
                    <a:pt x="506" y="76"/>
                  </a:lnTo>
                  <a:lnTo>
                    <a:pt x="504" y="76"/>
                  </a:lnTo>
                  <a:lnTo>
                    <a:pt x="504" y="76"/>
                  </a:lnTo>
                  <a:lnTo>
                    <a:pt x="504" y="78"/>
                  </a:lnTo>
                  <a:lnTo>
                    <a:pt x="502" y="80"/>
                  </a:lnTo>
                  <a:lnTo>
                    <a:pt x="502" y="80"/>
                  </a:lnTo>
                  <a:lnTo>
                    <a:pt x="502" y="80"/>
                  </a:lnTo>
                  <a:lnTo>
                    <a:pt x="500" y="80"/>
                  </a:lnTo>
                  <a:lnTo>
                    <a:pt x="500" y="80"/>
                  </a:lnTo>
                  <a:lnTo>
                    <a:pt x="500" y="80"/>
                  </a:lnTo>
                  <a:lnTo>
                    <a:pt x="502" y="82"/>
                  </a:lnTo>
                  <a:lnTo>
                    <a:pt x="500" y="84"/>
                  </a:lnTo>
                  <a:lnTo>
                    <a:pt x="500" y="84"/>
                  </a:lnTo>
                  <a:lnTo>
                    <a:pt x="500" y="84"/>
                  </a:lnTo>
                  <a:lnTo>
                    <a:pt x="502" y="88"/>
                  </a:lnTo>
                  <a:lnTo>
                    <a:pt x="502" y="92"/>
                  </a:lnTo>
                  <a:lnTo>
                    <a:pt x="504" y="96"/>
                  </a:lnTo>
                  <a:lnTo>
                    <a:pt x="504" y="96"/>
                  </a:lnTo>
                  <a:lnTo>
                    <a:pt x="504" y="96"/>
                  </a:lnTo>
                  <a:lnTo>
                    <a:pt x="502" y="98"/>
                  </a:lnTo>
                  <a:lnTo>
                    <a:pt x="502" y="98"/>
                  </a:lnTo>
                  <a:lnTo>
                    <a:pt x="500" y="98"/>
                  </a:lnTo>
                  <a:lnTo>
                    <a:pt x="500" y="98"/>
                  </a:lnTo>
                  <a:lnTo>
                    <a:pt x="500" y="98"/>
                  </a:lnTo>
                  <a:lnTo>
                    <a:pt x="500" y="100"/>
                  </a:lnTo>
                  <a:lnTo>
                    <a:pt x="498" y="100"/>
                  </a:lnTo>
                  <a:lnTo>
                    <a:pt x="498" y="100"/>
                  </a:lnTo>
                  <a:lnTo>
                    <a:pt x="498" y="102"/>
                  </a:lnTo>
                  <a:lnTo>
                    <a:pt x="500" y="102"/>
                  </a:lnTo>
                  <a:lnTo>
                    <a:pt x="500" y="102"/>
                  </a:lnTo>
                  <a:lnTo>
                    <a:pt x="500" y="104"/>
                  </a:lnTo>
                  <a:lnTo>
                    <a:pt x="500" y="104"/>
                  </a:lnTo>
                  <a:close/>
                  <a:moveTo>
                    <a:pt x="528" y="92"/>
                  </a:moveTo>
                  <a:lnTo>
                    <a:pt x="528" y="92"/>
                  </a:lnTo>
                  <a:lnTo>
                    <a:pt x="528" y="92"/>
                  </a:lnTo>
                  <a:lnTo>
                    <a:pt x="528" y="94"/>
                  </a:lnTo>
                  <a:lnTo>
                    <a:pt x="530" y="94"/>
                  </a:lnTo>
                  <a:lnTo>
                    <a:pt x="530" y="94"/>
                  </a:lnTo>
                  <a:lnTo>
                    <a:pt x="530" y="96"/>
                  </a:lnTo>
                  <a:lnTo>
                    <a:pt x="530" y="98"/>
                  </a:lnTo>
                  <a:lnTo>
                    <a:pt x="532" y="100"/>
                  </a:lnTo>
                  <a:lnTo>
                    <a:pt x="534" y="100"/>
                  </a:lnTo>
                  <a:lnTo>
                    <a:pt x="538" y="104"/>
                  </a:lnTo>
                  <a:lnTo>
                    <a:pt x="538" y="104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38" y="106"/>
                  </a:lnTo>
                  <a:lnTo>
                    <a:pt x="538" y="108"/>
                  </a:lnTo>
                  <a:lnTo>
                    <a:pt x="538" y="108"/>
                  </a:lnTo>
                  <a:lnTo>
                    <a:pt x="538" y="108"/>
                  </a:lnTo>
                  <a:lnTo>
                    <a:pt x="538" y="108"/>
                  </a:lnTo>
                  <a:lnTo>
                    <a:pt x="536" y="106"/>
                  </a:lnTo>
                  <a:lnTo>
                    <a:pt x="534" y="104"/>
                  </a:lnTo>
                  <a:lnTo>
                    <a:pt x="532" y="102"/>
                  </a:lnTo>
                  <a:lnTo>
                    <a:pt x="530" y="98"/>
                  </a:lnTo>
                  <a:lnTo>
                    <a:pt x="528" y="96"/>
                  </a:lnTo>
                  <a:lnTo>
                    <a:pt x="528" y="94"/>
                  </a:lnTo>
                  <a:lnTo>
                    <a:pt x="526" y="92"/>
                  </a:lnTo>
                  <a:lnTo>
                    <a:pt x="528" y="92"/>
                  </a:lnTo>
                  <a:close/>
                  <a:moveTo>
                    <a:pt x="2428" y="930"/>
                  </a:moveTo>
                  <a:lnTo>
                    <a:pt x="2432" y="926"/>
                  </a:lnTo>
                  <a:lnTo>
                    <a:pt x="2434" y="922"/>
                  </a:lnTo>
                  <a:lnTo>
                    <a:pt x="2434" y="922"/>
                  </a:lnTo>
                  <a:lnTo>
                    <a:pt x="2434" y="922"/>
                  </a:lnTo>
                  <a:lnTo>
                    <a:pt x="2434" y="922"/>
                  </a:lnTo>
                  <a:lnTo>
                    <a:pt x="2434" y="922"/>
                  </a:lnTo>
                  <a:lnTo>
                    <a:pt x="2434" y="920"/>
                  </a:lnTo>
                  <a:lnTo>
                    <a:pt x="2434" y="920"/>
                  </a:lnTo>
                  <a:lnTo>
                    <a:pt x="2434" y="920"/>
                  </a:lnTo>
                  <a:lnTo>
                    <a:pt x="2434" y="918"/>
                  </a:lnTo>
                  <a:lnTo>
                    <a:pt x="2436" y="918"/>
                  </a:lnTo>
                  <a:lnTo>
                    <a:pt x="2440" y="918"/>
                  </a:lnTo>
                  <a:lnTo>
                    <a:pt x="2442" y="918"/>
                  </a:lnTo>
                  <a:lnTo>
                    <a:pt x="2442" y="918"/>
                  </a:lnTo>
                  <a:lnTo>
                    <a:pt x="2446" y="918"/>
                  </a:lnTo>
                  <a:lnTo>
                    <a:pt x="2446" y="918"/>
                  </a:lnTo>
                  <a:lnTo>
                    <a:pt x="2446" y="918"/>
                  </a:lnTo>
                  <a:lnTo>
                    <a:pt x="2448" y="918"/>
                  </a:lnTo>
                  <a:lnTo>
                    <a:pt x="2448" y="918"/>
                  </a:lnTo>
                  <a:lnTo>
                    <a:pt x="2450" y="916"/>
                  </a:lnTo>
                  <a:lnTo>
                    <a:pt x="2452" y="916"/>
                  </a:lnTo>
                  <a:lnTo>
                    <a:pt x="2452" y="916"/>
                  </a:lnTo>
                  <a:lnTo>
                    <a:pt x="2452" y="916"/>
                  </a:lnTo>
                  <a:lnTo>
                    <a:pt x="2454" y="912"/>
                  </a:lnTo>
                  <a:lnTo>
                    <a:pt x="2456" y="912"/>
                  </a:lnTo>
                  <a:lnTo>
                    <a:pt x="2458" y="910"/>
                  </a:lnTo>
                  <a:lnTo>
                    <a:pt x="2460" y="906"/>
                  </a:lnTo>
                  <a:lnTo>
                    <a:pt x="2460" y="906"/>
                  </a:lnTo>
                  <a:lnTo>
                    <a:pt x="2460" y="904"/>
                  </a:lnTo>
                  <a:lnTo>
                    <a:pt x="2460" y="902"/>
                  </a:lnTo>
                  <a:lnTo>
                    <a:pt x="2462" y="900"/>
                  </a:lnTo>
                  <a:lnTo>
                    <a:pt x="2462" y="900"/>
                  </a:lnTo>
                  <a:lnTo>
                    <a:pt x="2462" y="900"/>
                  </a:lnTo>
                  <a:lnTo>
                    <a:pt x="2462" y="898"/>
                  </a:lnTo>
                  <a:lnTo>
                    <a:pt x="2462" y="898"/>
                  </a:lnTo>
                  <a:lnTo>
                    <a:pt x="2462" y="896"/>
                  </a:lnTo>
                  <a:lnTo>
                    <a:pt x="2460" y="894"/>
                  </a:lnTo>
                  <a:lnTo>
                    <a:pt x="2460" y="894"/>
                  </a:lnTo>
                  <a:lnTo>
                    <a:pt x="2460" y="894"/>
                  </a:lnTo>
                  <a:lnTo>
                    <a:pt x="2460" y="892"/>
                  </a:lnTo>
                  <a:lnTo>
                    <a:pt x="2460" y="892"/>
                  </a:lnTo>
                  <a:lnTo>
                    <a:pt x="2458" y="892"/>
                  </a:lnTo>
                  <a:lnTo>
                    <a:pt x="2456" y="890"/>
                  </a:lnTo>
                  <a:lnTo>
                    <a:pt x="2454" y="888"/>
                  </a:lnTo>
                  <a:lnTo>
                    <a:pt x="2452" y="886"/>
                  </a:lnTo>
                  <a:lnTo>
                    <a:pt x="2448" y="886"/>
                  </a:lnTo>
                  <a:lnTo>
                    <a:pt x="2446" y="884"/>
                  </a:lnTo>
                  <a:lnTo>
                    <a:pt x="2444" y="882"/>
                  </a:lnTo>
                  <a:lnTo>
                    <a:pt x="2444" y="882"/>
                  </a:lnTo>
                  <a:lnTo>
                    <a:pt x="2444" y="880"/>
                  </a:lnTo>
                  <a:lnTo>
                    <a:pt x="2442" y="880"/>
                  </a:lnTo>
                  <a:lnTo>
                    <a:pt x="2442" y="876"/>
                  </a:lnTo>
                  <a:lnTo>
                    <a:pt x="2442" y="872"/>
                  </a:lnTo>
                  <a:lnTo>
                    <a:pt x="2442" y="870"/>
                  </a:lnTo>
                  <a:lnTo>
                    <a:pt x="2442" y="870"/>
                  </a:lnTo>
                  <a:lnTo>
                    <a:pt x="2442" y="870"/>
                  </a:lnTo>
                  <a:lnTo>
                    <a:pt x="2442" y="868"/>
                  </a:lnTo>
                  <a:lnTo>
                    <a:pt x="2442" y="868"/>
                  </a:lnTo>
                  <a:lnTo>
                    <a:pt x="2440" y="868"/>
                  </a:lnTo>
                  <a:lnTo>
                    <a:pt x="2440" y="866"/>
                  </a:lnTo>
                  <a:lnTo>
                    <a:pt x="2440" y="866"/>
                  </a:lnTo>
                  <a:lnTo>
                    <a:pt x="2438" y="866"/>
                  </a:lnTo>
                  <a:lnTo>
                    <a:pt x="2438" y="864"/>
                  </a:lnTo>
                  <a:lnTo>
                    <a:pt x="2438" y="864"/>
                  </a:lnTo>
                  <a:lnTo>
                    <a:pt x="2436" y="864"/>
                  </a:lnTo>
                  <a:lnTo>
                    <a:pt x="2434" y="862"/>
                  </a:lnTo>
                  <a:lnTo>
                    <a:pt x="2434" y="862"/>
                  </a:lnTo>
                  <a:lnTo>
                    <a:pt x="2434" y="862"/>
                  </a:lnTo>
                  <a:lnTo>
                    <a:pt x="2432" y="862"/>
                  </a:lnTo>
                  <a:lnTo>
                    <a:pt x="2430" y="862"/>
                  </a:lnTo>
                  <a:lnTo>
                    <a:pt x="2426" y="862"/>
                  </a:lnTo>
                  <a:lnTo>
                    <a:pt x="2420" y="862"/>
                  </a:lnTo>
                  <a:lnTo>
                    <a:pt x="2416" y="862"/>
                  </a:lnTo>
                  <a:lnTo>
                    <a:pt x="2412" y="862"/>
                  </a:lnTo>
                  <a:lnTo>
                    <a:pt x="2408" y="862"/>
                  </a:lnTo>
                  <a:lnTo>
                    <a:pt x="2404" y="862"/>
                  </a:lnTo>
                  <a:lnTo>
                    <a:pt x="2404" y="862"/>
                  </a:lnTo>
                  <a:lnTo>
                    <a:pt x="2404" y="862"/>
                  </a:lnTo>
                  <a:lnTo>
                    <a:pt x="2402" y="864"/>
                  </a:lnTo>
                  <a:lnTo>
                    <a:pt x="2402" y="864"/>
                  </a:lnTo>
                  <a:lnTo>
                    <a:pt x="2402" y="864"/>
                  </a:lnTo>
                  <a:lnTo>
                    <a:pt x="2400" y="864"/>
                  </a:lnTo>
                  <a:lnTo>
                    <a:pt x="2400" y="864"/>
                  </a:lnTo>
                  <a:lnTo>
                    <a:pt x="2400" y="866"/>
                  </a:lnTo>
                  <a:lnTo>
                    <a:pt x="2400" y="868"/>
                  </a:lnTo>
                  <a:lnTo>
                    <a:pt x="2400" y="868"/>
                  </a:lnTo>
                  <a:lnTo>
                    <a:pt x="2400" y="868"/>
                  </a:lnTo>
                  <a:lnTo>
                    <a:pt x="2398" y="870"/>
                  </a:lnTo>
                  <a:lnTo>
                    <a:pt x="2398" y="870"/>
                  </a:lnTo>
                  <a:lnTo>
                    <a:pt x="2398" y="870"/>
                  </a:lnTo>
                  <a:lnTo>
                    <a:pt x="2400" y="872"/>
                  </a:lnTo>
                  <a:lnTo>
                    <a:pt x="2400" y="876"/>
                  </a:lnTo>
                  <a:lnTo>
                    <a:pt x="2400" y="876"/>
                  </a:lnTo>
                  <a:lnTo>
                    <a:pt x="2400" y="878"/>
                  </a:lnTo>
                  <a:lnTo>
                    <a:pt x="2400" y="880"/>
                  </a:lnTo>
                  <a:lnTo>
                    <a:pt x="2400" y="882"/>
                  </a:lnTo>
                  <a:lnTo>
                    <a:pt x="2400" y="886"/>
                  </a:lnTo>
                  <a:lnTo>
                    <a:pt x="2400" y="886"/>
                  </a:lnTo>
                  <a:lnTo>
                    <a:pt x="2400" y="886"/>
                  </a:lnTo>
                  <a:lnTo>
                    <a:pt x="2398" y="884"/>
                  </a:lnTo>
                  <a:lnTo>
                    <a:pt x="2396" y="882"/>
                  </a:lnTo>
                  <a:lnTo>
                    <a:pt x="2394" y="880"/>
                  </a:lnTo>
                  <a:lnTo>
                    <a:pt x="2394" y="880"/>
                  </a:lnTo>
                  <a:lnTo>
                    <a:pt x="2392" y="878"/>
                  </a:lnTo>
                  <a:lnTo>
                    <a:pt x="2392" y="876"/>
                  </a:lnTo>
                  <a:lnTo>
                    <a:pt x="2394" y="872"/>
                  </a:lnTo>
                  <a:lnTo>
                    <a:pt x="2394" y="870"/>
                  </a:lnTo>
                  <a:lnTo>
                    <a:pt x="2394" y="870"/>
                  </a:lnTo>
                  <a:lnTo>
                    <a:pt x="2394" y="868"/>
                  </a:lnTo>
                  <a:lnTo>
                    <a:pt x="2394" y="868"/>
                  </a:lnTo>
                  <a:lnTo>
                    <a:pt x="2396" y="866"/>
                  </a:lnTo>
                  <a:lnTo>
                    <a:pt x="2398" y="864"/>
                  </a:lnTo>
                  <a:lnTo>
                    <a:pt x="2398" y="864"/>
                  </a:lnTo>
                  <a:lnTo>
                    <a:pt x="2398" y="864"/>
                  </a:lnTo>
                  <a:lnTo>
                    <a:pt x="2398" y="862"/>
                  </a:lnTo>
                  <a:lnTo>
                    <a:pt x="2398" y="862"/>
                  </a:lnTo>
                  <a:lnTo>
                    <a:pt x="2398" y="860"/>
                  </a:lnTo>
                  <a:lnTo>
                    <a:pt x="2398" y="858"/>
                  </a:lnTo>
                  <a:lnTo>
                    <a:pt x="2398" y="858"/>
                  </a:lnTo>
                  <a:lnTo>
                    <a:pt x="2398" y="858"/>
                  </a:lnTo>
                  <a:lnTo>
                    <a:pt x="2398" y="854"/>
                  </a:lnTo>
                  <a:lnTo>
                    <a:pt x="2398" y="854"/>
                  </a:lnTo>
                  <a:lnTo>
                    <a:pt x="2396" y="854"/>
                  </a:lnTo>
                  <a:lnTo>
                    <a:pt x="2396" y="852"/>
                  </a:lnTo>
                  <a:lnTo>
                    <a:pt x="2394" y="850"/>
                  </a:lnTo>
                  <a:lnTo>
                    <a:pt x="2392" y="848"/>
                  </a:lnTo>
                  <a:lnTo>
                    <a:pt x="2390" y="846"/>
                  </a:lnTo>
                  <a:lnTo>
                    <a:pt x="2386" y="844"/>
                  </a:lnTo>
                  <a:lnTo>
                    <a:pt x="2384" y="840"/>
                  </a:lnTo>
                  <a:lnTo>
                    <a:pt x="2376" y="836"/>
                  </a:lnTo>
                  <a:lnTo>
                    <a:pt x="2368" y="830"/>
                  </a:lnTo>
                  <a:lnTo>
                    <a:pt x="2360" y="824"/>
                  </a:lnTo>
                  <a:lnTo>
                    <a:pt x="2354" y="818"/>
                  </a:lnTo>
                  <a:lnTo>
                    <a:pt x="2346" y="812"/>
                  </a:lnTo>
                  <a:lnTo>
                    <a:pt x="2344" y="810"/>
                  </a:lnTo>
                  <a:lnTo>
                    <a:pt x="2342" y="806"/>
                  </a:lnTo>
                  <a:lnTo>
                    <a:pt x="2338" y="802"/>
                  </a:lnTo>
                  <a:lnTo>
                    <a:pt x="2334" y="800"/>
                  </a:lnTo>
                  <a:lnTo>
                    <a:pt x="2332" y="796"/>
                  </a:lnTo>
                  <a:lnTo>
                    <a:pt x="2328" y="792"/>
                  </a:lnTo>
                  <a:lnTo>
                    <a:pt x="2324" y="788"/>
                  </a:lnTo>
                  <a:lnTo>
                    <a:pt x="2320" y="784"/>
                  </a:lnTo>
                  <a:lnTo>
                    <a:pt x="2318" y="782"/>
                  </a:lnTo>
                  <a:lnTo>
                    <a:pt x="2314" y="780"/>
                  </a:lnTo>
                  <a:lnTo>
                    <a:pt x="2308" y="776"/>
                  </a:lnTo>
                  <a:lnTo>
                    <a:pt x="2298" y="772"/>
                  </a:lnTo>
                  <a:lnTo>
                    <a:pt x="2294" y="768"/>
                  </a:lnTo>
                  <a:lnTo>
                    <a:pt x="2288" y="766"/>
                  </a:lnTo>
                  <a:lnTo>
                    <a:pt x="2284" y="764"/>
                  </a:lnTo>
                  <a:lnTo>
                    <a:pt x="2282" y="762"/>
                  </a:lnTo>
                  <a:lnTo>
                    <a:pt x="2278" y="762"/>
                  </a:lnTo>
                  <a:lnTo>
                    <a:pt x="2276" y="760"/>
                  </a:lnTo>
                  <a:lnTo>
                    <a:pt x="2274" y="760"/>
                  </a:lnTo>
                  <a:lnTo>
                    <a:pt x="2272" y="758"/>
                  </a:lnTo>
                  <a:lnTo>
                    <a:pt x="2270" y="756"/>
                  </a:lnTo>
                  <a:lnTo>
                    <a:pt x="2270" y="756"/>
                  </a:lnTo>
                  <a:lnTo>
                    <a:pt x="2270" y="756"/>
                  </a:lnTo>
                  <a:lnTo>
                    <a:pt x="2268" y="756"/>
                  </a:lnTo>
                  <a:lnTo>
                    <a:pt x="2266" y="756"/>
                  </a:lnTo>
                  <a:lnTo>
                    <a:pt x="2266" y="756"/>
                  </a:lnTo>
                  <a:lnTo>
                    <a:pt x="2260" y="756"/>
                  </a:lnTo>
                  <a:lnTo>
                    <a:pt x="2256" y="756"/>
                  </a:lnTo>
                  <a:lnTo>
                    <a:pt x="2250" y="756"/>
                  </a:lnTo>
                  <a:lnTo>
                    <a:pt x="2246" y="756"/>
                  </a:lnTo>
                  <a:lnTo>
                    <a:pt x="2240" y="754"/>
                  </a:lnTo>
                  <a:lnTo>
                    <a:pt x="2234" y="754"/>
                  </a:lnTo>
                  <a:lnTo>
                    <a:pt x="2228" y="752"/>
                  </a:lnTo>
                  <a:lnTo>
                    <a:pt x="2226" y="752"/>
                  </a:lnTo>
                  <a:lnTo>
                    <a:pt x="2222" y="750"/>
                  </a:lnTo>
                  <a:lnTo>
                    <a:pt x="2220" y="750"/>
                  </a:lnTo>
                  <a:lnTo>
                    <a:pt x="2220" y="750"/>
                  </a:lnTo>
                  <a:lnTo>
                    <a:pt x="2216" y="750"/>
                  </a:lnTo>
                  <a:lnTo>
                    <a:pt x="2214" y="748"/>
                  </a:lnTo>
                  <a:lnTo>
                    <a:pt x="2212" y="748"/>
                  </a:lnTo>
                  <a:lnTo>
                    <a:pt x="2210" y="748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0" y="746"/>
                  </a:lnTo>
                  <a:lnTo>
                    <a:pt x="2196" y="744"/>
                  </a:lnTo>
                  <a:lnTo>
                    <a:pt x="2194" y="744"/>
                  </a:lnTo>
                  <a:lnTo>
                    <a:pt x="2192" y="744"/>
                  </a:lnTo>
                  <a:lnTo>
                    <a:pt x="2190" y="744"/>
                  </a:lnTo>
                  <a:lnTo>
                    <a:pt x="2188" y="744"/>
                  </a:lnTo>
                  <a:lnTo>
                    <a:pt x="2188" y="744"/>
                  </a:lnTo>
                  <a:lnTo>
                    <a:pt x="2188" y="744"/>
                  </a:lnTo>
                  <a:lnTo>
                    <a:pt x="2186" y="746"/>
                  </a:lnTo>
                  <a:lnTo>
                    <a:pt x="2186" y="746"/>
                  </a:lnTo>
                  <a:lnTo>
                    <a:pt x="2184" y="746"/>
                  </a:lnTo>
                  <a:lnTo>
                    <a:pt x="2182" y="750"/>
                  </a:lnTo>
                  <a:lnTo>
                    <a:pt x="2182" y="750"/>
                  </a:lnTo>
                  <a:lnTo>
                    <a:pt x="2182" y="750"/>
                  </a:lnTo>
                  <a:lnTo>
                    <a:pt x="2180" y="754"/>
                  </a:lnTo>
                  <a:lnTo>
                    <a:pt x="2180" y="754"/>
                  </a:lnTo>
                  <a:lnTo>
                    <a:pt x="2180" y="754"/>
                  </a:lnTo>
                  <a:lnTo>
                    <a:pt x="2180" y="760"/>
                  </a:lnTo>
                  <a:lnTo>
                    <a:pt x="2180" y="760"/>
                  </a:lnTo>
                  <a:lnTo>
                    <a:pt x="2182" y="762"/>
                  </a:lnTo>
                  <a:lnTo>
                    <a:pt x="2182" y="768"/>
                  </a:lnTo>
                  <a:lnTo>
                    <a:pt x="2184" y="772"/>
                  </a:lnTo>
                  <a:lnTo>
                    <a:pt x="2186" y="776"/>
                  </a:lnTo>
                  <a:lnTo>
                    <a:pt x="2188" y="780"/>
                  </a:lnTo>
                  <a:lnTo>
                    <a:pt x="2188" y="784"/>
                  </a:lnTo>
                  <a:lnTo>
                    <a:pt x="2190" y="786"/>
                  </a:lnTo>
                  <a:lnTo>
                    <a:pt x="2190" y="788"/>
                  </a:lnTo>
                  <a:lnTo>
                    <a:pt x="2190" y="788"/>
                  </a:lnTo>
                  <a:lnTo>
                    <a:pt x="2188" y="788"/>
                  </a:lnTo>
                  <a:lnTo>
                    <a:pt x="2186" y="788"/>
                  </a:lnTo>
                  <a:lnTo>
                    <a:pt x="2182" y="788"/>
                  </a:lnTo>
                  <a:lnTo>
                    <a:pt x="2178" y="786"/>
                  </a:lnTo>
                  <a:lnTo>
                    <a:pt x="2176" y="786"/>
                  </a:lnTo>
                  <a:lnTo>
                    <a:pt x="2172" y="786"/>
                  </a:lnTo>
                  <a:lnTo>
                    <a:pt x="2170" y="784"/>
                  </a:lnTo>
                  <a:lnTo>
                    <a:pt x="2164" y="784"/>
                  </a:lnTo>
                  <a:lnTo>
                    <a:pt x="2162" y="784"/>
                  </a:lnTo>
                  <a:lnTo>
                    <a:pt x="2158" y="782"/>
                  </a:lnTo>
                  <a:lnTo>
                    <a:pt x="2158" y="782"/>
                  </a:lnTo>
                  <a:lnTo>
                    <a:pt x="2156" y="780"/>
                  </a:lnTo>
                  <a:lnTo>
                    <a:pt x="2156" y="780"/>
                  </a:lnTo>
                  <a:lnTo>
                    <a:pt x="2154" y="778"/>
                  </a:lnTo>
                  <a:lnTo>
                    <a:pt x="2154" y="774"/>
                  </a:lnTo>
                  <a:lnTo>
                    <a:pt x="2154" y="772"/>
                  </a:lnTo>
                  <a:lnTo>
                    <a:pt x="2154" y="770"/>
                  </a:lnTo>
                  <a:lnTo>
                    <a:pt x="2154" y="766"/>
                  </a:lnTo>
                  <a:lnTo>
                    <a:pt x="2154" y="764"/>
                  </a:lnTo>
                  <a:lnTo>
                    <a:pt x="2154" y="764"/>
                  </a:lnTo>
                  <a:lnTo>
                    <a:pt x="2156" y="764"/>
                  </a:lnTo>
                  <a:lnTo>
                    <a:pt x="2156" y="762"/>
                  </a:lnTo>
                  <a:lnTo>
                    <a:pt x="2160" y="762"/>
                  </a:lnTo>
                  <a:lnTo>
                    <a:pt x="2162" y="762"/>
                  </a:lnTo>
                  <a:lnTo>
                    <a:pt x="2166" y="760"/>
                  </a:lnTo>
                  <a:lnTo>
                    <a:pt x="2168" y="760"/>
                  </a:lnTo>
                  <a:lnTo>
                    <a:pt x="2170" y="760"/>
                  </a:lnTo>
                  <a:lnTo>
                    <a:pt x="2170" y="760"/>
                  </a:lnTo>
                  <a:lnTo>
                    <a:pt x="2172" y="760"/>
                  </a:lnTo>
                  <a:lnTo>
                    <a:pt x="2172" y="758"/>
                  </a:lnTo>
                  <a:lnTo>
                    <a:pt x="2172" y="758"/>
                  </a:lnTo>
                  <a:lnTo>
                    <a:pt x="2172" y="756"/>
                  </a:lnTo>
                  <a:lnTo>
                    <a:pt x="2172" y="754"/>
                  </a:lnTo>
                  <a:lnTo>
                    <a:pt x="2172" y="754"/>
                  </a:lnTo>
                  <a:lnTo>
                    <a:pt x="2172" y="754"/>
                  </a:lnTo>
                  <a:lnTo>
                    <a:pt x="2170" y="752"/>
                  </a:lnTo>
                  <a:lnTo>
                    <a:pt x="2168" y="750"/>
                  </a:lnTo>
                  <a:lnTo>
                    <a:pt x="2166" y="748"/>
                  </a:lnTo>
                  <a:lnTo>
                    <a:pt x="2162" y="746"/>
                  </a:lnTo>
                  <a:lnTo>
                    <a:pt x="2160" y="746"/>
                  </a:lnTo>
                  <a:lnTo>
                    <a:pt x="2160" y="746"/>
                  </a:lnTo>
                  <a:lnTo>
                    <a:pt x="2160" y="746"/>
                  </a:lnTo>
                  <a:lnTo>
                    <a:pt x="2158" y="744"/>
                  </a:lnTo>
                  <a:lnTo>
                    <a:pt x="2158" y="744"/>
                  </a:lnTo>
                  <a:lnTo>
                    <a:pt x="2156" y="744"/>
                  </a:lnTo>
                  <a:lnTo>
                    <a:pt x="2156" y="744"/>
                  </a:lnTo>
                  <a:lnTo>
                    <a:pt x="2156" y="744"/>
                  </a:lnTo>
                  <a:lnTo>
                    <a:pt x="2154" y="746"/>
                  </a:lnTo>
                  <a:lnTo>
                    <a:pt x="2152" y="746"/>
                  </a:lnTo>
                  <a:lnTo>
                    <a:pt x="2152" y="746"/>
                  </a:lnTo>
                  <a:lnTo>
                    <a:pt x="2152" y="746"/>
                  </a:lnTo>
                  <a:lnTo>
                    <a:pt x="2150" y="748"/>
                  </a:lnTo>
                  <a:lnTo>
                    <a:pt x="2150" y="748"/>
                  </a:lnTo>
                  <a:lnTo>
                    <a:pt x="2150" y="748"/>
                  </a:lnTo>
                  <a:lnTo>
                    <a:pt x="2148" y="752"/>
                  </a:lnTo>
                  <a:lnTo>
                    <a:pt x="2146" y="754"/>
                  </a:lnTo>
                  <a:lnTo>
                    <a:pt x="2144" y="758"/>
                  </a:lnTo>
                  <a:lnTo>
                    <a:pt x="2142" y="760"/>
                  </a:lnTo>
                  <a:lnTo>
                    <a:pt x="2142" y="762"/>
                  </a:lnTo>
                  <a:lnTo>
                    <a:pt x="2138" y="766"/>
                  </a:lnTo>
                  <a:lnTo>
                    <a:pt x="2136" y="768"/>
                  </a:lnTo>
                  <a:lnTo>
                    <a:pt x="2136" y="768"/>
                  </a:lnTo>
                  <a:lnTo>
                    <a:pt x="2134" y="770"/>
                  </a:lnTo>
                  <a:lnTo>
                    <a:pt x="2134" y="770"/>
                  </a:lnTo>
                  <a:lnTo>
                    <a:pt x="2134" y="770"/>
                  </a:lnTo>
                  <a:lnTo>
                    <a:pt x="2134" y="770"/>
                  </a:lnTo>
                  <a:lnTo>
                    <a:pt x="2132" y="770"/>
                  </a:lnTo>
                  <a:lnTo>
                    <a:pt x="2130" y="768"/>
                  </a:lnTo>
                  <a:lnTo>
                    <a:pt x="2128" y="766"/>
                  </a:lnTo>
                  <a:lnTo>
                    <a:pt x="2128" y="766"/>
                  </a:lnTo>
                  <a:lnTo>
                    <a:pt x="2128" y="766"/>
                  </a:lnTo>
                  <a:lnTo>
                    <a:pt x="2126" y="766"/>
                  </a:lnTo>
                  <a:lnTo>
                    <a:pt x="2126" y="766"/>
                  </a:lnTo>
                  <a:lnTo>
                    <a:pt x="2126" y="764"/>
                  </a:lnTo>
                  <a:lnTo>
                    <a:pt x="2124" y="764"/>
                  </a:lnTo>
                  <a:lnTo>
                    <a:pt x="2124" y="764"/>
                  </a:lnTo>
                  <a:lnTo>
                    <a:pt x="2124" y="764"/>
                  </a:lnTo>
                  <a:lnTo>
                    <a:pt x="2120" y="764"/>
                  </a:lnTo>
                  <a:lnTo>
                    <a:pt x="2118" y="764"/>
                  </a:lnTo>
                  <a:lnTo>
                    <a:pt x="2112" y="764"/>
                  </a:lnTo>
                  <a:lnTo>
                    <a:pt x="2106" y="766"/>
                  </a:lnTo>
                  <a:lnTo>
                    <a:pt x="2104" y="766"/>
                  </a:lnTo>
                  <a:lnTo>
                    <a:pt x="2104" y="766"/>
                  </a:lnTo>
                  <a:lnTo>
                    <a:pt x="2104" y="766"/>
                  </a:lnTo>
                  <a:lnTo>
                    <a:pt x="2102" y="764"/>
                  </a:lnTo>
                  <a:lnTo>
                    <a:pt x="2102" y="764"/>
                  </a:lnTo>
                  <a:lnTo>
                    <a:pt x="2100" y="762"/>
                  </a:lnTo>
                  <a:lnTo>
                    <a:pt x="2100" y="758"/>
                  </a:lnTo>
                  <a:lnTo>
                    <a:pt x="2100" y="758"/>
                  </a:lnTo>
                  <a:lnTo>
                    <a:pt x="2098" y="758"/>
                  </a:lnTo>
                  <a:lnTo>
                    <a:pt x="2098" y="756"/>
                  </a:lnTo>
                  <a:lnTo>
                    <a:pt x="2098" y="756"/>
                  </a:lnTo>
                  <a:lnTo>
                    <a:pt x="2096" y="756"/>
                  </a:lnTo>
                  <a:lnTo>
                    <a:pt x="2094" y="756"/>
                  </a:lnTo>
                  <a:lnTo>
                    <a:pt x="2094" y="756"/>
                  </a:lnTo>
                  <a:lnTo>
                    <a:pt x="2094" y="756"/>
                  </a:lnTo>
                  <a:lnTo>
                    <a:pt x="2092" y="756"/>
                  </a:lnTo>
                  <a:lnTo>
                    <a:pt x="2088" y="754"/>
                  </a:lnTo>
                  <a:lnTo>
                    <a:pt x="2086" y="754"/>
                  </a:lnTo>
                  <a:lnTo>
                    <a:pt x="2082" y="756"/>
                  </a:lnTo>
                  <a:lnTo>
                    <a:pt x="2076" y="756"/>
                  </a:lnTo>
                  <a:lnTo>
                    <a:pt x="2072" y="756"/>
                  </a:lnTo>
                  <a:lnTo>
                    <a:pt x="2070" y="756"/>
                  </a:lnTo>
                  <a:lnTo>
                    <a:pt x="2066" y="758"/>
                  </a:lnTo>
                  <a:lnTo>
                    <a:pt x="2066" y="758"/>
                  </a:lnTo>
                  <a:lnTo>
                    <a:pt x="2066" y="758"/>
                  </a:lnTo>
                  <a:lnTo>
                    <a:pt x="2062" y="760"/>
                  </a:lnTo>
                  <a:lnTo>
                    <a:pt x="2062" y="760"/>
                  </a:lnTo>
                  <a:lnTo>
                    <a:pt x="2062" y="760"/>
                  </a:lnTo>
                  <a:lnTo>
                    <a:pt x="2060" y="762"/>
                  </a:lnTo>
                  <a:lnTo>
                    <a:pt x="2056" y="766"/>
                  </a:lnTo>
                  <a:lnTo>
                    <a:pt x="2054" y="768"/>
                  </a:lnTo>
                  <a:lnTo>
                    <a:pt x="2054" y="770"/>
                  </a:lnTo>
                  <a:lnTo>
                    <a:pt x="2052" y="770"/>
                  </a:lnTo>
                  <a:lnTo>
                    <a:pt x="2052" y="770"/>
                  </a:lnTo>
                  <a:lnTo>
                    <a:pt x="2052" y="770"/>
                  </a:lnTo>
                  <a:lnTo>
                    <a:pt x="2052" y="768"/>
                  </a:lnTo>
                  <a:lnTo>
                    <a:pt x="2052" y="768"/>
                  </a:lnTo>
                  <a:lnTo>
                    <a:pt x="2052" y="768"/>
                  </a:lnTo>
                  <a:lnTo>
                    <a:pt x="2052" y="766"/>
                  </a:lnTo>
                  <a:lnTo>
                    <a:pt x="2050" y="766"/>
                  </a:lnTo>
                  <a:lnTo>
                    <a:pt x="2050" y="766"/>
                  </a:lnTo>
                  <a:lnTo>
                    <a:pt x="2050" y="766"/>
                  </a:lnTo>
                  <a:lnTo>
                    <a:pt x="2048" y="762"/>
                  </a:lnTo>
                  <a:lnTo>
                    <a:pt x="2044" y="760"/>
                  </a:lnTo>
                  <a:lnTo>
                    <a:pt x="2042" y="758"/>
                  </a:lnTo>
                  <a:lnTo>
                    <a:pt x="2040" y="758"/>
                  </a:lnTo>
                  <a:lnTo>
                    <a:pt x="2040" y="758"/>
                  </a:lnTo>
                  <a:lnTo>
                    <a:pt x="2040" y="758"/>
                  </a:lnTo>
                  <a:lnTo>
                    <a:pt x="2038" y="756"/>
                  </a:lnTo>
                  <a:lnTo>
                    <a:pt x="2034" y="756"/>
                  </a:lnTo>
                  <a:lnTo>
                    <a:pt x="2032" y="756"/>
                  </a:lnTo>
                  <a:lnTo>
                    <a:pt x="2030" y="754"/>
                  </a:lnTo>
                  <a:lnTo>
                    <a:pt x="2030" y="754"/>
                  </a:lnTo>
                  <a:lnTo>
                    <a:pt x="2032" y="752"/>
                  </a:lnTo>
                  <a:lnTo>
                    <a:pt x="2036" y="750"/>
                  </a:lnTo>
                  <a:lnTo>
                    <a:pt x="2036" y="750"/>
                  </a:lnTo>
                  <a:lnTo>
                    <a:pt x="2036" y="748"/>
                  </a:lnTo>
                  <a:lnTo>
                    <a:pt x="2036" y="748"/>
                  </a:lnTo>
                  <a:lnTo>
                    <a:pt x="2036" y="748"/>
                  </a:lnTo>
                  <a:lnTo>
                    <a:pt x="2038" y="746"/>
                  </a:lnTo>
                  <a:lnTo>
                    <a:pt x="2038" y="744"/>
                  </a:lnTo>
                  <a:lnTo>
                    <a:pt x="2038" y="744"/>
                  </a:lnTo>
                  <a:lnTo>
                    <a:pt x="2038" y="744"/>
                  </a:lnTo>
                  <a:lnTo>
                    <a:pt x="2038" y="740"/>
                  </a:lnTo>
                  <a:lnTo>
                    <a:pt x="2038" y="740"/>
                  </a:lnTo>
                  <a:lnTo>
                    <a:pt x="2038" y="736"/>
                  </a:lnTo>
                  <a:lnTo>
                    <a:pt x="2038" y="736"/>
                  </a:lnTo>
                  <a:lnTo>
                    <a:pt x="2038" y="734"/>
                  </a:lnTo>
                  <a:lnTo>
                    <a:pt x="2038" y="730"/>
                  </a:lnTo>
                  <a:lnTo>
                    <a:pt x="2038" y="730"/>
                  </a:lnTo>
                  <a:lnTo>
                    <a:pt x="2038" y="730"/>
                  </a:lnTo>
                  <a:lnTo>
                    <a:pt x="2036" y="728"/>
                  </a:lnTo>
                  <a:lnTo>
                    <a:pt x="2034" y="724"/>
                  </a:lnTo>
                  <a:lnTo>
                    <a:pt x="2034" y="722"/>
                  </a:lnTo>
                  <a:lnTo>
                    <a:pt x="2032" y="718"/>
                  </a:lnTo>
                  <a:lnTo>
                    <a:pt x="2026" y="712"/>
                  </a:lnTo>
                  <a:lnTo>
                    <a:pt x="2024" y="708"/>
                  </a:lnTo>
                  <a:lnTo>
                    <a:pt x="2022" y="706"/>
                  </a:lnTo>
                  <a:lnTo>
                    <a:pt x="2022" y="706"/>
                  </a:lnTo>
                  <a:lnTo>
                    <a:pt x="2020" y="706"/>
                  </a:lnTo>
                  <a:lnTo>
                    <a:pt x="2018" y="704"/>
                  </a:lnTo>
                  <a:lnTo>
                    <a:pt x="2018" y="704"/>
                  </a:lnTo>
                  <a:lnTo>
                    <a:pt x="2016" y="702"/>
                  </a:lnTo>
                  <a:lnTo>
                    <a:pt x="2014" y="702"/>
                  </a:lnTo>
                  <a:lnTo>
                    <a:pt x="2014" y="702"/>
                  </a:lnTo>
                  <a:lnTo>
                    <a:pt x="2012" y="702"/>
                  </a:lnTo>
                  <a:lnTo>
                    <a:pt x="2008" y="700"/>
                  </a:lnTo>
                  <a:lnTo>
                    <a:pt x="2002" y="698"/>
                  </a:lnTo>
                  <a:lnTo>
                    <a:pt x="1996" y="698"/>
                  </a:lnTo>
                  <a:lnTo>
                    <a:pt x="1990" y="698"/>
                  </a:lnTo>
                  <a:lnTo>
                    <a:pt x="1984" y="696"/>
                  </a:lnTo>
                  <a:lnTo>
                    <a:pt x="1978" y="696"/>
                  </a:lnTo>
                  <a:lnTo>
                    <a:pt x="1972" y="696"/>
                  </a:lnTo>
                  <a:lnTo>
                    <a:pt x="1966" y="698"/>
                  </a:lnTo>
                  <a:lnTo>
                    <a:pt x="1966" y="698"/>
                  </a:lnTo>
                  <a:lnTo>
                    <a:pt x="1962" y="698"/>
                  </a:lnTo>
                  <a:lnTo>
                    <a:pt x="1962" y="698"/>
                  </a:lnTo>
                  <a:lnTo>
                    <a:pt x="1962" y="698"/>
                  </a:lnTo>
                  <a:lnTo>
                    <a:pt x="1960" y="700"/>
                  </a:lnTo>
                  <a:lnTo>
                    <a:pt x="1960" y="700"/>
                  </a:lnTo>
                  <a:lnTo>
                    <a:pt x="1960" y="700"/>
                  </a:lnTo>
                  <a:lnTo>
                    <a:pt x="1958" y="702"/>
                  </a:lnTo>
                  <a:lnTo>
                    <a:pt x="1958" y="702"/>
                  </a:lnTo>
                  <a:lnTo>
                    <a:pt x="1956" y="702"/>
                  </a:lnTo>
                  <a:lnTo>
                    <a:pt x="1954" y="704"/>
                  </a:lnTo>
                  <a:lnTo>
                    <a:pt x="1954" y="706"/>
                  </a:lnTo>
                  <a:lnTo>
                    <a:pt x="1952" y="708"/>
                  </a:lnTo>
                  <a:lnTo>
                    <a:pt x="1950" y="708"/>
                  </a:lnTo>
                  <a:lnTo>
                    <a:pt x="1950" y="708"/>
                  </a:lnTo>
                  <a:lnTo>
                    <a:pt x="1946" y="708"/>
                  </a:lnTo>
                  <a:lnTo>
                    <a:pt x="1944" y="708"/>
                  </a:lnTo>
                  <a:lnTo>
                    <a:pt x="1936" y="708"/>
                  </a:lnTo>
                  <a:lnTo>
                    <a:pt x="1932" y="706"/>
                  </a:lnTo>
                  <a:lnTo>
                    <a:pt x="1928" y="704"/>
                  </a:lnTo>
                  <a:lnTo>
                    <a:pt x="1924" y="704"/>
                  </a:lnTo>
                  <a:lnTo>
                    <a:pt x="1922" y="704"/>
                  </a:lnTo>
                  <a:lnTo>
                    <a:pt x="1918" y="702"/>
                  </a:lnTo>
                  <a:lnTo>
                    <a:pt x="1920" y="702"/>
                  </a:lnTo>
                  <a:lnTo>
                    <a:pt x="1918" y="702"/>
                  </a:lnTo>
                  <a:lnTo>
                    <a:pt x="1916" y="700"/>
                  </a:lnTo>
                  <a:lnTo>
                    <a:pt x="1916" y="700"/>
                  </a:lnTo>
                  <a:lnTo>
                    <a:pt x="1914" y="698"/>
                  </a:lnTo>
                  <a:lnTo>
                    <a:pt x="1912" y="696"/>
                  </a:lnTo>
                  <a:lnTo>
                    <a:pt x="1910" y="694"/>
                  </a:lnTo>
                  <a:lnTo>
                    <a:pt x="1906" y="692"/>
                  </a:lnTo>
                  <a:lnTo>
                    <a:pt x="1904" y="688"/>
                  </a:lnTo>
                  <a:lnTo>
                    <a:pt x="1900" y="684"/>
                  </a:lnTo>
                  <a:lnTo>
                    <a:pt x="1896" y="680"/>
                  </a:lnTo>
                  <a:lnTo>
                    <a:pt x="1894" y="676"/>
                  </a:lnTo>
                  <a:lnTo>
                    <a:pt x="1890" y="674"/>
                  </a:lnTo>
                  <a:lnTo>
                    <a:pt x="1888" y="670"/>
                  </a:lnTo>
                  <a:lnTo>
                    <a:pt x="1886" y="666"/>
                  </a:lnTo>
                  <a:lnTo>
                    <a:pt x="1886" y="666"/>
                  </a:lnTo>
                  <a:lnTo>
                    <a:pt x="1886" y="664"/>
                  </a:lnTo>
                  <a:lnTo>
                    <a:pt x="1886" y="660"/>
                  </a:lnTo>
                  <a:lnTo>
                    <a:pt x="1886" y="656"/>
                  </a:lnTo>
                  <a:lnTo>
                    <a:pt x="1886" y="656"/>
                  </a:lnTo>
                  <a:lnTo>
                    <a:pt x="1886" y="656"/>
                  </a:lnTo>
                  <a:lnTo>
                    <a:pt x="1886" y="654"/>
                  </a:lnTo>
                  <a:lnTo>
                    <a:pt x="1886" y="654"/>
                  </a:lnTo>
                  <a:lnTo>
                    <a:pt x="1886" y="654"/>
                  </a:lnTo>
                  <a:lnTo>
                    <a:pt x="1886" y="652"/>
                  </a:lnTo>
                  <a:lnTo>
                    <a:pt x="1886" y="652"/>
                  </a:lnTo>
                  <a:lnTo>
                    <a:pt x="1886" y="652"/>
                  </a:lnTo>
                  <a:lnTo>
                    <a:pt x="1884" y="650"/>
                  </a:lnTo>
                  <a:lnTo>
                    <a:pt x="1884" y="650"/>
                  </a:lnTo>
                  <a:lnTo>
                    <a:pt x="1884" y="648"/>
                  </a:lnTo>
                  <a:lnTo>
                    <a:pt x="1882" y="646"/>
                  </a:lnTo>
                  <a:lnTo>
                    <a:pt x="1882" y="646"/>
                  </a:lnTo>
                  <a:lnTo>
                    <a:pt x="1880" y="646"/>
                  </a:lnTo>
                  <a:lnTo>
                    <a:pt x="1878" y="644"/>
                  </a:lnTo>
                  <a:lnTo>
                    <a:pt x="1876" y="644"/>
                  </a:lnTo>
                  <a:lnTo>
                    <a:pt x="1874" y="642"/>
                  </a:lnTo>
                  <a:lnTo>
                    <a:pt x="1872" y="642"/>
                  </a:lnTo>
                  <a:lnTo>
                    <a:pt x="1868" y="640"/>
                  </a:lnTo>
                  <a:lnTo>
                    <a:pt x="1864" y="640"/>
                  </a:lnTo>
                  <a:lnTo>
                    <a:pt x="1860" y="640"/>
                  </a:lnTo>
                  <a:lnTo>
                    <a:pt x="1854" y="638"/>
                  </a:lnTo>
                  <a:lnTo>
                    <a:pt x="1850" y="638"/>
                  </a:lnTo>
                  <a:lnTo>
                    <a:pt x="1846" y="638"/>
                  </a:lnTo>
                  <a:lnTo>
                    <a:pt x="1840" y="636"/>
                  </a:lnTo>
                  <a:lnTo>
                    <a:pt x="1838" y="636"/>
                  </a:lnTo>
                  <a:lnTo>
                    <a:pt x="1834" y="634"/>
                  </a:lnTo>
                  <a:lnTo>
                    <a:pt x="1832" y="634"/>
                  </a:lnTo>
                  <a:lnTo>
                    <a:pt x="1828" y="630"/>
                  </a:lnTo>
                  <a:lnTo>
                    <a:pt x="1822" y="628"/>
                  </a:lnTo>
                  <a:lnTo>
                    <a:pt x="1818" y="626"/>
                  </a:lnTo>
                  <a:lnTo>
                    <a:pt x="1812" y="624"/>
                  </a:lnTo>
                  <a:lnTo>
                    <a:pt x="1806" y="622"/>
                  </a:lnTo>
                  <a:lnTo>
                    <a:pt x="1800" y="620"/>
                  </a:lnTo>
                  <a:lnTo>
                    <a:pt x="1800" y="620"/>
                  </a:lnTo>
                  <a:lnTo>
                    <a:pt x="1792" y="620"/>
                  </a:lnTo>
                  <a:lnTo>
                    <a:pt x="1792" y="620"/>
                  </a:lnTo>
                  <a:lnTo>
                    <a:pt x="1792" y="620"/>
                  </a:lnTo>
                  <a:lnTo>
                    <a:pt x="1788" y="620"/>
                  </a:lnTo>
                  <a:lnTo>
                    <a:pt x="1784" y="620"/>
                  </a:lnTo>
                  <a:lnTo>
                    <a:pt x="1776" y="622"/>
                  </a:lnTo>
                  <a:lnTo>
                    <a:pt x="1772" y="624"/>
                  </a:lnTo>
                  <a:lnTo>
                    <a:pt x="1768" y="624"/>
                  </a:lnTo>
                  <a:lnTo>
                    <a:pt x="1764" y="626"/>
                  </a:lnTo>
                  <a:lnTo>
                    <a:pt x="1762" y="628"/>
                  </a:lnTo>
                  <a:lnTo>
                    <a:pt x="1756" y="630"/>
                  </a:lnTo>
                  <a:lnTo>
                    <a:pt x="1752" y="632"/>
                  </a:lnTo>
                  <a:lnTo>
                    <a:pt x="1752" y="632"/>
                  </a:lnTo>
                  <a:lnTo>
                    <a:pt x="1752" y="632"/>
                  </a:lnTo>
                  <a:lnTo>
                    <a:pt x="1750" y="634"/>
                  </a:lnTo>
                  <a:lnTo>
                    <a:pt x="1750" y="634"/>
                  </a:lnTo>
                  <a:lnTo>
                    <a:pt x="1748" y="634"/>
                  </a:lnTo>
                  <a:lnTo>
                    <a:pt x="1746" y="638"/>
                  </a:lnTo>
                  <a:lnTo>
                    <a:pt x="1746" y="638"/>
                  </a:lnTo>
                  <a:lnTo>
                    <a:pt x="1746" y="638"/>
                  </a:lnTo>
                  <a:lnTo>
                    <a:pt x="1746" y="642"/>
                  </a:lnTo>
                  <a:lnTo>
                    <a:pt x="1744" y="644"/>
                  </a:lnTo>
                  <a:lnTo>
                    <a:pt x="1744" y="646"/>
                  </a:lnTo>
                  <a:lnTo>
                    <a:pt x="1744" y="642"/>
                  </a:lnTo>
                  <a:lnTo>
                    <a:pt x="1744" y="638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2" y="632"/>
                  </a:lnTo>
                  <a:lnTo>
                    <a:pt x="1742" y="632"/>
                  </a:lnTo>
                  <a:lnTo>
                    <a:pt x="1742" y="632"/>
                  </a:lnTo>
                  <a:lnTo>
                    <a:pt x="1740" y="630"/>
                  </a:lnTo>
                  <a:lnTo>
                    <a:pt x="1738" y="630"/>
                  </a:lnTo>
                  <a:lnTo>
                    <a:pt x="1738" y="630"/>
                  </a:lnTo>
                  <a:lnTo>
                    <a:pt x="1738" y="632"/>
                  </a:lnTo>
                  <a:lnTo>
                    <a:pt x="1736" y="632"/>
                  </a:lnTo>
                  <a:lnTo>
                    <a:pt x="1736" y="632"/>
                  </a:lnTo>
                  <a:lnTo>
                    <a:pt x="1736" y="632"/>
                  </a:lnTo>
                  <a:lnTo>
                    <a:pt x="1734" y="634"/>
                  </a:lnTo>
                  <a:lnTo>
                    <a:pt x="1734" y="634"/>
                  </a:lnTo>
                  <a:lnTo>
                    <a:pt x="1734" y="634"/>
                  </a:lnTo>
                  <a:lnTo>
                    <a:pt x="1734" y="636"/>
                  </a:lnTo>
                  <a:lnTo>
                    <a:pt x="1732" y="640"/>
                  </a:lnTo>
                  <a:lnTo>
                    <a:pt x="1730" y="642"/>
                  </a:lnTo>
                  <a:lnTo>
                    <a:pt x="1730" y="646"/>
                  </a:lnTo>
                  <a:lnTo>
                    <a:pt x="1728" y="648"/>
                  </a:lnTo>
                  <a:lnTo>
                    <a:pt x="1728" y="648"/>
                  </a:lnTo>
                  <a:lnTo>
                    <a:pt x="1728" y="650"/>
                  </a:lnTo>
                  <a:lnTo>
                    <a:pt x="1728" y="650"/>
                  </a:lnTo>
                  <a:lnTo>
                    <a:pt x="1728" y="650"/>
                  </a:lnTo>
                  <a:lnTo>
                    <a:pt x="1728" y="652"/>
                  </a:lnTo>
                  <a:lnTo>
                    <a:pt x="1728" y="654"/>
                  </a:lnTo>
                  <a:lnTo>
                    <a:pt x="1728" y="654"/>
                  </a:lnTo>
                  <a:lnTo>
                    <a:pt x="1730" y="654"/>
                  </a:lnTo>
                  <a:lnTo>
                    <a:pt x="1730" y="656"/>
                  </a:lnTo>
                  <a:lnTo>
                    <a:pt x="1730" y="656"/>
                  </a:lnTo>
                  <a:lnTo>
                    <a:pt x="1732" y="656"/>
                  </a:lnTo>
                  <a:lnTo>
                    <a:pt x="1734" y="656"/>
                  </a:lnTo>
                  <a:lnTo>
                    <a:pt x="1734" y="658"/>
                  </a:lnTo>
                  <a:lnTo>
                    <a:pt x="1738" y="658"/>
                  </a:lnTo>
                  <a:lnTo>
                    <a:pt x="1738" y="658"/>
                  </a:lnTo>
                  <a:lnTo>
                    <a:pt x="1738" y="660"/>
                  </a:lnTo>
                  <a:lnTo>
                    <a:pt x="1740" y="660"/>
                  </a:lnTo>
                  <a:lnTo>
                    <a:pt x="1740" y="662"/>
                  </a:lnTo>
                  <a:lnTo>
                    <a:pt x="1740" y="664"/>
                  </a:lnTo>
                  <a:lnTo>
                    <a:pt x="1740" y="668"/>
                  </a:lnTo>
                  <a:lnTo>
                    <a:pt x="1740" y="672"/>
                  </a:lnTo>
                  <a:lnTo>
                    <a:pt x="1742" y="674"/>
                  </a:lnTo>
                  <a:lnTo>
                    <a:pt x="1740" y="678"/>
                  </a:lnTo>
                  <a:lnTo>
                    <a:pt x="1740" y="680"/>
                  </a:lnTo>
                  <a:lnTo>
                    <a:pt x="1740" y="680"/>
                  </a:lnTo>
                  <a:lnTo>
                    <a:pt x="1738" y="680"/>
                  </a:lnTo>
                  <a:lnTo>
                    <a:pt x="1736" y="680"/>
                  </a:lnTo>
                  <a:lnTo>
                    <a:pt x="1734" y="680"/>
                  </a:lnTo>
                  <a:lnTo>
                    <a:pt x="1728" y="678"/>
                  </a:lnTo>
                  <a:lnTo>
                    <a:pt x="1724" y="676"/>
                  </a:lnTo>
                  <a:lnTo>
                    <a:pt x="1722" y="676"/>
                  </a:lnTo>
                  <a:lnTo>
                    <a:pt x="1722" y="676"/>
                  </a:lnTo>
                  <a:lnTo>
                    <a:pt x="1722" y="676"/>
                  </a:lnTo>
                  <a:lnTo>
                    <a:pt x="1720" y="676"/>
                  </a:lnTo>
                  <a:lnTo>
                    <a:pt x="1720" y="676"/>
                  </a:lnTo>
                  <a:lnTo>
                    <a:pt x="1718" y="678"/>
                  </a:lnTo>
                  <a:lnTo>
                    <a:pt x="1718" y="678"/>
                  </a:lnTo>
                  <a:lnTo>
                    <a:pt x="1716" y="678"/>
                  </a:lnTo>
                  <a:lnTo>
                    <a:pt x="1714" y="678"/>
                  </a:lnTo>
                  <a:lnTo>
                    <a:pt x="1710" y="678"/>
                  </a:lnTo>
                  <a:lnTo>
                    <a:pt x="1706" y="678"/>
                  </a:lnTo>
                  <a:lnTo>
                    <a:pt x="1702" y="678"/>
                  </a:lnTo>
                  <a:lnTo>
                    <a:pt x="1698" y="678"/>
                  </a:lnTo>
                  <a:lnTo>
                    <a:pt x="1688" y="678"/>
                  </a:lnTo>
                  <a:lnTo>
                    <a:pt x="1684" y="678"/>
                  </a:lnTo>
                  <a:lnTo>
                    <a:pt x="1682" y="678"/>
                  </a:lnTo>
                  <a:lnTo>
                    <a:pt x="1678" y="678"/>
                  </a:lnTo>
                  <a:lnTo>
                    <a:pt x="1678" y="678"/>
                  </a:lnTo>
                  <a:lnTo>
                    <a:pt x="1678" y="678"/>
                  </a:lnTo>
                  <a:lnTo>
                    <a:pt x="1676" y="680"/>
                  </a:lnTo>
                  <a:lnTo>
                    <a:pt x="1676" y="680"/>
                  </a:lnTo>
                  <a:lnTo>
                    <a:pt x="1676" y="680"/>
                  </a:lnTo>
                  <a:lnTo>
                    <a:pt x="1676" y="680"/>
                  </a:lnTo>
                  <a:lnTo>
                    <a:pt x="1676" y="680"/>
                  </a:lnTo>
                  <a:lnTo>
                    <a:pt x="1674" y="680"/>
                  </a:lnTo>
                  <a:lnTo>
                    <a:pt x="1674" y="682"/>
                  </a:lnTo>
                  <a:lnTo>
                    <a:pt x="1672" y="682"/>
                  </a:lnTo>
                  <a:lnTo>
                    <a:pt x="1672" y="684"/>
                  </a:lnTo>
                  <a:lnTo>
                    <a:pt x="1672" y="684"/>
                  </a:lnTo>
                  <a:lnTo>
                    <a:pt x="1670" y="684"/>
                  </a:lnTo>
                  <a:lnTo>
                    <a:pt x="1668" y="684"/>
                  </a:lnTo>
                  <a:lnTo>
                    <a:pt x="1664" y="686"/>
                  </a:lnTo>
                  <a:lnTo>
                    <a:pt x="1658" y="686"/>
                  </a:lnTo>
                  <a:lnTo>
                    <a:pt x="1658" y="686"/>
                  </a:lnTo>
                  <a:lnTo>
                    <a:pt x="1658" y="686"/>
                  </a:lnTo>
                  <a:lnTo>
                    <a:pt x="1656" y="686"/>
                  </a:lnTo>
                  <a:lnTo>
                    <a:pt x="1654" y="684"/>
                  </a:lnTo>
                  <a:lnTo>
                    <a:pt x="1652" y="682"/>
                  </a:lnTo>
                  <a:lnTo>
                    <a:pt x="1652" y="682"/>
                  </a:lnTo>
                  <a:lnTo>
                    <a:pt x="1650" y="678"/>
                  </a:lnTo>
                  <a:lnTo>
                    <a:pt x="1650" y="676"/>
                  </a:lnTo>
                  <a:lnTo>
                    <a:pt x="1648" y="674"/>
                  </a:lnTo>
                  <a:lnTo>
                    <a:pt x="1648" y="672"/>
                  </a:lnTo>
                  <a:lnTo>
                    <a:pt x="1648" y="666"/>
                  </a:lnTo>
                  <a:lnTo>
                    <a:pt x="1648" y="664"/>
                  </a:lnTo>
                  <a:lnTo>
                    <a:pt x="1648" y="662"/>
                  </a:lnTo>
                  <a:lnTo>
                    <a:pt x="1648" y="662"/>
                  </a:lnTo>
                  <a:lnTo>
                    <a:pt x="1648" y="660"/>
                  </a:lnTo>
                  <a:lnTo>
                    <a:pt x="1648" y="660"/>
                  </a:lnTo>
                  <a:lnTo>
                    <a:pt x="1646" y="660"/>
                  </a:lnTo>
                  <a:lnTo>
                    <a:pt x="1646" y="658"/>
                  </a:lnTo>
                  <a:lnTo>
                    <a:pt x="1646" y="658"/>
                  </a:lnTo>
                  <a:lnTo>
                    <a:pt x="1644" y="658"/>
                  </a:lnTo>
                  <a:lnTo>
                    <a:pt x="1642" y="658"/>
                  </a:lnTo>
                  <a:lnTo>
                    <a:pt x="1642" y="658"/>
                  </a:lnTo>
                  <a:lnTo>
                    <a:pt x="1642" y="658"/>
                  </a:lnTo>
                  <a:lnTo>
                    <a:pt x="1640" y="658"/>
                  </a:lnTo>
                  <a:lnTo>
                    <a:pt x="1640" y="658"/>
                  </a:lnTo>
                  <a:lnTo>
                    <a:pt x="1640" y="658"/>
                  </a:lnTo>
                  <a:lnTo>
                    <a:pt x="1638" y="660"/>
                  </a:lnTo>
                  <a:lnTo>
                    <a:pt x="1636" y="662"/>
                  </a:lnTo>
                  <a:lnTo>
                    <a:pt x="1634" y="666"/>
                  </a:lnTo>
                  <a:lnTo>
                    <a:pt x="1632" y="670"/>
                  </a:lnTo>
                  <a:lnTo>
                    <a:pt x="1632" y="670"/>
                  </a:lnTo>
                  <a:lnTo>
                    <a:pt x="1632" y="672"/>
                  </a:lnTo>
                  <a:lnTo>
                    <a:pt x="1630" y="674"/>
                  </a:lnTo>
                  <a:lnTo>
                    <a:pt x="1630" y="674"/>
                  </a:lnTo>
                  <a:lnTo>
                    <a:pt x="1630" y="676"/>
                  </a:lnTo>
                  <a:lnTo>
                    <a:pt x="1630" y="678"/>
                  </a:lnTo>
                  <a:lnTo>
                    <a:pt x="1630" y="682"/>
                  </a:lnTo>
                  <a:lnTo>
                    <a:pt x="1630" y="684"/>
                  </a:lnTo>
                  <a:lnTo>
                    <a:pt x="1630" y="688"/>
                  </a:lnTo>
                  <a:lnTo>
                    <a:pt x="1628" y="690"/>
                  </a:lnTo>
                  <a:lnTo>
                    <a:pt x="1626" y="694"/>
                  </a:lnTo>
                  <a:lnTo>
                    <a:pt x="1626" y="698"/>
                  </a:lnTo>
                  <a:lnTo>
                    <a:pt x="1624" y="704"/>
                  </a:lnTo>
                  <a:lnTo>
                    <a:pt x="1622" y="708"/>
                  </a:lnTo>
                  <a:lnTo>
                    <a:pt x="1620" y="710"/>
                  </a:lnTo>
                  <a:lnTo>
                    <a:pt x="1618" y="714"/>
                  </a:lnTo>
                  <a:lnTo>
                    <a:pt x="1618" y="716"/>
                  </a:lnTo>
                  <a:lnTo>
                    <a:pt x="1616" y="716"/>
                  </a:lnTo>
                  <a:lnTo>
                    <a:pt x="1616" y="716"/>
                  </a:lnTo>
                  <a:lnTo>
                    <a:pt x="1616" y="714"/>
                  </a:lnTo>
                  <a:lnTo>
                    <a:pt x="1614" y="712"/>
                  </a:lnTo>
                  <a:lnTo>
                    <a:pt x="1612" y="710"/>
                  </a:lnTo>
                  <a:lnTo>
                    <a:pt x="1610" y="708"/>
                  </a:lnTo>
                  <a:lnTo>
                    <a:pt x="1608" y="706"/>
                  </a:lnTo>
                  <a:lnTo>
                    <a:pt x="1606" y="702"/>
                  </a:lnTo>
                  <a:lnTo>
                    <a:pt x="1602" y="698"/>
                  </a:lnTo>
                  <a:lnTo>
                    <a:pt x="1598" y="692"/>
                  </a:lnTo>
                  <a:lnTo>
                    <a:pt x="1596" y="688"/>
                  </a:lnTo>
                  <a:lnTo>
                    <a:pt x="1594" y="684"/>
                  </a:lnTo>
                  <a:lnTo>
                    <a:pt x="1592" y="682"/>
                  </a:lnTo>
                  <a:lnTo>
                    <a:pt x="1592" y="678"/>
                  </a:lnTo>
                  <a:lnTo>
                    <a:pt x="1590" y="672"/>
                  </a:lnTo>
                  <a:lnTo>
                    <a:pt x="1590" y="664"/>
                  </a:lnTo>
                  <a:lnTo>
                    <a:pt x="1590" y="660"/>
                  </a:lnTo>
                  <a:lnTo>
                    <a:pt x="1590" y="658"/>
                  </a:lnTo>
                  <a:lnTo>
                    <a:pt x="1590" y="656"/>
                  </a:lnTo>
                  <a:lnTo>
                    <a:pt x="1590" y="656"/>
                  </a:lnTo>
                  <a:lnTo>
                    <a:pt x="1592" y="652"/>
                  </a:lnTo>
                  <a:lnTo>
                    <a:pt x="1594" y="648"/>
                  </a:lnTo>
                  <a:lnTo>
                    <a:pt x="1594" y="648"/>
                  </a:lnTo>
                  <a:lnTo>
                    <a:pt x="1594" y="646"/>
                  </a:lnTo>
                  <a:lnTo>
                    <a:pt x="1596" y="642"/>
                  </a:lnTo>
                  <a:lnTo>
                    <a:pt x="1596" y="642"/>
                  </a:lnTo>
                  <a:lnTo>
                    <a:pt x="1596" y="642"/>
                  </a:lnTo>
                  <a:lnTo>
                    <a:pt x="1596" y="636"/>
                  </a:lnTo>
                  <a:lnTo>
                    <a:pt x="1596" y="630"/>
                  </a:lnTo>
                  <a:lnTo>
                    <a:pt x="1596" y="622"/>
                  </a:lnTo>
                  <a:lnTo>
                    <a:pt x="1596" y="616"/>
                  </a:lnTo>
                  <a:lnTo>
                    <a:pt x="1596" y="616"/>
                  </a:lnTo>
                  <a:lnTo>
                    <a:pt x="1596" y="616"/>
                  </a:lnTo>
                  <a:lnTo>
                    <a:pt x="1594" y="610"/>
                  </a:lnTo>
                  <a:lnTo>
                    <a:pt x="1594" y="610"/>
                  </a:lnTo>
                  <a:lnTo>
                    <a:pt x="1594" y="610"/>
                  </a:lnTo>
                  <a:lnTo>
                    <a:pt x="1590" y="604"/>
                  </a:lnTo>
                  <a:lnTo>
                    <a:pt x="1586" y="598"/>
                  </a:lnTo>
                  <a:lnTo>
                    <a:pt x="1582" y="594"/>
                  </a:lnTo>
                  <a:lnTo>
                    <a:pt x="1582" y="594"/>
                  </a:lnTo>
                  <a:lnTo>
                    <a:pt x="1580" y="594"/>
                  </a:lnTo>
                  <a:lnTo>
                    <a:pt x="1578" y="592"/>
                  </a:lnTo>
                  <a:lnTo>
                    <a:pt x="1578" y="592"/>
                  </a:lnTo>
                  <a:lnTo>
                    <a:pt x="1578" y="592"/>
                  </a:lnTo>
                  <a:lnTo>
                    <a:pt x="1576" y="590"/>
                  </a:lnTo>
                  <a:lnTo>
                    <a:pt x="1576" y="590"/>
                  </a:lnTo>
                  <a:lnTo>
                    <a:pt x="1574" y="590"/>
                  </a:lnTo>
                  <a:lnTo>
                    <a:pt x="1568" y="590"/>
                  </a:lnTo>
                  <a:lnTo>
                    <a:pt x="1562" y="588"/>
                  </a:lnTo>
                  <a:lnTo>
                    <a:pt x="1556" y="588"/>
                  </a:lnTo>
                  <a:lnTo>
                    <a:pt x="1552" y="586"/>
                  </a:lnTo>
                  <a:lnTo>
                    <a:pt x="1548" y="584"/>
                  </a:lnTo>
                  <a:lnTo>
                    <a:pt x="1544" y="584"/>
                  </a:lnTo>
                  <a:lnTo>
                    <a:pt x="1540" y="582"/>
                  </a:lnTo>
                  <a:lnTo>
                    <a:pt x="1540" y="582"/>
                  </a:lnTo>
                  <a:lnTo>
                    <a:pt x="1538" y="580"/>
                  </a:lnTo>
                  <a:lnTo>
                    <a:pt x="1538" y="580"/>
                  </a:lnTo>
                  <a:lnTo>
                    <a:pt x="1538" y="580"/>
                  </a:lnTo>
                  <a:lnTo>
                    <a:pt x="1534" y="576"/>
                  </a:lnTo>
                  <a:lnTo>
                    <a:pt x="1532" y="574"/>
                  </a:lnTo>
                  <a:lnTo>
                    <a:pt x="1532" y="572"/>
                  </a:lnTo>
                  <a:lnTo>
                    <a:pt x="1532" y="572"/>
                  </a:lnTo>
                  <a:lnTo>
                    <a:pt x="1530" y="572"/>
                  </a:lnTo>
                  <a:lnTo>
                    <a:pt x="1530" y="570"/>
                  </a:lnTo>
                  <a:lnTo>
                    <a:pt x="1530" y="570"/>
                  </a:lnTo>
                  <a:lnTo>
                    <a:pt x="1528" y="570"/>
                  </a:lnTo>
                  <a:lnTo>
                    <a:pt x="1526" y="570"/>
                  </a:lnTo>
                  <a:lnTo>
                    <a:pt x="1526" y="570"/>
                  </a:lnTo>
                  <a:lnTo>
                    <a:pt x="1526" y="570"/>
                  </a:lnTo>
                  <a:lnTo>
                    <a:pt x="1522" y="570"/>
                  </a:lnTo>
                  <a:lnTo>
                    <a:pt x="1522" y="570"/>
                  </a:lnTo>
                  <a:lnTo>
                    <a:pt x="1522" y="570"/>
                  </a:lnTo>
                  <a:lnTo>
                    <a:pt x="1516" y="570"/>
                  </a:lnTo>
                  <a:lnTo>
                    <a:pt x="1512" y="572"/>
                  </a:lnTo>
                  <a:lnTo>
                    <a:pt x="1512" y="572"/>
                  </a:lnTo>
                  <a:lnTo>
                    <a:pt x="1510" y="572"/>
                  </a:lnTo>
                  <a:lnTo>
                    <a:pt x="1510" y="572"/>
                  </a:lnTo>
                  <a:lnTo>
                    <a:pt x="1510" y="574"/>
                  </a:lnTo>
                  <a:lnTo>
                    <a:pt x="1508" y="576"/>
                  </a:lnTo>
                  <a:lnTo>
                    <a:pt x="1508" y="576"/>
                  </a:lnTo>
                  <a:lnTo>
                    <a:pt x="1506" y="576"/>
                  </a:lnTo>
                  <a:lnTo>
                    <a:pt x="1506" y="578"/>
                  </a:lnTo>
                  <a:lnTo>
                    <a:pt x="1506" y="578"/>
                  </a:lnTo>
                  <a:lnTo>
                    <a:pt x="1504" y="578"/>
                  </a:lnTo>
                  <a:lnTo>
                    <a:pt x="1504" y="582"/>
                  </a:lnTo>
                  <a:lnTo>
                    <a:pt x="1504" y="582"/>
                  </a:lnTo>
                  <a:lnTo>
                    <a:pt x="1504" y="582"/>
                  </a:lnTo>
                  <a:lnTo>
                    <a:pt x="1504" y="586"/>
                  </a:lnTo>
                  <a:lnTo>
                    <a:pt x="1504" y="586"/>
                  </a:lnTo>
                  <a:lnTo>
                    <a:pt x="1504" y="586"/>
                  </a:lnTo>
                  <a:lnTo>
                    <a:pt x="1504" y="588"/>
                  </a:lnTo>
                  <a:lnTo>
                    <a:pt x="1504" y="588"/>
                  </a:lnTo>
                  <a:lnTo>
                    <a:pt x="1504" y="590"/>
                  </a:lnTo>
                  <a:lnTo>
                    <a:pt x="1504" y="592"/>
                  </a:lnTo>
                  <a:lnTo>
                    <a:pt x="1506" y="594"/>
                  </a:lnTo>
                  <a:lnTo>
                    <a:pt x="1508" y="596"/>
                  </a:lnTo>
                  <a:lnTo>
                    <a:pt x="1510" y="598"/>
                  </a:lnTo>
                  <a:lnTo>
                    <a:pt x="1510" y="600"/>
                  </a:lnTo>
                  <a:lnTo>
                    <a:pt x="1510" y="602"/>
                  </a:lnTo>
                  <a:lnTo>
                    <a:pt x="1512" y="604"/>
                  </a:lnTo>
                  <a:lnTo>
                    <a:pt x="1512" y="604"/>
                  </a:lnTo>
                  <a:lnTo>
                    <a:pt x="1510" y="606"/>
                  </a:lnTo>
                  <a:lnTo>
                    <a:pt x="1508" y="608"/>
                  </a:lnTo>
                  <a:lnTo>
                    <a:pt x="1506" y="610"/>
                  </a:lnTo>
                  <a:lnTo>
                    <a:pt x="1506" y="610"/>
                  </a:lnTo>
                  <a:lnTo>
                    <a:pt x="1504" y="610"/>
                  </a:lnTo>
                  <a:lnTo>
                    <a:pt x="1504" y="610"/>
                  </a:lnTo>
                  <a:lnTo>
                    <a:pt x="1504" y="608"/>
                  </a:lnTo>
                  <a:lnTo>
                    <a:pt x="1502" y="606"/>
                  </a:lnTo>
                  <a:lnTo>
                    <a:pt x="1502" y="606"/>
                  </a:lnTo>
                  <a:lnTo>
                    <a:pt x="1500" y="606"/>
                  </a:lnTo>
                  <a:lnTo>
                    <a:pt x="1500" y="606"/>
                  </a:lnTo>
                  <a:lnTo>
                    <a:pt x="1500" y="606"/>
                  </a:lnTo>
                  <a:lnTo>
                    <a:pt x="1498" y="606"/>
                  </a:lnTo>
                  <a:lnTo>
                    <a:pt x="1498" y="604"/>
                  </a:lnTo>
                  <a:lnTo>
                    <a:pt x="1496" y="604"/>
                  </a:lnTo>
                  <a:lnTo>
                    <a:pt x="1494" y="604"/>
                  </a:lnTo>
                  <a:lnTo>
                    <a:pt x="1492" y="606"/>
                  </a:lnTo>
                  <a:lnTo>
                    <a:pt x="1486" y="606"/>
                  </a:lnTo>
                  <a:lnTo>
                    <a:pt x="1482" y="608"/>
                  </a:lnTo>
                  <a:lnTo>
                    <a:pt x="1476" y="610"/>
                  </a:lnTo>
                  <a:lnTo>
                    <a:pt x="1472" y="610"/>
                  </a:lnTo>
                  <a:lnTo>
                    <a:pt x="1468" y="610"/>
                  </a:lnTo>
                  <a:lnTo>
                    <a:pt x="1462" y="610"/>
                  </a:lnTo>
                  <a:lnTo>
                    <a:pt x="1464" y="610"/>
                  </a:lnTo>
                  <a:lnTo>
                    <a:pt x="1462" y="610"/>
                  </a:lnTo>
                  <a:lnTo>
                    <a:pt x="1462" y="610"/>
                  </a:lnTo>
                  <a:lnTo>
                    <a:pt x="1462" y="610"/>
                  </a:lnTo>
                  <a:lnTo>
                    <a:pt x="1460" y="608"/>
                  </a:lnTo>
                  <a:lnTo>
                    <a:pt x="1460" y="606"/>
                  </a:lnTo>
                  <a:lnTo>
                    <a:pt x="1460" y="604"/>
                  </a:lnTo>
                  <a:lnTo>
                    <a:pt x="1460" y="602"/>
                  </a:lnTo>
                  <a:lnTo>
                    <a:pt x="1460" y="602"/>
                  </a:lnTo>
                  <a:lnTo>
                    <a:pt x="1460" y="602"/>
                  </a:lnTo>
                  <a:lnTo>
                    <a:pt x="1458" y="600"/>
                  </a:lnTo>
                  <a:lnTo>
                    <a:pt x="1458" y="600"/>
                  </a:lnTo>
                  <a:lnTo>
                    <a:pt x="1458" y="600"/>
                  </a:lnTo>
                  <a:lnTo>
                    <a:pt x="1458" y="600"/>
                  </a:lnTo>
                  <a:lnTo>
                    <a:pt x="1458" y="600"/>
                  </a:lnTo>
                  <a:lnTo>
                    <a:pt x="1454" y="600"/>
                  </a:lnTo>
                  <a:lnTo>
                    <a:pt x="1454" y="600"/>
                  </a:lnTo>
                  <a:lnTo>
                    <a:pt x="1454" y="600"/>
                  </a:lnTo>
                  <a:lnTo>
                    <a:pt x="1452" y="600"/>
                  </a:lnTo>
                  <a:lnTo>
                    <a:pt x="1452" y="600"/>
                  </a:lnTo>
                  <a:lnTo>
                    <a:pt x="1452" y="600"/>
                  </a:lnTo>
                  <a:lnTo>
                    <a:pt x="1452" y="600"/>
                  </a:lnTo>
                  <a:lnTo>
                    <a:pt x="1450" y="602"/>
                  </a:lnTo>
                  <a:lnTo>
                    <a:pt x="1450" y="604"/>
                  </a:lnTo>
                  <a:lnTo>
                    <a:pt x="1448" y="606"/>
                  </a:lnTo>
                  <a:lnTo>
                    <a:pt x="1448" y="606"/>
                  </a:lnTo>
                  <a:lnTo>
                    <a:pt x="1448" y="606"/>
                  </a:lnTo>
                  <a:lnTo>
                    <a:pt x="1446" y="606"/>
                  </a:lnTo>
                  <a:lnTo>
                    <a:pt x="1446" y="606"/>
                  </a:lnTo>
                  <a:lnTo>
                    <a:pt x="1444" y="604"/>
                  </a:lnTo>
                  <a:lnTo>
                    <a:pt x="1442" y="602"/>
                  </a:lnTo>
                  <a:lnTo>
                    <a:pt x="1442" y="600"/>
                  </a:lnTo>
                  <a:lnTo>
                    <a:pt x="1442" y="600"/>
                  </a:lnTo>
                  <a:lnTo>
                    <a:pt x="1442" y="598"/>
                  </a:lnTo>
                  <a:lnTo>
                    <a:pt x="1444" y="592"/>
                  </a:lnTo>
                  <a:lnTo>
                    <a:pt x="1444" y="590"/>
                  </a:lnTo>
                  <a:lnTo>
                    <a:pt x="1444" y="590"/>
                  </a:lnTo>
                  <a:lnTo>
                    <a:pt x="1446" y="590"/>
                  </a:lnTo>
                  <a:lnTo>
                    <a:pt x="1446" y="588"/>
                  </a:lnTo>
                  <a:lnTo>
                    <a:pt x="1446" y="588"/>
                  </a:lnTo>
                  <a:lnTo>
                    <a:pt x="1446" y="586"/>
                  </a:lnTo>
                  <a:lnTo>
                    <a:pt x="1446" y="584"/>
                  </a:lnTo>
                  <a:lnTo>
                    <a:pt x="1446" y="584"/>
                  </a:lnTo>
                  <a:lnTo>
                    <a:pt x="1444" y="584"/>
                  </a:lnTo>
                  <a:lnTo>
                    <a:pt x="1444" y="582"/>
                  </a:lnTo>
                  <a:lnTo>
                    <a:pt x="1444" y="582"/>
                  </a:lnTo>
                  <a:lnTo>
                    <a:pt x="1442" y="580"/>
                  </a:lnTo>
                  <a:lnTo>
                    <a:pt x="1440" y="580"/>
                  </a:lnTo>
                  <a:lnTo>
                    <a:pt x="1440" y="580"/>
                  </a:lnTo>
                  <a:lnTo>
                    <a:pt x="1440" y="580"/>
                  </a:lnTo>
                  <a:lnTo>
                    <a:pt x="1436" y="578"/>
                  </a:lnTo>
                  <a:lnTo>
                    <a:pt x="1432" y="578"/>
                  </a:lnTo>
                  <a:lnTo>
                    <a:pt x="1428" y="576"/>
                  </a:lnTo>
                  <a:lnTo>
                    <a:pt x="1420" y="576"/>
                  </a:lnTo>
                  <a:lnTo>
                    <a:pt x="1416" y="576"/>
                  </a:lnTo>
                  <a:lnTo>
                    <a:pt x="1412" y="576"/>
                  </a:lnTo>
                  <a:lnTo>
                    <a:pt x="1398" y="574"/>
                  </a:lnTo>
                  <a:lnTo>
                    <a:pt x="1386" y="576"/>
                  </a:lnTo>
                  <a:lnTo>
                    <a:pt x="1384" y="576"/>
                  </a:lnTo>
                  <a:lnTo>
                    <a:pt x="1380" y="576"/>
                  </a:lnTo>
                  <a:lnTo>
                    <a:pt x="1372" y="576"/>
                  </a:lnTo>
                  <a:lnTo>
                    <a:pt x="1370" y="576"/>
                  </a:lnTo>
                  <a:lnTo>
                    <a:pt x="1366" y="576"/>
                  </a:lnTo>
                  <a:lnTo>
                    <a:pt x="1366" y="576"/>
                  </a:lnTo>
                  <a:lnTo>
                    <a:pt x="1366" y="576"/>
                  </a:lnTo>
                  <a:lnTo>
                    <a:pt x="1364" y="578"/>
                  </a:lnTo>
                  <a:lnTo>
                    <a:pt x="1364" y="578"/>
                  </a:lnTo>
                  <a:lnTo>
                    <a:pt x="1362" y="578"/>
                  </a:lnTo>
                  <a:lnTo>
                    <a:pt x="1362" y="578"/>
                  </a:lnTo>
                  <a:lnTo>
                    <a:pt x="1362" y="574"/>
                  </a:lnTo>
                  <a:lnTo>
                    <a:pt x="1360" y="572"/>
                  </a:lnTo>
                  <a:lnTo>
                    <a:pt x="1360" y="572"/>
                  </a:lnTo>
                  <a:lnTo>
                    <a:pt x="1360" y="570"/>
                  </a:lnTo>
                  <a:lnTo>
                    <a:pt x="1358" y="568"/>
                  </a:lnTo>
                  <a:lnTo>
                    <a:pt x="1358" y="568"/>
                  </a:lnTo>
                  <a:lnTo>
                    <a:pt x="1358" y="568"/>
                  </a:lnTo>
                  <a:lnTo>
                    <a:pt x="1358" y="566"/>
                  </a:lnTo>
                  <a:lnTo>
                    <a:pt x="1358" y="566"/>
                  </a:lnTo>
                  <a:lnTo>
                    <a:pt x="1358" y="566"/>
                  </a:lnTo>
                  <a:lnTo>
                    <a:pt x="1356" y="564"/>
                  </a:lnTo>
                  <a:lnTo>
                    <a:pt x="1356" y="564"/>
                  </a:lnTo>
                  <a:lnTo>
                    <a:pt x="1356" y="564"/>
                  </a:lnTo>
                  <a:lnTo>
                    <a:pt x="1356" y="560"/>
                  </a:lnTo>
                  <a:lnTo>
                    <a:pt x="1356" y="560"/>
                  </a:lnTo>
                  <a:lnTo>
                    <a:pt x="1356" y="560"/>
                  </a:lnTo>
                  <a:lnTo>
                    <a:pt x="1356" y="560"/>
                  </a:lnTo>
                  <a:lnTo>
                    <a:pt x="1358" y="558"/>
                  </a:lnTo>
                  <a:lnTo>
                    <a:pt x="1358" y="558"/>
                  </a:lnTo>
                  <a:lnTo>
                    <a:pt x="1360" y="558"/>
                  </a:lnTo>
                  <a:lnTo>
                    <a:pt x="1360" y="558"/>
                  </a:lnTo>
                  <a:lnTo>
                    <a:pt x="1360" y="558"/>
                  </a:lnTo>
                  <a:lnTo>
                    <a:pt x="1362" y="556"/>
                  </a:lnTo>
                  <a:lnTo>
                    <a:pt x="1362" y="556"/>
                  </a:lnTo>
                  <a:lnTo>
                    <a:pt x="1362" y="556"/>
                  </a:lnTo>
                  <a:lnTo>
                    <a:pt x="1362" y="554"/>
                  </a:lnTo>
                  <a:lnTo>
                    <a:pt x="1362" y="552"/>
                  </a:lnTo>
                  <a:lnTo>
                    <a:pt x="1362" y="548"/>
                  </a:lnTo>
                  <a:lnTo>
                    <a:pt x="1360" y="546"/>
                  </a:lnTo>
                  <a:lnTo>
                    <a:pt x="1360" y="542"/>
                  </a:lnTo>
                  <a:lnTo>
                    <a:pt x="1358" y="540"/>
                  </a:lnTo>
                  <a:lnTo>
                    <a:pt x="1356" y="536"/>
                  </a:lnTo>
                  <a:lnTo>
                    <a:pt x="1356" y="534"/>
                  </a:lnTo>
                  <a:lnTo>
                    <a:pt x="1356" y="534"/>
                  </a:lnTo>
                  <a:lnTo>
                    <a:pt x="1354" y="534"/>
                  </a:lnTo>
                  <a:lnTo>
                    <a:pt x="1354" y="532"/>
                  </a:lnTo>
                  <a:lnTo>
                    <a:pt x="1354" y="532"/>
                  </a:lnTo>
                  <a:lnTo>
                    <a:pt x="1352" y="532"/>
                  </a:lnTo>
                  <a:lnTo>
                    <a:pt x="1352" y="530"/>
                  </a:lnTo>
                  <a:lnTo>
                    <a:pt x="1352" y="530"/>
                  </a:lnTo>
                  <a:lnTo>
                    <a:pt x="1350" y="530"/>
                  </a:lnTo>
                  <a:lnTo>
                    <a:pt x="1348" y="530"/>
                  </a:lnTo>
                  <a:lnTo>
                    <a:pt x="1348" y="530"/>
                  </a:lnTo>
                  <a:lnTo>
                    <a:pt x="1348" y="530"/>
                  </a:lnTo>
                  <a:lnTo>
                    <a:pt x="1344" y="530"/>
                  </a:lnTo>
                  <a:lnTo>
                    <a:pt x="1342" y="530"/>
                  </a:lnTo>
                  <a:lnTo>
                    <a:pt x="1340" y="530"/>
                  </a:lnTo>
                  <a:lnTo>
                    <a:pt x="1340" y="530"/>
                  </a:lnTo>
                  <a:lnTo>
                    <a:pt x="1340" y="530"/>
                  </a:lnTo>
                  <a:lnTo>
                    <a:pt x="1338" y="530"/>
                  </a:lnTo>
                  <a:lnTo>
                    <a:pt x="1338" y="530"/>
                  </a:lnTo>
                  <a:lnTo>
                    <a:pt x="1338" y="530"/>
                  </a:lnTo>
                  <a:lnTo>
                    <a:pt x="1336" y="532"/>
                  </a:lnTo>
                  <a:lnTo>
                    <a:pt x="1336" y="532"/>
                  </a:lnTo>
                  <a:lnTo>
                    <a:pt x="1336" y="532"/>
                  </a:lnTo>
                  <a:lnTo>
                    <a:pt x="1334" y="532"/>
                  </a:lnTo>
                  <a:lnTo>
                    <a:pt x="1334" y="532"/>
                  </a:lnTo>
                  <a:lnTo>
                    <a:pt x="1334" y="534"/>
                  </a:lnTo>
                  <a:lnTo>
                    <a:pt x="1334" y="534"/>
                  </a:lnTo>
                  <a:lnTo>
                    <a:pt x="1334" y="534"/>
                  </a:lnTo>
                  <a:lnTo>
                    <a:pt x="1334" y="536"/>
                  </a:lnTo>
                  <a:lnTo>
                    <a:pt x="1334" y="538"/>
                  </a:lnTo>
                  <a:lnTo>
                    <a:pt x="1334" y="538"/>
                  </a:lnTo>
                  <a:lnTo>
                    <a:pt x="1334" y="542"/>
                  </a:lnTo>
                  <a:lnTo>
                    <a:pt x="1334" y="544"/>
                  </a:lnTo>
                  <a:lnTo>
                    <a:pt x="1334" y="548"/>
                  </a:lnTo>
                  <a:lnTo>
                    <a:pt x="1334" y="548"/>
                  </a:lnTo>
                  <a:lnTo>
                    <a:pt x="1336" y="548"/>
                  </a:lnTo>
                  <a:lnTo>
                    <a:pt x="1336" y="550"/>
                  </a:lnTo>
                  <a:lnTo>
                    <a:pt x="1338" y="552"/>
                  </a:lnTo>
                  <a:lnTo>
                    <a:pt x="1338" y="552"/>
                  </a:lnTo>
                  <a:lnTo>
                    <a:pt x="1338" y="554"/>
                  </a:lnTo>
                  <a:lnTo>
                    <a:pt x="1340" y="554"/>
                  </a:lnTo>
                  <a:lnTo>
                    <a:pt x="1340" y="554"/>
                  </a:lnTo>
                  <a:lnTo>
                    <a:pt x="1340" y="554"/>
                  </a:lnTo>
                  <a:lnTo>
                    <a:pt x="1342" y="556"/>
                  </a:lnTo>
                  <a:lnTo>
                    <a:pt x="1346" y="558"/>
                  </a:lnTo>
                  <a:lnTo>
                    <a:pt x="1346" y="558"/>
                  </a:lnTo>
                  <a:lnTo>
                    <a:pt x="1346" y="558"/>
                  </a:lnTo>
                  <a:lnTo>
                    <a:pt x="1346" y="560"/>
                  </a:lnTo>
                  <a:lnTo>
                    <a:pt x="1346" y="562"/>
                  </a:lnTo>
                  <a:lnTo>
                    <a:pt x="1346" y="562"/>
                  </a:lnTo>
                  <a:lnTo>
                    <a:pt x="1346" y="562"/>
                  </a:lnTo>
                  <a:lnTo>
                    <a:pt x="1348" y="564"/>
                  </a:lnTo>
                  <a:lnTo>
                    <a:pt x="1348" y="564"/>
                  </a:lnTo>
                  <a:lnTo>
                    <a:pt x="1348" y="564"/>
                  </a:lnTo>
                  <a:lnTo>
                    <a:pt x="1350" y="566"/>
                  </a:lnTo>
                  <a:lnTo>
                    <a:pt x="1350" y="566"/>
                  </a:lnTo>
                  <a:lnTo>
                    <a:pt x="1350" y="568"/>
                  </a:lnTo>
                  <a:lnTo>
                    <a:pt x="1350" y="572"/>
                  </a:lnTo>
                  <a:lnTo>
                    <a:pt x="1348" y="574"/>
                  </a:lnTo>
                  <a:lnTo>
                    <a:pt x="1348" y="576"/>
                  </a:lnTo>
                  <a:lnTo>
                    <a:pt x="1348" y="576"/>
                  </a:lnTo>
                  <a:lnTo>
                    <a:pt x="1346" y="574"/>
                  </a:lnTo>
                  <a:lnTo>
                    <a:pt x="1344" y="570"/>
                  </a:lnTo>
                  <a:lnTo>
                    <a:pt x="1342" y="566"/>
                  </a:lnTo>
                  <a:lnTo>
                    <a:pt x="1340" y="562"/>
                  </a:lnTo>
                  <a:lnTo>
                    <a:pt x="1338" y="560"/>
                  </a:lnTo>
                  <a:lnTo>
                    <a:pt x="1338" y="560"/>
                  </a:lnTo>
                  <a:lnTo>
                    <a:pt x="1338" y="558"/>
                  </a:lnTo>
                  <a:lnTo>
                    <a:pt x="1336" y="558"/>
                  </a:lnTo>
                  <a:lnTo>
                    <a:pt x="1336" y="558"/>
                  </a:lnTo>
                  <a:lnTo>
                    <a:pt x="1336" y="558"/>
                  </a:lnTo>
                  <a:lnTo>
                    <a:pt x="1336" y="558"/>
                  </a:lnTo>
                  <a:lnTo>
                    <a:pt x="1336" y="558"/>
                  </a:lnTo>
                  <a:lnTo>
                    <a:pt x="1334" y="558"/>
                  </a:lnTo>
                  <a:lnTo>
                    <a:pt x="1332" y="558"/>
                  </a:lnTo>
                  <a:lnTo>
                    <a:pt x="1332" y="558"/>
                  </a:lnTo>
                  <a:lnTo>
                    <a:pt x="1332" y="558"/>
                  </a:lnTo>
                  <a:lnTo>
                    <a:pt x="1330" y="558"/>
                  </a:lnTo>
                  <a:lnTo>
                    <a:pt x="1330" y="558"/>
                  </a:lnTo>
                  <a:lnTo>
                    <a:pt x="1330" y="558"/>
                  </a:lnTo>
                  <a:lnTo>
                    <a:pt x="1328" y="560"/>
                  </a:lnTo>
                  <a:lnTo>
                    <a:pt x="1328" y="560"/>
                  </a:lnTo>
                  <a:lnTo>
                    <a:pt x="1328" y="560"/>
                  </a:lnTo>
                  <a:lnTo>
                    <a:pt x="1326" y="564"/>
                  </a:lnTo>
                  <a:lnTo>
                    <a:pt x="1324" y="566"/>
                  </a:lnTo>
                  <a:lnTo>
                    <a:pt x="1324" y="564"/>
                  </a:lnTo>
                  <a:lnTo>
                    <a:pt x="1324" y="564"/>
                  </a:lnTo>
                  <a:lnTo>
                    <a:pt x="1322" y="564"/>
                  </a:lnTo>
                  <a:lnTo>
                    <a:pt x="1320" y="562"/>
                  </a:lnTo>
                  <a:lnTo>
                    <a:pt x="1320" y="562"/>
                  </a:lnTo>
                  <a:lnTo>
                    <a:pt x="1320" y="562"/>
                  </a:lnTo>
                  <a:lnTo>
                    <a:pt x="1318" y="562"/>
                  </a:lnTo>
                  <a:lnTo>
                    <a:pt x="1314" y="562"/>
                  </a:lnTo>
                  <a:lnTo>
                    <a:pt x="1312" y="562"/>
                  </a:lnTo>
                  <a:lnTo>
                    <a:pt x="1310" y="562"/>
                  </a:lnTo>
                  <a:lnTo>
                    <a:pt x="1308" y="564"/>
                  </a:lnTo>
                  <a:lnTo>
                    <a:pt x="1308" y="564"/>
                  </a:lnTo>
                  <a:lnTo>
                    <a:pt x="1306" y="564"/>
                  </a:lnTo>
                  <a:lnTo>
                    <a:pt x="1306" y="564"/>
                  </a:lnTo>
                  <a:lnTo>
                    <a:pt x="1306" y="564"/>
                  </a:lnTo>
                  <a:lnTo>
                    <a:pt x="1304" y="568"/>
                  </a:lnTo>
                  <a:lnTo>
                    <a:pt x="1306" y="568"/>
                  </a:lnTo>
                  <a:lnTo>
                    <a:pt x="1306" y="568"/>
                  </a:lnTo>
                  <a:lnTo>
                    <a:pt x="1306" y="570"/>
                  </a:lnTo>
                  <a:lnTo>
                    <a:pt x="1306" y="570"/>
                  </a:lnTo>
                  <a:lnTo>
                    <a:pt x="1308" y="572"/>
                  </a:lnTo>
                  <a:lnTo>
                    <a:pt x="1310" y="576"/>
                  </a:lnTo>
                  <a:lnTo>
                    <a:pt x="1312" y="578"/>
                  </a:lnTo>
                  <a:lnTo>
                    <a:pt x="1312" y="578"/>
                  </a:lnTo>
                  <a:lnTo>
                    <a:pt x="1312" y="578"/>
                  </a:lnTo>
                  <a:lnTo>
                    <a:pt x="1310" y="580"/>
                  </a:lnTo>
                  <a:lnTo>
                    <a:pt x="1308" y="582"/>
                  </a:lnTo>
                  <a:lnTo>
                    <a:pt x="1308" y="582"/>
                  </a:lnTo>
                  <a:lnTo>
                    <a:pt x="1306" y="584"/>
                  </a:lnTo>
                  <a:lnTo>
                    <a:pt x="1302" y="586"/>
                  </a:lnTo>
                  <a:lnTo>
                    <a:pt x="1296" y="588"/>
                  </a:lnTo>
                  <a:lnTo>
                    <a:pt x="1294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92" y="592"/>
                  </a:lnTo>
                  <a:lnTo>
                    <a:pt x="1292" y="592"/>
                  </a:lnTo>
                  <a:lnTo>
                    <a:pt x="1292" y="592"/>
                  </a:lnTo>
                  <a:lnTo>
                    <a:pt x="1290" y="594"/>
                  </a:lnTo>
                  <a:lnTo>
                    <a:pt x="1290" y="594"/>
                  </a:lnTo>
                  <a:lnTo>
                    <a:pt x="1290" y="594"/>
                  </a:lnTo>
                  <a:lnTo>
                    <a:pt x="1288" y="598"/>
                  </a:lnTo>
                  <a:lnTo>
                    <a:pt x="1286" y="600"/>
                  </a:lnTo>
                  <a:lnTo>
                    <a:pt x="1286" y="602"/>
                  </a:lnTo>
                  <a:lnTo>
                    <a:pt x="1286" y="602"/>
                  </a:lnTo>
                  <a:lnTo>
                    <a:pt x="1284" y="602"/>
                  </a:lnTo>
                  <a:lnTo>
                    <a:pt x="1282" y="604"/>
                  </a:lnTo>
                  <a:lnTo>
                    <a:pt x="1278" y="604"/>
                  </a:lnTo>
                  <a:lnTo>
                    <a:pt x="1274" y="604"/>
                  </a:lnTo>
                  <a:lnTo>
                    <a:pt x="1274" y="604"/>
                  </a:lnTo>
                  <a:lnTo>
                    <a:pt x="1274" y="604"/>
                  </a:lnTo>
                  <a:lnTo>
                    <a:pt x="1272" y="604"/>
                  </a:lnTo>
                  <a:lnTo>
                    <a:pt x="1270" y="606"/>
                  </a:lnTo>
                  <a:lnTo>
                    <a:pt x="1268" y="606"/>
                  </a:lnTo>
                  <a:lnTo>
                    <a:pt x="1266" y="608"/>
                  </a:lnTo>
                  <a:lnTo>
                    <a:pt x="1264" y="610"/>
                  </a:lnTo>
                  <a:lnTo>
                    <a:pt x="1260" y="610"/>
                  </a:lnTo>
                  <a:lnTo>
                    <a:pt x="1256" y="614"/>
                  </a:lnTo>
                  <a:lnTo>
                    <a:pt x="1254" y="616"/>
                  </a:lnTo>
                  <a:lnTo>
                    <a:pt x="1254" y="616"/>
                  </a:lnTo>
                  <a:lnTo>
                    <a:pt x="1256" y="610"/>
                  </a:lnTo>
                  <a:lnTo>
                    <a:pt x="1258" y="608"/>
                  </a:lnTo>
                  <a:lnTo>
                    <a:pt x="1260" y="606"/>
                  </a:lnTo>
                  <a:lnTo>
                    <a:pt x="1260" y="604"/>
                  </a:lnTo>
                  <a:lnTo>
                    <a:pt x="1262" y="602"/>
                  </a:lnTo>
                  <a:lnTo>
                    <a:pt x="1266" y="598"/>
                  </a:lnTo>
                  <a:lnTo>
                    <a:pt x="1266" y="596"/>
                  </a:lnTo>
                  <a:lnTo>
                    <a:pt x="1268" y="594"/>
                  </a:lnTo>
                  <a:lnTo>
                    <a:pt x="1268" y="592"/>
                  </a:lnTo>
                  <a:lnTo>
                    <a:pt x="1268" y="592"/>
                  </a:lnTo>
                  <a:lnTo>
                    <a:pt x="1270" y="592"/>
                  </a:lnTo>
                  <a:lnTo>
                    <a:pt x="1270" y="590"/>
                  </a:lnTo>
                  <a:lnTo>
                    <a:pt x="1270" y="590"/>
                  </a:lnTo>
                  <a:lnTo>
                    <a:pt x="1270" y="590"/>
                  </a:lnTo>
                  <a:lnTo>
                    <a:pt x="1268" y="588"/>
                  </a:lnTo>
                  <a:lnTo>
                    <a:pt x="1268" y="588"/>
                  </a:lnTo>
                  <a:lnTo>
                    <a:pt x="1268" y="586"/>
                  </a:lnTo>
                  <a:lnTo>
                    <a:pt x="1268" y="586"/>
                  </a:lnTo>
                  <a:lnTo>
                    <a:pt x="1268" y="586"/>
                  </a:lnTo>
                  <a:lnTo>
                    <a:pt x="1268" y="586"/>
                  </a:lnTo>
                  <a:lnTo>
                    <a:pt x="1270" y="586"/>
                  </a:lnTo>
                  <a:lnTo>
                    <a:pt x="1272" y="586"/>
                  </a:lnTo>
                  <a:lnTo>
                    <a:pt x="1272" y="586"/>
                  </a:lnTo>
                  <a:lnTo>
                    <a:pt x="1276" y="586"/>
                  </a:lnTo>
                  <a:lnTo>
                    <a:pt x="1276" y="586"/>
                  </a:lnTo>
                  <a:lnTo>
                    <a:pt x="1276" y="586"/>
                  </a:lnTo>
                  <a:lnTo>
                    <a:pt x="1280" y="584"/>
                  </a:lnTo>
                  <a:lnTo>
                    <a:pt x="1280" y="584"/>
                  </a:lnTo>
                  <a:lnTo>
                    <a:pt x="1280" y="584"/>
                  </a:lnTo>
                  <a:lnTo>
                    <a:pt x="1284" y="584"/>
                  </a:lnTo>
                  <a:lnTo>
                    <a:pt x="1284" y="584"/>
                  </a:lnTo>
                  <a:lnTo>
                    <a:pt x="1284" y="582"/>
                  </a:lnTo>
                  <a:lnTo>
                    <a:pt x="1288" y="580"/>
                  </a:lnTo>
                  <a:lnTo>
                    <a:pt x="1288" y="580"/>
                  </a:lnTo>
                  <a:lnTo>
                    <a:pt x="1288" y="580"/>
                  </a:lnTo>
                  <a:lnTo>
                    <a:pt x="1290" y="580"/>
                  </a:lnTo>
                  <a:lnTo>
                    <a:pt x="1290" y="580"/>
                  </a:lnTo>
                  <a:lnTo>
                    <a:pt x="1290" y="578"/>
                  </a:lnTo>
                  <a:lnTo>
                    <a:pt x="1292" y="576"/>
                  </a:lnTo>
                  <a:lnTo>
                    <a:pt x="1294" y="572"/>
                  </a:lnTo>
                  <a:lnTo>
                    <a:pt x="1296" y="568"/>
                  </a:lnTo>
                  <a:lnTo>
                    <a:pt x="1298" y="564"/>
                  </a:lnTo>
                  <a:lnTo>
                    <a:pt x="1302" y="558"/>
                  </a:lnTo>
                  <a:lnTo>
                    <a:pt x="1306" y="554"/>
                  </a:lnTo>
                  <a:lnTo>
                    <a:pt x="1308" y="550"/>
                  </a:lnTo>
                  <a:lnTo>
                    <a:pt x="1312" y="546"/>
                  </a:lnTo>
                  <a:lnTo>
                    <a:pt x="1318" y="540"/>
                  </a:lnTo>
                  <a:lnTo>
                    <a:pt x="1322" y="534"/>
                  </a:lnTo>
                  <a:lnTo>
                    <a:pt x="1324" y="532"/>
                  </a:lnTo>
                  <a:lnTo>
                    <a:pt x="1326" y="530"/>
                  </a:lnTo>
                  <a:lnTo>
                    <a:pt x="1328" y="528"/>
                  </a:lnTo>
                  <a:lnTo>
                    <a:pt x="1332" y="528"/>
                  </a:lnTo>
                  <a:lnTo>
                    <a:pt x="1336" y="526"/>
                  </a:lnTo>
                  <a:lnTo>
                    <a:pt x="1340" y="524"/>
                  </a:lnTo>
                  <a:lnTo>
                    <a:pt x="1342" y="522"/>
                  </a:lnTo>
                  <a:lnTo>
                    <a:pt x="1344" y="520"/>
                  </a:lnTo>
                  <a:lnTo>
                    <a:pt x="1348" y="518"/>
                  </a:lnTo>
                  <a:lnTo>
                    <a:pt x="1350" y="516"/>
                  </a:lnTo>
                  <a:lnTo>
                    <a:pt x="1354" y="512"/>
                  </a:lnTo>
                  <a:lnTo>
                    <a:pt x="1358" y="508"/>
                  </a:lnTo>
                  <a:lnTo>
                    <a:pt x="1360" y="504"/>
                  </a:lnTo>
                  <a:lnTo>
                    <a:pt x="1364" y="500"/>
                  </a:lnTo>
                  <a:lnTo>
                    <a:pt x="1366" y="496"/>
                  </a:lnTo>
                  <a:lnTo>
                    <a:pt x="1368" y="492"/>
                  </a:lnTo>
                  <a:lnTo>
                    <a:pt x="1370" y="490"/>
                  </a:lnTo>
                  <a:lnTo>
                    <a:pt x="1370" y="490"/>
                  </a:lnTo>
                  <a:lnTo>
                    <a:pt x="1370" y="488"/>
                  </a:lnTo>
                  <a:lnTo>
                    <a:pt x="1372" y="486"/>
                  </a:lnTo>
                  <a:lnTo>
                    <a:pt x="1372" y="486"/>
                  </a:lnTo>
                  <a:lnTo>
                    <a:pt x="1372" y="486"/>
                  </a:lnTo>
                  <a:lnTo>
                    <a:pt x="1372" y="484"/>
                  </a:lnTo>
                  <a:lnTo>
                    <a:pt x="1372" y="484"/>
                  </a:lnTo>
                  <a:lnTo>
                    <a:pt x="1372" y="482"/>
                  </a:lnTo>
                  <a:lnTo>
                    <a:pt x="1370" y="480"/>
                  </a:lnTo>
                  <a:lnTo>
                    <a:pt x="1370" y="480"/>
                  </a:lnTo>
                  <a:lnTo>
                    <a:pt x="1370" y="480"/>
                  </a:lnTo>
                  <a:lnTo>
                    <a:pt x="1370" y="478"/>
                  </a:lnTo>
                  <a:lnTo>
                    <a:pt x="1368" y="474"/>
                  </a:lnTo>
                  <a:lnTo>
                    <a:pt x="1368" y="474"/>
                  </a:lnTo>
                  <a:lnTo>
                    <a:pt x="1368" y="472"/>
                  </a:lnTo>
                  <a:lnTo>
                    <a:pt x="1368" y="472"/>
                  </a:lnTo>
                  <a:lnTo>
                    <a:pt x="1368" y="472"/>
                  </a:lnTo>
                  <a:lnTo>
                    <a:pt x="1372" y="470"/>
                  </a:lnTo>
                  <a:lnTo>
                    <a:pt x="1374" y="466"/>
                  </a:lnTo>
                  <a:lnTo>
                    <a:pt x="1374" y="466"/>
                  </a:lnTo>
                  <a:lnTo>
                    <a:pt x="1374" y="466"/>
                  </a:lnTo>
                  <a:lnTo>
                    <a:pt x="1374" y="464"/>
                  </a:lnTo>
                  <a:lnTo>
                    <a:pt x="1374" y="464"/>
                  </a:lnTo>
                  <a:lnTo>
                    <a:pt x="1374" y="464"/>
                  </a:lnTo>
                  <a:lnTo>
                    <a:pt x="1374" y="462"/>
                  </a:lnTo>
                  <a:lnTo>
                    <a:pt x="1374" y="462"/>
                  </a:lnTo>
                  <a:lnTo>
                    <a:pt x="1374" y="460"/>
                  </a:lnTo>
                  <a:lnTo>
                    <a:pt x="1374" y="460"/>
                  </a:lnTo>
                  <a:lnTo>
                    <a:pt x="1374" y="458"/>
                  </a:lnTo>
                  <a:lnTo>
                    <a:pt x="1374" y="456"/>
                  </a:lnTo>
                  <a:lnTo>
                    <a:pt x="1372" y="452"/>
                  </a:lnTo>
                  <a:lnTo>
                    <a:pt x="1370" y="446"/>
                  </a:lnTo>
                  <a:lnTo>
                    <a:pt x="1368" y="444"/>
                  </a:lnTo>
                  <a:lnTo>
                    <a:pt x="1368" y="444"/>
                  </a:lnTo>
                  <a:lnTo>
                    <a:pt x="1368" y="440"/>
                  </a:lnTo>
                  <a:lnTo>
                    <a:pt x="1368" y="438"/>
                  </a:lnTo>
                  <a:lnTo>
                    <a:pt x="1368" y="434"/>
                  </a:lnTo>
                  <a:lnTo>
                    <a:pt x="1370" y="430"/>
                  </a:lnTo>
                  <a:lnTo>
                    <a:pt x="1370" y="428"/>
                  </a:lnTo>
                  <a:lnTo>
                    <a:pt x="1370" y="426"/>
                  </a:lnTo>
                  <a:lnTo>
                    <a:pt x="1370" y="426"/>
                  </a:lnTo>
                  <a:lnTo>
                    <a:pt x="1370" y="426"/>
                  </a:lnTo>
                  <a:lnTo>
                    <a:pt x="1368" y="424"/>
                  </a:lnTo>
                  <a:lnTo>
                    <a:pt x="1368" y="424"/>
                  </a:lnTo>
                  <a:lnTo>
                    <a:pt x="1368" y="424"/>
                  </a:lnTo>
                  <a:lnTo>
                    <a:pt x="1366" y="422"/>
                  </a:lnTo>
                  <a:lnTo>
                    <a:pt x="1366" y="422"/>
                  </a:lnTo>
                  <a:lnTo>
                    <a:pt x="1364" y="422"/>
                  </a:lnTo>
                  <a:lnTo>
                    <a:pt x="1362" y="422"/>
                  </a:lnTo>
                  <a:lnTo>
                    <a:pt x="1362" y="422"/>
                  </a:lnTo>
                  <a:lnTo>
                    <a:pt x="1360" y="424"/>
                  </a:lnTo>
                  <a:lnTo>
                    <a:pt x="1358" y="424"/>
                  </a:lnTo>
                  <a:lnTo>
                    <a:pt x="1354" y="426"/>
                  </a:lnTo>
                  <a:lnTo>
                    <a:pt x="1352" y="426"/>
                  </a:lnTo>
                  <a:lnTo>
                    <a:pt x="1352" y="426"/>
                  </a:lnTo>
                  <a:lnTo>
                    <a:pt x="1352" y="426"/>
                  </a:lnTo>
                  <a:lnTo>
                    <a:pt x="1350" y="424"/>
                  </a:lnTo>
                  <a:lnTo>
                    <a:pt x="1350" y="420"/>
                  </a:lnTo>
                  <a:lnTo>
                    <a:pt x="1350" y="420"/>
                  </a:lnTo>
                  <a:lnTo>
                    <a:pt x="1350" y="420"/>
                  </a:lnTo>
                  <a:lnTo>
                    <a:pt x="1348" y="416"/>
                  </a:lnTo>
                  <a:lnTo>
                    <a:pt x="1348" y="416"/>
                  </a:lnTo>
                  <a:lnTo>
                    <a:pt x="1348" y="416"/>
                  </a:lnTo>
                  <a:lnTo>
                    <a:pt x="1346" y="414"/>
                  </a:lnTo>
                  <a:lnTo>
                    <a:pt x="1342" y="410"/>
                  </a:lnTo>
                  <a:lnTo>
                    <a:pt x="1340" y="410"/>
                  </a:lnTo>
                  <a:lnTo>
                    <a:pt x="1338" y="408"/>
                  </a:lnTo>
                  <a:lnTo>
                    <a:pt x="1334" y="408"/>
                  </a:lnTo>
                  <a:lnTo>
                    <a:pt x="1332" y="406"/>
                  </a:lnTo>
                  <a:lnTo>
                    <a:pt x="1328" y="406"/>
                  </a:lnTo>
                  <a:lnTo>
                    <a:pt x="1322" y="404"/>
                  </a:lnTo>
                  <a:lnTo>
                    <a:pt x="1316" y="404"/>
                  </a:lnTo>
                  <a:lnTo>
                    <a:pt x="1310" y="404"/>
                  </a:lnTo>
                  <a:lnTo>
                    <a:pt x="1304" y="402"/>
                  </a:lnTo>
                  <a:lnTo>
                    <a:pt x="1298" y="402"/>
                  </a:lnTo>
                  <a:lnTo>
                    <a:pt x="1292" y="402"/>
                  </a:lnTo>
                  <a:lnTo>
                    <a:pt x="1290" y="402"/>
                  </a:lnTo>
                  <a:lnTo>
                    <a:pt x="1288" y="402"/>
                  </a:lnTo>
                  <a:lnTo>
                    <a:pt x="1288" y="402"/>
                  </a:lnTo>
                  <a:lnTo>
                    <a:pt x="1288" y="402"/>
                  </a:lnTo>
                  <a:lnTo>
                    <a:pt x="1286" y="404"/>
                  </a:lnTo>
                  <a:lnTo>
                    <a:pt x="1286" y="404"/>
                  </a:lnTo>
                  <a:lnTo>
                    <a:pt x="1286" y="404"/>
                  </a:lnTo>
                  <a:lnTo>
                    <a:pt x="1284" y="404"/>
                  </a:lnTo>
                  <a:lnTo>
                    <a:pt x="1284" y="404"/>
                  </a:lnTo>
                  <a:lnTo>
                    <a:pt x="1282" y="406"/>
                  </a:lnTo>
                  <a:lnTo>
                    <a:pt x="1282" y="406"/>
                  </a:lnTo>
                  <a:lnTo>
                    <a:pt x="1282" y="406"/>
                  </a:lnTo>
                  <a:lnTo>
                    <a:pt x="1282" y="408"/>
                  </a:lnTo>
                  <a:lnTo>
                    <a:pt x="1282" y="410"/>
                  </a:lnTo>
                  <a:lnTo>
                    <a:pt x="1282" y="410"/>
                  </a:lnTo>
                  <a:lnTo>
                    <a:pt x="1282" y="410"/>
                  </a:lnTo>
                  <a:lnTo>
                    <a:pt x="1282" y="412"/>
                  </a:lnTo>
                  <a:lnTo>
                    <a:pt x="1282" y="412"/>
                  </a:lnTo>
                  <a:lnTo>
                    <a:pt x="1280" y="412"/>
                  </a:lnTo>
                  <a:lnTo>
                    <a:pt x="1276" y="414"/>
                  </a:lnTo>
                  <a:lnTo>
                    <a:pt x="1272" y="414"/>
                  </a:lnTo>
                  <a:lnTo>
                    <a:pt x="1270" y="416"/>
                  </a:lnTo>
                  <a:lnTo>
                    <a:pt x="1268" y="416"/>
                  </a:lnTo>
                  <a:lnTo>
                    <a:pt x="1268" y="414"/>
                  </a:lnTo>
                  <a:lnTo>
                    <a:pt x="1268" y="414"/>
                  </a:lnTo>
                  <a:lnTo>
                    <a:pt x="1268" y="414"/>
                  </a:lnTo>
                  <a:lnTo>
                    <a:pt x="1270" y="412"/>
                  </a:lnTo>
                  <a:lnTo>
                    <a:pt x="1270" y="412"/>
                  </a:lnTo>
                  <a:lnTo>
                    <a:pt x="1270" y="412"/>
                  </a:lnTo>
                  <a:lnTo>
                    <a:pt x="1272" y="410"/>
                  </a:lnTo>
                  <a:lnTo>
                    <a:pt x="1272" y="408"/>
                  </a:lnTo>
                  <a:lnTo>
                    <a:pt x="1274" y="404"/>
                  </a:lnTo>
                  <a:lnTo>
                    <a:pt x="1274" y="402"/>
                  </a:lnTo>
                  <a:lnTo>
                    <a:pt x="1276" y="398"/>
                  </a:lnTo>
                  <a:lnTo>
                    <a:pt x="1276" y="394"/>
                  </a:lnTo>
                  <a:lnTo>
                    <a:pt x="1278" y="390"/>
                  </a:lnTo>
                  <a:lnTo>
                    <a:pt x="1278" y="388"/>
                  </a:lnTo>
                  <a:lnTo>
                    <a:pt x="1278" y="388"/>
                  </a:lnTo>
                  <a:lnTo>
                    <a:pt x="1278" y="386"/>
                  </a:lnTo>
                  <a:lnTo>
                    <a:pt x="1278" y="384"/>
                  </a:lnTo>
                  <a:lnTo>
                    <a:pt x="1278" y="384"/>
                  </a:lnTo>
                  <a:lnTo>
                    <a:pt x="1276" y="384"/>
                  </a:lnTo>
                  <a:lnTo>
                    <a:pt x="1276" y="382"/>
                  </a:lnTo>
                  <a:lnTo>
                    <a:pt x="1276" y="382"/>
                  </a:lnTo>
                  <a:lnTo>
                    <a:pt x="1274" y="380"/>
                  </a:lnTo>
                  <a:lnTo>
                    <a:pt x="1272" y="380"/>
                  </a:lnTo>
                  <a:lnTo>
                    <a:pt x="1272" y="380"/>
                  </a:lnTo>
                  <a:lnTo>
                    <a:pt x="1272" y="380"/>
                  </a:lnTo>
                  <a:lnTo>
                    <a:pt x="1268" y="378"/>
                  </a:lnTo>
                  <a:lnTo>
                    <a:pt x="1266" y="378"/>
                  </a:lnTo>
                  <a:lnTo>
                    <a:pt x="1262" y="376"/>
                  </a:lnTo>
                  <a:lnTo>
                    <a:pt x="1260" y="376"/>
                  </a:lnTo>
                  <a:lnTo>
                    <a:pt x="1256" y="376"/>
                  </a:lnTo>
                  <a:lnTo>
                    <a:pt x="1258" y="376"/>
                  </a:lnTo>
                  <a:lnTo>
                    <a:pt x="1256" y="374"/>
                  </a:lnTo>
                  <a:lnTo>
                    <a:pt x="1254" y="374"/>
                  </a:lnTo>
                  <a:lnTo>
                    <a:pt x="1254" y="372"/>
                  </a:lnTo>
                  <a:lnTo>
                    <a:pt x="1252" y="370"/>
                  </a:lnTo>
                  <a:lnTo>
                    <a:pt x="1252" y="368"/>
                  </a:lnTo>
                  <a:lnTo>
                    <a:pt x="1252" y="368"/>
                  </a:lnTo>
                  <a:lnTo>
                    <a:pt x="1252" y="366"/>
                  </a:lnTo>
                  <a:lnTo>
                    <a:pt x="1252" y="366"/>
                  </a:lnTo>
                  <a:lnTo>
                    <a:pt x="1254" y="366"/>
                  </a:lnTo>
                  <a:lnTo>
                    <a:pt x="1256" y="366"/>
                  </a:lnTo>
                  <a:lnTo>
                    <a:pt x="1258" y="366"/>
                  </a:lnTo>
                  <a:lnTo>
                    <a:pt x="1262" y="366"/>
                  </a:lnTo>
                  <a:lnTo>
                    <a:pt x="1264" y="366"/>
                  </a:lnTo>
                  <a:lnTo>
                    <a:pt x="1268" y="366"/>
                  </a:lnTo>
                  <a:lnTo>
                    <a:pt x="1270" y="364"/>
                  </a:lnTo>
                  <a:lnTo>
                    <a:pt x="1270" y="364"/>
                  </a:lnTo>
                  <a:lnTo>
                    <a:pt x="1270" y="364"/>
                  </a:lnTo>
                  <a:lnTo>
                    <a:pt x="1270" y="364"/>
                  </a:lnTo>
                  <a:lnTo>
                    <a:pt x="1270" y="364"/>
                  </a:lnTo>
                  <a:lnTo>
                    <a:pt x="1272" y="364"/>
                  </a:lnTo>
                  <a:lnTo>
                    <a:pt x="1272" y="364"/>
                  </a:lnTo>
                  <a:lnTo>
                    <a:pt x="1272" y="364"/>
                  </a:lnTo>
                  <a:lnTo>
                    <a:pt x="1272" y="360"/>
                  </a:lnTo>
                  <a:lnTo>
                    <a:pt x="1272" y="360"/>
                  </a:lnTo>
                  <a:lnTo>
                    <a:pt x="1272" y="360"/>
                  </a:lnTo>
                  <a:lnTo>
                    <a:pt x="1270" y="358"/>
                  </a:lnTo>
                  <a:lnTo>
                    <a:pt x="1270" y="358"/>
                  </a:lnTo>
                  <a:lnTo>
                    <a:pt x="1268" y="356"/>
                  </a:lnTo>
                  <a:lnTo>
                    <a:pt x="1266" y="356"/>
                  </a:lnTo>
                  <a:lnTo>
                    <a:pt x="1260" y="354"/>
                  </a:lnTo>
                  <a:lnTo>
                    <a:pt x="1258" y="352"/>
                  </a:lnTo>
                  <a:lnTo>
                    <a:pt x="1256" y="352"/>
                  </a:lnTo>
                  <a:lnTo>
                    <a:pt x="1250" y="348"/>
                  </a:lnTo>
                  <a:lnTo>
                    <a:pt x="1246" y="346"/>
                  </a:lnTo>
                  <a:lnTo>
                    <a:pt x="1240" y="342"/>
                  </a:lnTo>
                  <a:lnTo>
                    <a:pt x="1236" y="342"/>
                  </a:lnTo>
                  <a:lnTo>
                    <a:pt x="1234" y="342"/>
                  </a:lnTo>
                  <a:lnTo>
                    <a:pt x="1234" y="342"/>
                  </a:lnTo>
                  <a:lnTo>
                    <a:pt x="1234" y="342"/>
                  </a:lnTo>
                  <a:lnTo>
                    <a:pt x="1228" y="340"/>
                  </a:lnTo>
                  <a:lnTo>
                    <a:pt x="1228" y="340"/>
                  </a:lnTo>
                  <a:lnTo>
                    <a:pt x="1222" y="342"/>
                  </a:lnTo>
                  <a:lnTo>
                    <a:pt x="1222" y="342"/>
                  </a:lnTo>
                  <a:lnTo>
                    <a:pt x="1222" y="342"/>
                  </a:lnTo>
                  <a:lnTo>
                    <a:pt x="1216" y="342"/>
                  </a:lnTo>
                  <a:lnTo>
                    <a:pt x="1216" y="342"/>
                  </a:lnTo>
                  <a:lnTo>
                    <a:pt x="1216" y="342"/>
                  </a:lnTo>
                  <a:lnTo>
                    <a:pt x="1210" y="346"/>
                  </a:lnTo>
                  <a:lnTo>
                    <a:pt x="1210" y="346"/>
                  </a:lnTo>
                  <a:lnTo>
                    <a:pt x="1210" y="346"/>
                  </a:lnTo>
                  <a:lnTo>
                    <a:pt x="1206" y="348"/>
                  </a:lnTo>
                  <a:lnTo>
                    <a:pt x="1204" y="350"/>
                  </a:lnTo>
                  <a:lnTo>
                    <a:pt x="1200" y="354"/>
                  </a:lnTo>
                  <a:lnTo>
                    <a:pt x="1196" y="360"/>
                  </a:lnTo>
                  <a:lnTo>
                    <a:pt x="1192" y="366"/>
                  </a:lnTo>
                  <a:lnTo>
                    <a:pt x="1188" y="372"/>
                  </a:lnTo>
                  <a:lnTo>
                    <a:pt x="1184" y="378"/>
                  </a:lnTo>
                  <a:lnTo>
                    <a:pt x="1182" y="384"/>
                  </a:lnTo>
                  <a:lnTo>
                    <a:pt x="1182" y="388"/>
                  </a:lnTo>
                  <a:lnTo>
                    <a:pt x="1182" y="388"/>
                  </a:lnTo>
                  <a:lnTo>
                    <a:pt x="1180" y="388"/>
                  </a:lnTo>
                  <a:lnTo>
                    <a:pt x="1180" y="390"/>
                  </a:lnTo>
                  <a:lnTo>
                    <a:pt x="1180" y="392"/>
                  </a:lnTo>
                  <a:lnTo>
                    <a:pt x="1182" y="394"/>
                  </a:lnTo>
                  <a:lnTo>
                    <a:pt x="1182" y="394"/>
                  </a:lnTo>
                  <a:lnTo>
                    <a:pt x="1182" y="398"/>
                  </a:lnTo>
                  <a:lnTo>
                    <a:pt x="1184" y="402"/>
                  </a:lnTo>
                  <a:lnTo>
                    <a:pt x="1184" y="402"/>
                  </a:lnTo>
                  <a:lnTo>
                    <a:pt x="1184" y="404"/>
                  </a:lnTo>
                  <a:lnTo>
                    <a:pt x="1184" y="404"/>
                  </a:lnTo>
                  <a:lnTo>
                    <a:pt x="1184" y="408"/>
                  </a:lnTo>
                  <a:lnTo>
                    <a:pt x="1182" y="412"/>
                  </a:lnTo>
                  <a:lnTo>
                    <a:pt x="1182" y="412"/>
                  </a:lnTo>
                  <a:lnTo>
                    <a:pt x="1180" y="416"/>
                  </a:lnTo>
                  <a:lnTo>
                    <a:pt x="1178" y="416"/>
                  </a:lnTo>
                  <a:lnTo>
                    <a:pt x="1178" y="418"/>
                  </a:lnTo>
                  <a:lnTo>
                    <a:pt x="1176" y="418"/>
                  </a:lnTo>
                  <a:lnTo>
                    <a:pt x="1174" y="418"/>
                  </a:lnTo>
                  <a:lnTo>
                    <a:pt x="1174" y="418"/>
                  </a:lnTo>
                  <a:lnTo>
                    <a:pt x="1166" y="418"/>
                  </a:lnTo>
                  <a:lnTo>
                    <a:pt x="1164" y="418"/>
                  </a:lnTo>
                  <a:lnTo>
                    <a:pt x="1164" y="418"/>
                  </a:lnTo>
                  <a:lnTo>
                    <a:pt x="1164" y="418"/>
                  </a:lnTo>
                  <a:lnTo>
                    <a:pt x="1162" y="418"/>
                  </a:lnTo>
                  <a:lnTo>
                    <a:pt x="1162" y="418"/>
                  </a:lnTo>
                  <a:lnTo>
                    <a:pt x="1160" y="420"/>
                  </a:lnTo>
                  <a:lnTo>
                    <a:pt x="1158" y="420"/>
                  </a:lnTo>
                  <a:lnTo>
                    <a:pt x="1158" y="420"/>
                  </a:lnTo>
                  <a:lnTo>
                    <a:pt x="1158" y="422"/>
                  </a:lnTo>
                  <a:lnTo>
                    <a:pt x="1158" y="424"/>
                  </a:lnTo>
                  <a:lnTo>
                    <a:pt x="1158" y="424"/>
                  </a:lnTo>
                  <a:lnTo>
                    <a:pt x="1156" y="424"/>
                  </a:lnTo>
                  <a:lnTo>
                    <a:pt x="1156" y="428"/>
                  </a:lnTo>
                  <a:lnTo>
                    <a:pt x="1156" y="428"/>
                  </a:lnTo>
                  <a:lnTo>
                    <a:pt x="1158" y="428"/>
                  </a:lnTo>
                  <a:lnTo>
                    <a:pt x="1158" y="430"/>
                  </a:lnTo>
                  <a:lnTo>
                    <a:pt x="1158" y="434"/>
                  </a:lnTo>
                  <a:lnTo>
                    <a:pt x="1160" y="436"/>
                  </a:lnTo>
                  <a:lnTo>
                    <a:pt x="1160" y="436"/>
                  </a:lnTo>
                  <a:lnTo>
                    <a:pt x="1160" y="436"/>
                  </a:lnTo>
                  <a:lnTo>
                    <a:pt x="1156" y="434"/>
                  </a:lnTo>
                  <a:lnTo>
                    <a:pt x="1156" y="434"/>
                  </a:lnTo>
                  <a:lnTo>
                    <a:pt x="1156" y="434"/>
                  </a:lnTo>
                  <a:lnTo>
                    <a:pt x="1154" y="434"/>
                  </a:lnTo>
                  <a:lnTo>
                    <a:pt x="1154" y="434"/>
                  </a:lnTo>
                  <a:lnTo>
                    <a:pt x="1152" y="432"/>
                  </a:lnTo>
                  <a:lnTo>
                    <a:pt x="1150" y="432"/>
                  </a:lnTo>
                  <a:lnTo>
                    <a:pt x="1150" y="432"/>
                  </a:lnTo>
                  <a:lnTo>
                    <a:pt x="1150" y="432"/>
                  </a:lnTo>
                  <a:lnTo>
                    <a:pt x="1146" y="432"/>
                  </a:lnTo>
                  <a:lnTo>
                    <a:pt x="1144" y="434"/>
                  </a:lnTo>
                  <a:lnTo>
                    <a:pt x="1144" y="434"/>
                  </a:lnTo>
                  <a:lnTo>
                    <a:pt x="1144" y="434"/>
                  </a:lnTo>
                  <a:lnTo>
                    <a:pt x="1138" y="436"/>
                  </a:lnTo>
                  <a:lnTo>
                    <a:pt x="1134" y="438"/>
                  </a:lnTo>
                  <a:lnTo>
                    <a:pt x="1128" y="440"/>
                  </a:lnTo>
                  <a:lnTo>
                    <a:pt x="1124" y="442"/>
                  </a:lnTo>
                  <a:lnTo>
                    <a:pt x="1122" y="446"/>
                  </a:lnTo>
                  <a:lnTo>
                    <a:pt x="1118" y="450"/>
                  </a:lnTo>
                  <a:lnTo>
                    <a:pt x="1116" y="452"/>
                  </a:lnTo>
                  <a:lnTo>
                    <a:pt x="1114" y="454"/>
                  </a:lnTo>
                  <a:lnTo>
                    <a:pt x="1112" y="454"/>
                  </a:lnTo>
                  <a:lnTo>
                    <a:pt x="1112" y="454"/>
                  </a:lnTo>
                  <a:lnTo>
                    <a:pt x="1112" y="454"/>
                  </a:lnTo>
                  <a:lnTo>
                    <a:pt x="1110" y="454"/>
                  </a:lnTo>
                  <a:lnTo>
                    <a:pt x="1112" y="454"/>
                  </a:lnTo>
                  <a:lnTo>
                    <a:pt x="1108" y="452"/>
                  </a:lnTo>
                  <a:lnTo>
                    <a:pt x="1106" y="450"/>
                  </a:lnTo>
                  <a:lnTo>
                    <a:pt x="1104" y="446"/>
                  </a:lnTo>
                  <a:lnTo>
                    <a:pt x="1100" y="442"/>
                  </a:lnTo>
                  <a:lnTo>
                    <a:pt x="1098" y="438"/>
                  </a:lnTo>
                  <a:lnTo>
                    <a:pt x="1096" y="434"/>
                  </a:lnTo>
                  <a:lnTo>
                    <a:pt x="1094" y="434"/>
                  </a:lnTo>
                  <a:lnTo>
                    <a:pt x="1094" y="434"/>
                  </a:lnTo>
                  <a:lnTo>
                    <a:pt x="1094" y="434"/>
                  </a:lnTo>
                  <a:lnTo>
                    <a:pt x="1092" y="432"/>
                  </a:lnTo>
                  <a:lnTo>
                    <a:pt x="1092" y="432"/>
                  </a:lnTo>
                  <a:lnTo>
                    <a:pt x="1092" y="432"/>
                  </a:lnTo>
                  <a:lnTo>
                    <a:pt x="1090" y="432"/>
                  </a:lnTo>
                  <a:lnTo>
                    <a:pt x="1090" y="432"/>
                  </a:lnTo>
                  <a:lnTo>
                    <a:pt x="1088" y="432"/>
                  </a:lnTo>
                  <a:lnTo>
                    <a:pt x="1088" y="432"/>
                  </a:lnTo>
                  <a:lnTo>
                    <a:pt x="1088" y="432"/>
                  </a:lnTo>
                  <a:lnTo>
                    <a:pt x="1086" y="432"/>
                  </a:lnTo>
                  <a:lnTo>
                    <a:pt x="1086" y="434"/>
                  </a:lnTo>
                  <a:lnTo>
                    <a:pt x="1086" y="434"/>
                  </a:lnTo>
                  <a:lnTo>
                    <a:pt x="1084" y="434"/>
                  </a:lnTo>
                  <a:lnTo>
                    <a:pt x="1082" y="436"/>
                  </a:lnTo>
                  <a:lnTo>
                    <a:pt x="1080" y="438"/>
                  </a:lnTo>
                  <a:lnTo>
                    <a:pt x="1078" y="442"/>
                  </a:lnTo>
                  <a:lnTo>
                    <a:pt x="1074" y="446"/>
                  </a:lnTo>
                  <a:lnTo>
                    <a:pt x="1072" y="450"/>
                  </a:lnTo>
                  <a:lnTo>
                    <a:pt x="1070" y="454"/>
                  </a:lnTo>
                  <a:lnTo>
                    <a:pt x="1068" y="458"/>
                  </a:lnTo>
                  <a:lnTo>
                    <a:pt x="1068" y="458"/>
                  </a:lnTo>
                  <a:lnTo>
                    <a:pt x="1068" y="458"/>
                  </a:lnTo>
                  <a:lnTo>
                    <a:pt x="1066" y="460"/>
                  </a:lnTo>
                  <a:lnTo>
                    <a:pt x="1066" y="460"/>
                  </a:lnTo>
                  <a:lnTo>
                    <a:pt x="1066" y="460"/>
                  </a:lnTo>
                  <a:lnTo>
                    <a:pt x="1066" y="462"/>
                  </a:lnTo>
                  <a:lnTo>
                    <a:pt x="1066" y="462"/>
                  </a:lnTo>
                  <a:lnTo>
                    <a:pt x="1066" y="462"/>
                  </a:lnTo>
                  <a:lnTo>
                    <a:pt x="1066" y="466"/>
                  </a:lnTo>
                  <a:lnTo>
                    <a:pt x="1066" y="466"/>
                  </a:lnTo>
                  <a:lnTo>
                    <a:pt x="1066" y="468"/>
                  </a:lnTo>
                  <a:lnTo>
                    <a:pt x="1066" y="468"/>
                  </a:lnTo>
                  <a:lnTo>
                    <a:pt x="1066" y="468"/>
                  </a:lnTo>
                  <a:lnTo>
                    <a:pt x="1066" y="468"/>
                  </a:lnTo>
                  <a:lnTo>
                    <a:pt x="1064" y="468"/>
                  </a:lnTo>
                  <a:lnTo>
                    <a:pt x="1060" y="470"/>
                  </a:lnTo>
                  <a:lnTo>
                    <a:pt x="1058" y="470"/>
                  </a:lnTo>
                  <a:lnTo>
                    <a:pt x="1052" y="470"/>
                  </a:lnTo>
                  <a:lnTo>
                    <a:pt x="1048" y="470"/>
                  </a:lnTo>
                  <a:lnTo>
                    <a:pt x="1046" y="470"/>
                  </a:lnTo>
                  <a:lnTo>
                    <a:pt x="1042" y="470"/>
                  </a:lnTo>
                  <a:lnTo>
                    <a:pt x="1040" y="470"/>
                  </a:lnTo>
                  <a:lnTo>
                    <a:pt x="1036" y="470"/>
                  </a:lnTo>
                  <a:lnTo>
                    <a:pt x="1032" y="470"/>
                  </a:lnTo>
                  <a:lnTo>
                    <a:pt x="1028" y="470"/>
                  </a:lnTo>
                  <a:lnTo>
                    <a:pt x="1026" y="470"/>
                  </a:lnTo>
                  <a:lnTo>
                    <a:pt x="1020" y="472"/>
                  </a:lnTo>
                  <a:lnTo>
                    <a:pt x="1014" y="474"/>
                  </a:lnTo>
                  <a:lnTo>
                    <a:pt x="1010" y="474"/>
                  </a:lnTo>
                  <a:lnTo>
                    <a:pt x="1008" y="476"/>
                  </a:lnTo>
                  <a:lnTo>
                    <a:pt x="1008" y="476"/>
                  </a:lnTo>
                  <a:lnTo>
                    <a:pt x="1008" y="476"/>
                  </a:lnTo>
                  <a:lnTo>
                    <a:pt x="1006" y="478"/>
                  </a:lnTo>
                  <a:lnTo>
                    <a:pt x="1006" y="478"/>
                  </a:lnTo>
                  <a:lnTo>
                    <a:pt x="1006" y="478"/>
                  </a:lnTo>
                  <a:lnTo>
                    <a:pt x="1004" y="480"/>
                  </a:lnTo>
                  <a:lnTo>
                    <a:pt x="1004" y="480"/>
                  </a:lnTo>
                  <a:lnTo>
                    <a:pt x="1004" y="480"/>
                  </a:lnTo>
                  <a:lnTo>
                    <a:pt x="1000" y="486"/>
                  </a:lnTo>
                  <a:lnTo>
                    <a:pt x="998" y="490"/>
                  </a:lnTo>
                  <a:lnTo>
                    <a:pt x="996" y="492"/>
                  </a:lnTo>
                  <a:lnTo>
                    <a:pt x="996" y="494"/>
                  </a:lnTo>
                  <a:lnTo>
                    <a:pt x="994" y="494"/>
                  </a:lnTo>
                  <a:lnTo>
                    <a:pt x="994" y="494"/>
                  </a:lnTo>
                  <a:lnTo>
                    <a:pt x="994" y="496"/>
                  </a:lnTo>
                  <a:lnTo>
                    <a:pt x="990" y="496"/>
                  </a:lnTo>
                  <a:lnTo>
                    <a:pt x="986" y="498"/>
                  </a:lnTo>
                  <a:lnTo>
                    <a:pt x="986" y="498"/>
                  </a:lnTo>
                  <a:lnTo>
                    <a:pt x="986" y="498"/>
                  </a:lnTo>
                  <a:lnTo>
                    <a:pt x="984" y="498"/>
                  </a:lnTo>
                  <a:lnTo>
                    <a:pt x="984" y="498"/>
                  </a:lnTo>
                  <a:lnTo>
                    <a:pt x="984" y="500"/>
                  </a:lnTo>
                  <a:lnTo>
                    <a:pt x="982" y="500"/>
                  </a:lnTo>
                  <a:lnTo>
                    <a:pt x="982" y="500"/>
                  </a:lnTo>
                  <a:lnTo>
                    <a:pt x="982" y="502"/>
                  </a:lnTo>
                  <a:lnTo>
                    <a:pt x="982" y="504"/>
                  </a:lnTo>
                  <a:lnTo>
                    <a:pt x="982" y="504"/>
                  </a:lnTo>
                  <a:lnTo>
                    <a:pt x="982" y="504"/>
                  </a:lnTo>
                  <a:lnTo>
                    <a:pt x="982" y="506"/>
                  </a:lnTo>
                  <a:lnTo>
                    <a:pt x="982" y="510"/>
                  </a:lnTo>
                  <a:lnTo>
                    <a:pt x="982" y="512"/>
                  </a:lnTo>
                  <a:lnTo>
                    <a:pt x="982" y="514"/>
                  </a:lnTo>
                  <a:lnTo>
                    <a:pt x="982" y="514"/>
                  </a:lnTo>
                  <a:lnTo>
                    <a:pt x="982" y="514"/>
                  </a:lnTo>
                  <a:lnTo>
                    <a:pt x="982" y="514"/>
                  </a:lnTo>
                  <a:lnTo>
                    <a:pt x="980" y="514"/>
                  </a:lnTo>
                  <a:lnTo>
                    <a:pt x="978" y="514"/>
                  </a:lnTo>
                  <a:lnTo>
                    <a:pt x="974" y="514"/>
                  </a:lnTo>
                  <a:lnTo>
                    <a:pt x="972" y="514"/>
                  </a:lnTo>
                  <a:lnTo>
                    <a:pt x="968" y="514"/>
                  </a:lnTo>
                  <a:lnTo>
                    <a:pt x="966" y="514"/>
                  </a:lnTo>
                  <a:lnTo>
                    <a:pt x="966" y="514"/>
                  </a:lnTo>
                  <a:lnTo>
                    <a:pt x="966" y="514"/>
                  </a:lnTo>
                  <a:lnTo>
                    <a:pt x="964" y="514"/>
                  </a:lnTo>
                  <a:lnTo>
                    <a:pt x="964" y="514"/>
                  </a:lnTo>
                  <a:lnTo>
                    <a:pt x="962" y="516"/>
                  </a:lnTo>
                  <a:lnTo>
                    <a:pt x="962" y="518"/>
                  </a:lnTo>
                  <a:lnTo>
                    <a:pt x="962" y="518"/>
                  </a:lnTo>
                  <a:lnTo>
                    <a:pt x="962" y="518"/>
                  </a:lnTo>
                  <a:lnTo>
                    <a:pt x="962" y="520"/>
                  </a:lnTo>
                  <a:lnTo>
                    <a:pt x="962" y="520"/>
                  </a:lnTo>
                  <a:lnTo>
                    <a:pt x="962" y="520"/>
                  </a:lnTo>
                  <a:lnTo>
                    <a:pt x="964" y="522"/>
                  </a:lnTo>
                  <a:lnTo>
                    <a:pt x="964" y="524"/>
                  </a:lnTo>
                  <a:lnTo>
                    <a:pt x="966" y="528"/>
                  </a:lnTo>
                  <a:lnTo>
                    <a:pt x="968" y="532"/>
                  </a:lnTo>
                  <a:lnTo>
                    <a:pt x="970" y="536"/>
                  </a:lnTo>
                  <a:lnTo>
                    <a:pt x="972" y="540"/>
                  </a:lnTo>
                  <a:lnTo>
                    <a:pt x="974" y="546"/>
                  </a:lnTo>
                  <a:lnTo>
                    <a:pt x="976" y="550"/>
                  </a:lnTo>
                  <a:lnTo>
                    <a:pt x="978" y="554"/>
                  </a:lnTo>
                  <a:lnTo>
                    <a:pt x="980" y="556"/>
                  </a:lnTo>
                  <a:lnTo>
                    <a:pt x="980" y="558"/>
                  </a:lnTo>
                  <a:lnTo>
                    <a:pt x="980" y="558"/>
                  </a:lnTo>
                  <a:lnTo>
                    <a:pt x="980" y="560"/>
                  </a:lnTo>
                  <a:lnTo>
                    <a:pt x="980" y="560"/>
                  </a:lnTo>
                  <a:lnTo>
                    <a:pt x="980" y="560"/>
                  </a:lnTo>
                  <a:lnTo>
                    <a:pt x="978" y="562"/>
                  </a:lnTo>
                  <a:lnTo>
                    <a:pt x="978" y="564"/>
                  </a:lnTo>
                  <a:lnTo>
                    <a:pt x="976" y="564"/>
                  </a:lnTo>
                  <a:lnTo>
                    <a:pt x="972" y="566"/>
                  </a:lnTo>
                  <a:lnTo>
                    <a:pt x="966" y="568"/>
                  </a:lnTo>
                  <a:lnTo>
                    <a:pt x="960" y="568"/>
                  </a:lnTo>
                  <a:lnTo>
                    <a:pt x="956" y="570"/>
                  </a:lnTo>
                  <a:lnTo>
                    <a:pt x="950" y="572"/>
                  </a:lnTo>
                  <a:lnTo>
                    <a:pt x="944" y="574"/>
                  </a:lnTo>
                  <a:lnTo>
                    <a:pt x="938" y="574"/>
                  </a:lnTo>
                  <a:lnTo>
                    <a:pt x="934" y="576"/>
                  </a:lnTo>
                  <a:lnTo>
                    <a:pt x="930" y="578"/>
                  </a:lnTo>
                  <a:lnTo>
                    <a:pt x="926" y="580"/>
                  </a:lnTo>
                  <a:lnTo>
                    <a:pt x="924" y="580"/>
                  </a:lnTo>
                  <a:lnTo>
                    <a:pt x="920" y="582"/>
                  </a:lnTo>
                  <a:lnTo>
                    <a:pt x="918" y="582"/>
                  </a:lnTo>
                  <a:lnTo>
                    <a:pt x="914" y="582"/>
                  </a:lnTo>
                  <a:lnTo>
                    <a:pt x="906" y="580"/>
                  </a:lnTo>
                  <a:lnTo>
                    <a:pt x="902" y="580"/>
                  </a:lnTo>
                  <a:lnTo>
                    <a:pt x="898" y="580"/>
                  </a:lnTo>
                  <a:lnTo>
                    <a:pt x="894" y="580"/>
                  </a:lnTo>
                  <a:lnTo>
                    <a:pt x="894" y="580"/>
                  </a:lnTo>
                  <a:lnTo>
                    <a:pt x="894" y="580"/>
                  </a:lnTo>
                  <a:lnTo>
                    <a:pt x="892" y="582"/>
                  </a:lnTo>
                  <a:lnTo>
                    <a:pt x="892" y="582"/>
                  </a:lnTo>
                  <a:lnTo>
                    <a:pt x="890" y="582"/>
                  </a:lnTo>
                  <a:lnTo>
                    <a:pt x="888" y="582"/>
                  </a:lnTo>
                  <a:lnTo>
                    <a:pt x="888" y="582"/>
                  </a:lnTo>
                  <a:lnTo>
                    <a:pt x="888" y="582"/>
                  </a:lnTo>
                  <a:lnTo>
                    <a:pt x="886" y="584"/>
                  </a:lnTo>
                  <a:lnTo>
                    <a:pt x="886" y="584"/>
                  </a:lnTo>
                  <a:lnTo>
                    <a:pt x="886" y="584"/>
                  </a:lnTo>
                  <a:lnTo>
                    <a:pt x="884" y="588"/>
                  </a:lnTo>
                  <a:lnTo>
                    <a:pt x="884" y="588"/>
                  </a:lnTo>
                  <a:lnTo>
                    <a:pt x="882" y="588"/>
                  </a:lnTo>
                  <a:lnTo>
                    <a:pt x="882" y="592"/>
                  </a:lnTo>
                  <a:lnTo>
                    <a:pt x="882" y="592"/>
                  </a:lnTo>
                  <a:lnTo>
                    <a:pt x="882" y="592"/>
                  </a:lnTo>
                  <a:lnTo>
                    <a:pt x="880" y="596"/>
                  </a:lnTo>
                  <a:lnTo>
                    <a:pt x="880" y="596"/>
                  </a:lnTo>
                  <a:lnTo>
                    <a:pt x="880" y="596"/>
                  </a:lnTo>
                  <a:lnTo>
                    <a:pt x="882" y="598"/>
                  </a:lnTo>
                  <a:lnTo>
                    <a:pt x="882" y="598"/>
                  </a:lnTo>
                  <a:lnTo>
                    <a:pt x="882" y="598"/>
                  </a:lnTo>
                  <a:lnTo>
                    <a:pt x="882" y="600"/>
                  </a:lnTo>
                  <a:lnTo>
                    <a:pt x="882" y="600"/>
                  </a:lnTo>
                  <a:lnTo>
                    <a:pt x="882" y="600"/>
                  </a:lnTo>
                  <a:lnTo>
                    <a:pt x="886" y="604"/>
                  </a:lnTo>
                  <a:lnTo>
                    <a:pt x="888" y="606"/>
                  </a:lnTo>
                  <a:lnTo>
                    <a:pt x="888" y="606"/>
                  </a:lnTo>
                  <a:lnTo>
                    <a:pt x="888" y="606"/>
                  </a:lnTo>
                  <a:lnTo>
                    <a:pt x="888" y="606"/>
                  </a:lnTo>
                  <a:lnTo>
                    <a:pt x="888" y="608"/>
                  </a:lnTo>
                  <a:lnTo>
                    <a:pt x="888" y="608"/>
                  </a:lnTo>
                  <a:lnTo>
                    <a:pt x="888" y="610"/>
                  </a:lnTo>
                  <a:lnTo>
                    <a:pt x="888" y="612"/>
                  </a:lnTo>
                  <a:lnTo>
                    <a:pt x="888" y="614"/>
                  </a:lnTo>
                  <a:lnTo>
                    <a:pt x="888" y="616"/>
                  </a:lnTo>
                  <a:lnTo>
                    <a:pt x="886" y="620"/>
                  </a:lnTo>
                  <a:lnTo>
                    <a:pt x="886" y="624"/>
                  </a:lnTo>
                  <a:lnTo>
                    <a:pt x="886" y="628"/>
                  </a:lnTo>
                  <a:lnTo>
                    <a:pt x="886" y="630"/>
                  </a:lnTo>
                  <a:lnTo>
                    <a:pt x="886" y="632"/>
                  </a:lnTo>
                  <a:lnTo>
                    <a:pt x="886" y="632"/>
                  </a:lnTo>
                  <a:lnTo>
                    <a:pt x="886" y="634"/>
                  </a:lnTo>
                  <a:lnTo>
                    <a:pt x="888" y="636"/>
                  </a:lnTo>
                  <a:lnTo>
                    <a:pt x="888" y="636"/>
                  </a:lnTo>
                  <a:lnTo>
                    <a:pt x="888" y="636"/>
                  </a:lnTo>
                  <a:lnTo>
                    <a:pt x="890" y="638"/>
                  </a:lnTo>
                  <a:lnTo>
                    <a:pt x="890" y="638"/>
                  </a:lnTo>
                  <a:lnTo>
                    <a:pt x="890" y="638"/>
                  </a:lnTo>
                  <a:lnTo>
                    <a:pt x="892" y="640"/>
                  </a:lnTo>
                  <a:lnTo>
                    <a:pt x="892" y="640"/>
                  </a:lnTo>
                  <a:lnTo>
                    <a:pt x="892" y="640"/>
                  </a:lnTo>
                  <a:lnTo>
                    <a:pt x="894" y="642"/>
                  </a:lnTo>
                  <a:lnTo>
                    <a:pt x="900" y="644"/>
                  </a:lnTo>
                  <a:lnTo>
                    <a:pt x="902" y="644"/>
                  </a:lnTo>
                  <a:lnTo>
                    <a:pt x="906" y="646"/>
                  </a:lnTo>
                  <a:lnTo>
                    <a:pt x="908" y="646"/>
                  </a:lnTo>
                  <a:lnTo>
                    <a:pt x="908" y="646"/>
                  </a:lnTo>
                  <a:lnTo>
                    <a:pt x="908" y="648"/>
                  </a:lnTo>
                  <a:lnTo>
                    <a:pt x="908" y="648"/>
                  </a:lnTo>
                  <a:lnTo>
                    <a:pt x="908" y="648"/>
                  </a:lnTo>
                  <a:lnTo>
                    <a:pt x="908" y="650"/>
                  </a:lnTo>
                  <a:lnTo>
                    <a:pt x="908" y="652"/>
                  </a:lnTo>
                  <a:lnTo>
                    <a:pt x="908" y="652"/>
                  </a:lnTo>
                  <a:lnTo>
                    <a:pt x="908" y="652"/>
                  </a:lnTo>
                  <a:lnTo>
                    <a:pt x="910" y="654"/>
                  </a:lnTo>
                  <a:lnTo>
                    <a:pt x="910" y="654"/>
                  </a:lnTo>
                  <a:lnTo>
                    <a:pt x="910" y="656"/>
                  </a:lnTo>
                  <a:lnTo>
                    <a:pt x="910" y="658"/>
                  </a:lnTo>
                  <a:lnTo>
                    <a:pt x="912" y="660"/>
                  </a:lnTo>
                  <a:lnTo>
                    <a:pt x="914" y="664"/>
                  </a:lnTo>
                  <a:lnTo>
                    <a:pt x="914" y="664"/>
                  </a:lnTo>
                  <a:lnTo>
                    <a:pt x="914" y="664"/>
                  </a:lnTo>
                  <a:lnTo>
                    <a:pt x="916" y="666"/>
                  </a:lnTo>
                  <a:lnTo>
                    <a:pt x="916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0" y="666"/>
                  </a:lnTo>
                  <a:lnTo>
                    <a:pt x="920" y="666"/>
                  </a:lnTo>
                  <a:lnTo>
                    <a:pt x="920" y="666"/>
                  </a:lnTo>
                  <a:lnTo>
                    <a:pt x="916" y="668"/>
                  </a:lnTo>
                  <a:lnTo>
                    <a:pt x="914" y="668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8" y="672"/>
                  </a:lnTo>
                  <a:lnTo>
                    <a:pt x="906" y="672"/>
                  </a:lnTo>
                  <a:lnTo>
                    <a:pt x="906" y="672"/>
                  </a:lnTo>
                  <a:lnTo>
                    <a:pt x="904" y="672"/>
                  </a:lnTo>
                  <a:lnTo>
                    <a:pt x="904" y="670"/>
                  </a:lnTo>
                  <a:lnTo>
                    <a:pt x="904" y="670"/>
                  </a:lnTo>
                  <a:lnTo>
                    <a:pt x="902" y="668"/>
                  </a:lnTo>
                  <a:lnTo>
                    <a:pt x="900" y="666"/>
                  </a:lnTo>
                  <a:lnTo>
                    <a:pt x="898" y="664"/>
                  </a:lnTo>
                  <a:lnTo>
                    <a:pt x="894" y="662"/>
                  </a:lnTo>
                  <a:lnTo>
                    <a:pt x="892" y="658"/>
                  </a:lnTo>
                  <a:lnTo>
                    <a:pt x="888" y="656"/>
                  </a:lnTo>
                  <a:lnTo>
                    <a:pt x="884" y="652"/>
                  </a:lnTo>
                  <a:lnTo>
                    <a:pt x="880" y="648"/>
                  </a:lnTo>
                  <a:lnTo>
                    <a:pt x="878" y="646"/>
                  </a:lnTo>
                  <a:lnTo>
                    <a:pt x="874" y="642"/>
                  </a:lnTo>
                  <a:lnTo>
                    <a:pt x="870" y="640"/>
                  </a:lnTo>
                  <a:lnTo>
                    <a:pt x="868" y="638"/>
                  </a:lnTo>
                  <a:lnTo>
                    <a:pt x="866" y="638"/>
                  </a:lnTo>
                  <a:lnTo>
                    <a:pt x="864" y="636"/>
                  </a:lnTo>
                  <a:lnTo>
                    <a:pt x="862" y="636"/>
                  </a:lnTo>
                  <a:lnTo>
                    <a:pt x="860" y="636"/>
                  </a:lnTo>
                  <a:lnTo>
                    <a:pt x="856" y="636"/>
                  </a:lnTo>
                  <a:lnTo>
                    <a:pt x="856" y="636"/>
                  </a:lnTo>
                  <a:lnTo>
                    <a:pt x="856" y="636"/>
                  </a:lnTo>
                  <a:lnTo>
                    <a:pt x="856" y="636"/>
                  </a:lnTo>
                  <a:lnTo>
                    <a:pt x="856" y="636"/>
                  </a:lnTo>
                  <a:lnTo>
                    <a:pt x="856" y="636"/>
                  </a:lnTo>
                  <a:lnTo>
                    <a:pt x="854" y="634"/>
                  </a:lnTo>
                  <a:lnTo>
                    <a:pt x="852" y="632"/>
                  </a:lnTo>
                  <a:lnTo>
                    <a:pt x="850" y="630"/>
                  </a:lnTo>
                  <a:lnTo>
                    <a:pt x="850" y="628"/>
                  </a:lnTo>
                  <a:lnTo>
                    <a:pt x="848" y="628"/>
                  </a:lnTo>
                  <a:lnTo>
                    <a:pt x="848" y="628"/>
                  </a:lnTo>
                  <a:lnTo>
                    <a:pt x="846" y="628"/>
                  </a:lnTo>
                  <a:lnTo>
                    <a:pt x="846" y="628"/>
                  </a:lnTo>
                  <a:lnTo>
                    <a:pt x="846" y="628"/>
                  </a:lnTo>
                  <a:lnTo>
                    <a:pt x="844" y="628"/>
                  </a:lnTo>
                  <a:lnTo>
                    <a:pt x="842" y="628"/>
                  </a:lnTo>
                  <a:lnTo>
                    <a:pt x="842" y="628"/>
                  </a:lnTo>
                  <a:lnTo>
                    <a:pt x="842" y="628"/>
                  </a:lnTo>
                  <a:lnTo>
                    <a:pt x="840" y="628"/>
                  </a:lnTo>
                  <a:lnTo>
                    <a:pt x="838" y="630"/>
                  </a:lnTo>
                  <a:lnTo>
                    <a:pt x="836" y="632"/>
                  </a:lnTo>
                  <a:lnTo>
                    <a:pt x="834" y="634"/>
                  </a:lnTo>
                  <a:lnTo>
                    <a:pt x="834" y="634"/>
                  </a:lnTo>
                  <a:lnTo>
                    <a:pt x="834" y="636"/>
                  </a:lnTo>
                  <a:lnTo>
                    <a:pt x="832" y="638"/>
                  </a:lnTo>
                  <a:lnTo>
                    <a:pt x="832" y="638"/>
                  </a:lnTo>
                  <a:lnTo>
                    <a:pt x="832" y="638"/>
                  </a:lnTo>
                  <a:lnTo>
                    <a:pt x="832" y="640"/>
                  </a:lnTo>
                  <a:lnTo>
                    <a:pt x="832" y="640"/>
                  </a:lnTo>
                  <a:lnTo>
                    <a:pt x="832" y="640"/>
                  </a:lnTo>
                  <a:lnTo>
                    <a:pt x="832" y="642"/>
                  </a:lnTo>
                  <a:lnTo>
                    <a:pt x="832" y="644"/>
                  </a:lnTo>
                  <a:lnTo>
                    <a:pt x="832" y="644"/>
                  </a:lnTo>
                  <a:lnTo>
                    <a:pt x="832" y="644"/>
                  </a:lnTo>
                  <a:lnTo>
                    <a:pt x="834" y="644"/>
                  </a:lnTo>
                  <a:lnTo>
                    <a:pt x="834" y="644"/>
                  </a:lnTo>
                  <a:lnTo>
                    <a:pt x="834" y="644"/>
                  </a:lnTo>
                  <a:lnTo>
                    <a:pt x="836" y="646"/>
                  </a:lnTo>
                  <a:lnTo>
                    <a:pt x="838" y="646"/>
                  </a:lnTo>
                  <a:lnTo>
                    <a:pt x="840" y="648"/>
                  </a:lnTo>
                  <a:lnTo>
                    <a:pt x="840" y="648"/>
                  </a:lnTo>
                  <a:lnTo>
                    <a:pt x="842" y="650"/>
                  </a:lnTo>
                  <a:lnTo>
                    <a:pt x="844" y="652"/>
                  </a:lnTo>
                  <a:lnTo>
                    <a:pt x="846" y="654"/>
                  </a:lnTo>
                  <a:lnTo>
                    <a:pt x="844" y="654"/>
                  </a:lnTo>
                  <a:lnTo>
                    <a:pt x="846" y="656"/>
                  </a:lnTo>
                  <a:lnTo>
                    <a:pt x="846" y="656"/>
                  </a:lnTo>
                  <a:lnTo>
                    <a:pt x="846" y="658"/>
                  </a:lnTo>
                  <a:lnTo>
                    <a:pt x="846" y="660"/>
                  </a:lnTo>
                  <a:lnTo>
                    <a:pt x="846" y="660"/>
                  </a:lnTo>
                  <a:lnTo>
                    <a:pt x="846" y="662"/>
                  </a:lnTo>
                  <a:lnTo>
                    <a:pt x="846" y="662"/>
                  </a:lnTo>
                  <a:lnTo>
                    <a:pt x="844" y="662"/>
                  </a:lnTo>
                  <a:lnTo>
                    <a:pt x="844" y="662"/>
                  </a:lnTo>
                  <a:lnTo>
                    <a:pt x="842" y="660"/>
                  </a:lnTo>
                  <a:lnTo>
                    <a:pt x="838" y="656"/>
                  </a:lnTo>
                  <a:lnTo>
                    <a:pt x="836" y="652"/>
                  </a:lnTo>
                  <a:lnTo>
                    <a:pt x="834" y="650"/>
                  </a:lnTo>
                  <a:lnTo>
                    <a:pt x="832" y="646"/>
                  </a:lnTo>
                  <a:lnTo>
                    <a:pt x="828" y="642"/>
                  </a:lnTo>
                  <a:lnTo>
                    <a:pt x="826" y="638"/>
                  </a:lnTo>
                  <a:lnTo>
                    <a:pt x="824" y="636"/>
                  </a:lnTo>
                  <a:lnTo>
                    <a:pt x="822" y="632"/>
                  </a:lnTo>
                  <a:lnTo>
                    <a:pt x="820" y="628"/>
                  </a:lnTo>
                  <a:lnTo>
                    <a:pt x="818" y="626"/>
                  </a:lnTo>
                  <a:lnTo>
                    <a:pt x="818" y="626"/>
                  </a:lnTo>
                  <a:lnTo>
                    <a:pt x="818" y="626"/>
                  </a:lnTo>
                  <a:lnTo>
                    <a:pt x="818" y="624"/>
                  </a:lnTo>
                  <a:lnTo>
                    <a:pt x="816" y="624"/>
                  </a:lnTo>
                  <a:lnTo>
                    <a:pt x="816" y="624"/>
                  </a:lnTo>
                  <a:lnTo>
                    <a:pt x="814" y="624"/>
                  </a:lnTo>
                  <a:lnTo>
                    <a:pt x="814" y="624"/>
                  </a:lnTo>
                  <a:lnTo>
                    <a:pt x="814" y="624"/>
                  </a:lnTo>
                  <a:lnTo>
                    <a:pt x="812" y="626"/>
                  </a:lnTo>
                  <a:lnTo>
                    <a:pt x="812" y="626"/>
                  </a:lnTo>
                  <a:lnTo>
                    <a:pt x="812" y="626"/>
                  </a:lnTo>
                  <a:lnTo>
                    <a:pt x="812" y="626"/>
                  </a:lnTo>
                  <a:lnTo>
                    <a:pt x="812" y="628"/>
                  </a:lnTo>
                  <a:lnTo>
                    <a:pt x="810" y="628"/>
                  </a:lnTo>
                  <a:lnTo>
                    <a:pt x="810" y="632"/>
                  </a:lnTo>
                  <a:lnTo>
                    <a:pt x="810" y="632"/>
                  </a:lnTo>
                  <a:lnTo>
                    <a:pt x="808" y="634"/>
                  </a:lnTo>
                  <a:lnTo>
                    <a:pt x="806" y="636"/>
                  </a:lnTo>
                  <a:lnTo>
                    <a:pt x="804" y="638"/>
                  </a:lnTo>
                  <a:lnTo>
                    <a:pt x="804" y="638"/>
                  </a:lnTo>
                  <a:lnTo>
                    <a:pt x="802" y="638"/>
                  </a:lnTo>
                  <a:lnTo>
                    <a:pt x="800" y="640"/>
                  </a:lnTo>
                  <a:lnTo>
                    <a:pt x="800" y="640"/>
                  </a:lnTo>
                  <a:lnTo>
                    <a:pt x="800" y="642"/>
                  </a:lnTo>
                  <a:lnTo>
                    <a:pt x="800" y="646"/>
                  </a:lnTo>
                  <a:lnTo>
                    <a:pt x="800" y="646"/>
                  </a:lnTo>
                  <a:lnTo>
                    <a:pt x="798" y="646"/>
                  </a:lnTo>
                  <a:lnTo>
                    <a:pt x="798" y="650"/>
                  </a:lnTo>
                  <a:lnTo>
                    <a:pt x="798" y="652"/>
                  </a:lnTo>
                  <a:lnTo>
                    <a:pt x="798" y="654"/>
                  </a:lnTo>
                  <a:lnTo>
                    <a:pt x="800" y="658"/>
                  </a:lnTo>
                  <a:lnTo>
                    <a:pt x="800" y="662"/>
                  </a:lnTo>
                  <a:lnTo>
                    <a:pt x="802" y="666"/>
                  </a:lnTo>
                  <a:lnTo>
                    <a:pt x="804" y="672"/>
                  </a:lnTo>
                  <a:lnTo>
                    <a:pt x="804" y="678"/>
                  </a:lnTo>
                  <a:lnTo>
                    <a:pt x="808" y="684"/>
                  </a:lnTo>
                  <a:lnTo>
                    <a:pt x="810" y="690"/>
                  </a:lnTo>
                  <a:lnTo>
                    <a:pt x="814" y="702"/>
                  </a:lnTo>
                  <a:lnTo>
                    <a:pt x="820" y="716"/>
                  </a:lnTo>
                  <a:lnTo>
                    <a:pt x="822" y="722"/>
                  </a:lnTo>
                  <a:lnTo>
                    <a:pt x="824" y="728"/>
                  </a:lnTo>
                  <a:lnTo>
                    <a:pt x="828" y="732"/>
                  </a:lnTo>
                  <a:lnTo>
                    <a:pt x="830" y="738"/>
                  </a:lnTo>
                  <a:lnTo>
                    <a:pt x="832" y="742"/>
                  </a:lnTo>
                  <a:lnTo>
                    <a:pt x="834" y="746"/>
                  </a:lnTo>
                  <a:lnTo>
                    <a:pt x="836" y="750"/>
                  </a:lnTo>
                  <a:lnTo>
                    <a:pt x="838" y="752"/>
                  </a:lnTo>
                  <a:lnTo>
                    <a:pt x="840" y="754"/>
                  </a:lnTo>
                  <a:lnTo>
                    <a:pt x="842" y="756"/>
                  </a:lnTo>
                  <a:lnTo>
                    <a:pt x="844" y="760"/>
                  </a:lnTo>
                  <a:lnTo>
                    <a:pt x="844" y="760"/>
                  </a:lnTo>
                  <a:lnTo>
                    <a:pt x="846" y="760"/>
                  </a:lnTo>
                  <a:lnTo>
                    <a:pt x="842" y="760"/>
                  </a:lnTo>
                  <a:lnTo>
                    <a:pt x="836" y="758"/>
                  </a:lnTo>
                  <a:lnTo>
                    <a:pt x="832" y="758"/>
                  </a:lnTo>
                  <a:lnTo>
                    <a:pt x="832" y="758"/>
                  </a:lnTo>
                  <a:lnTo>
                    <a:pt x="832" y="758"/>
                  </a:lnTo>
                  <a:lnTo>
                    <a:pt x="830" y="760"/>
                  </a:lnTo>
                  <a:lnTo>
                    <a:pt x="830" y="760"/>
                  </a:lnTo>
                  <a:lnTo>
                    <a:pt x="828" y="760"/>
                  </a:lnTo>
                  <a:lnTo>
                    <a:pt x="826" y="760"/>
                  </a:lnTo>
                  <a:lnTo>
                    <a:pt x="826" y="760"/>
                  </a:lnTo>
                  <a:lnTo>
                    <a:pt x="826" y="760"/>
                  </a:lnTo>
                  <a:lnTo>
                    <a:pt x="824" y="762"/>
                  </a:lnTo>
                  <a:lnTo>
                    <a:pt x="824" y="762"/>
                  </a:lnTo>
                  <a:lnTo>
                    <a:pt x="824" y="762"/>
                  </a:lnTo>
                  <a:lnTo>
                    <a:pt x="822" y="766"/>
                  </a:lnTo>
                  <a:lnTo>
                    <a:pt x="820" y="768"/>
                  </a:lnTo>
                  <a:lnTo>
                    <a:pt x="818" y="772"/>
                  </a:lnTo>
                  <a:lnTo>
                    <a:pt x="816" y="774"/>
                  </a:lnTo>
                  <a:lnTo>
                    <a:pt x="816" y="776"/>
                  </a:lnTo>
                  <a:lnTo>
                    <a:pt x="816" y="776"/>
                  </a:lnTo>
                  <a:lnTo>
                    <a:pt x="816" y="776"/>
                  </a:lnTo>
                  <a:lnTo>
                    <a:pt x="816" y="778"/>
                  </a:lnTo>
                  <a:lnTo>
                    <a:pt x="816" y="778"/>
                  </a:lnTo>
                  <a:lnTo>
                    <a:pt x="816" y="778"/>
                  </a:lnTo>
                  <a:lnTo>
                    <a:pt x="816" y="780"/>
                  </a:lnTo>
                  <a:lnTo>
                    <a:pt x="816" y="780"/>
                  </a:lnTo>
                  <a:lnTo>
                    <a:pt x="816" y="780"/>
                  </a:lnTo>
                  <a:lnTo>
                    <a:pt x="814" y="782"/>
                  </a:lnTo>
                  <a:lnTo>
                    <a:pt x="810" y="786"/>
                  </a:lnTo>
                  <a:lnTo>
                    <a:pt x="806" y="790"/>
                  </a:lnTo>
                  <a:lnTo>
                    <a:pt x="806" y="792"/>
                  </a:lnTo>
                  <a:lnTo>
                    <a:pt x="804" y="788"/>
                  </a:lnTo>
                  <a:lnTo>
                    <a:pt x="804" y="782"/>
                  </a:lnTo>
                  <a:lnTo>
                    <a:pt x="804" y="778"/>
                  </a:lnTo>
                  <a:lnTo>
                    <a:pt x="802" y="774"/>
                  </a:lnTo>
                  <a:lnTo>
                    <a:pt x="802" y="770"/>
                  </a:lnTo>
                  <a:lnTo>
                    <a:pt x="802" y="766"/>
                  </a:lnTo>
                  <a:lnTo>
                    <a:pt x="800" y="756"/>
                  </a:lnTo>
                  <a:lnTo>
                    <a:pt x="798" y="746"/>
                  </a:lnTo>
                  <a:lnTo>
                    <a:pt x="796" y="734"/>
                  </a:lnTo>
                  <a:lnTo>
                    <a:pt x="794" y="722"/>
                  </a:lnTo>
                  <a:lnTo>
                    <a:pt x="790" y="696"/>
                  </a:lnTo>
                  <a:lnTo>
                    <a:pt x="788" y="684"/>
                  </a:lnTo>
                  <a:lnTo>
                    <a:pt x="786" y="672"/>
                  </a:lnTo>
                  <a:lnTo>
                    <a:pt x="784" y="660"/>
                  </a:lnTo>
                  <a:lnTo>
                    <a:pt x="782" y="650"/>
                  </a:lnTo>
                  <a:lnTo>
                    <a:pt x="780" y="640"/>
                  </a:lnTo>
                  <a:lnTo>
                    <a:pt x="780" y="634"/>
                  </a:lnTo>
                  <a:lnTo>
                    <a:pt x="778" y="630"/>
                  </a:lnTo>
                  <a:lnTo>
                    <a:pt x="778" y="626"/>
                  </a:lnTo>
                  <a:lnTo>
                    <a:pt x="776" y="624"/>
                  </a:lnTo>
                  <a:lnTo>
                    <a:pt x="776" y="620"/>
                  </a:lnTo>
                  <a:lnTo>
                    <a:pt x="774" y="618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70" y="612"/>
                  </a:lnTo>
                  <a:lnTo>
                    <a:pt x="770" y="612"/>
                  </a:lnTo>
                  <a:lnTo>
                    <a:pt x="770" y="610"/>
                  </a:lnTo>
                  <a:lnTo>
                    <a:pt x="768" y="610"/>
                  </a:lnTo>
                  <a:lnTo>
                    <a:pt x="768" y="610"/>
                  </a:lnTo>
                  <a:lnTo>
                    <a:pt x="766" y="608"/>
                  </a:lnTo>
                  <a:lnTo>
                    <a:pt x="764" y="608"/>
                  </a:lnTo>
                  <a:lnTo>
                    <a:pt x="764" y="608"/>
                  </a:lnTo>
                  <a:lnTo>
                    <a:pt x="762" y="608"/>
                  </a:lnTo>
                  <a:lnTo>
                    <a:pt x="760" y="610"/>
                  </a:lnTo>
                  <a:lnTo>
                    <a:pt x="760" y="610"/>
                  </a:lnTo>
                  <a:lnTo>
                    <a:pt x="760" y="610"/>
                  </a:lnTo>
                  <a:lnTo>
                    <a:pt x="758" y="610"/>
                  </a:lnTo>
                  <a:lnTo>
                    <a:pt x="758" y="610"/>
                  </a:lnTo>
                  <a:lnTo>
                    <a:pt x="756" y="612"/>
                  </a:lnTo>
                  <a:lnTo>
                    <a:pt x="754" y="614"/>
                  </a:lnTo>
                  <a:lnTo>
                    <a:pt x="752" y="616"/>
                  </a:lnTo>
                  <a:lnTo>
                    <a:pt x="750" y="620"/>
                  </a:lnTo>
                  <a:lnTo>
                    <a:pt x="748" y="622"/>
                  </a:lnTo>
                  <a:lnTo>
                    <a:pt x="744" y="630"/>
                  </a:lnTo>
                  <a:lnTo>
                    <a:pt x="740" y="636"/>
                  </a:lnTo>
                  <a:lnTo>
                    <a:pt x="738" y="638"/>
                  </a:lnTo>
                  <a:lnTo>
                    <a:pt x="736" y="642"/>
                  </a:lnTo>
                  <a:lnTo>
                    <a:pt x="736" y="646"/>
                  </a:lnTo>
                  <a:lnTo>
                    <a:pt x="736" y="646"/>
                  </a:lnTo>
                  <a:lnTo>
                    <a:pt x="734" y="646"/>
                  </a:lnTo>
                  <a:lnTo>
                    <a:pt x="734" y="652"/>
                  </a:lnTo>
                  <a:lnTo>
                    <a:pt x="734" y="658"/>
                  </a:lnTo>
                  <a:lnTo>
                    <a:pt x="734" y="664"/>
                  </a:lnTo>
                  <a:lnTo>
                    <a:pt x="734" y="672"/>
                  </a:lnTo>
                  <a:lnTo>
                    <a:pt x="736" y="678"/>
                  </a:lnTo>
                  <a:lnTo>
                    <a:pt x="736" y="684"/>
                  </a:lnTo>
                  <a:lnTo>
                    <a:pt x="736" y="690"/>
                  </a:lnTo>
                  <a:lnTo>
                    <a:pt x="738" y="696"/>
                  </a:lnTo>
                  <a:lnTo>
                    <a:pt x="738" y="696"/>
                  </a:lnTo>
                  <a:lnTo>
                    <a:pt x="738" y="696"/>
                  </a:lnTo>
                  <a:lnTo>
                    <a:pt x="740" y="700"/>
                  </a:lnTo>
                  <a:lnTo>
                    <a:pt x="744" y="706"/>
                  </a:lnTo>
                  <a:lnTo>
                    <a:pt x="746" y="710"/>
                  </a:lnTo>
                  <a:lnTo>
                    <a:pt x="748" y="714"/>
                  </a:lnTo>
                  <a:lnTo>
                    <a:pt x="750" y="720"/>
                  </a:lnTo>
                  <a:lnTo>
                    <a:pt x="752" y="726"/>
                  </a:lnTo>
                  <a:lnTo>
                    <a:pt x="752" y="728"/>
                  </a:lnTo>
                  <a:lnTo>
                    <a:pt x="752" y="732"/>
                  </a:lnTo>
                  <a:lnTo>
                    <a:pt x="750" y="736"/>
                  </a:lnTo>
                  <a:lnTo>
                    <a:pt x="750" y="742"/>
                  </a:lnTo>
                  <a:lnTo>
                    <a:pt x="750" y="746"/>
                  </a:lnTo>
                  <a:lnTo>
                    <a:pt x="748" y="752"/>
                  </a:lnTo>
                  <a:lnTo>
                    <a:pt x="744" y="764"/>
                  </a:lnTo>
                  <a:lnTo>
                    <a:pt x="740" y="776"/>
                  </a:lnTo>
                  <a:lnTo>
                    <a:pt x="738" y="788"/>
                  </a:lnTo>
                  <a:lnTo>
                    <a:pt x="736" y="794"/>
                  </a:lnTo>
                  <a:lnTo>
                    <a:pt x="734" y="800"/>
                  </a:lnTo>
                  <a:lnTo>
                    <a:pt x="732" y="806"/>
                  </a:lnTo>
                  <a:lnTo>
                    <a:pt x="730" y="810"/>
                  </a:lnTo>
                  <a:lnTo>
                    <a:pt x="728" y="814"/>
                  </a:lnTo>
                  <a:lnTo>
                    <a:pt x="726" y="818"/>
                  </a:lnTo>
                  <a:lnTo>
                    <a:pt x="724" y="820"/>
                  </a:lnTo>
                  <a:lnTo>
                    <a:pt x="724" y="822"/>
                  </a:lnTo>
                  <a:lnTo>
                    <a:pt x="720" y="826"/>
                  </a:lnTo>
                  <a:lnTo>
                    <a:pt x="720" y="826"/>
                  </a:lnTo>
                  <a:lnTo>
                    <a:pt x="718" y="830"/>
                  </a:lnTo>
                  <a:lnTo>
                    <a:pt x="718" y="828"/>
                  </a:lnTo>
                  <a:lnTo>
                    <a:pt x="716" y="830"/>
                  </a:lnTo>
                  <a:lnTo>
                    <a:pt x="714" y="832"/>
                  </a:lnTo>
                  <a:lnTo>
                    <a:pt x="712" y="832"/>
                  </a:lnTo>
                  <a:lnTo>
                    <a:pt x="710" y="832"/>
                  </a:lnTo>
                  <a:lnTo>
                    <a:pt x="710" y="832"/>
                  </a:lnTo>
                  <a:lnTo>
                    <a:pt x="708" y="830"/>
                  </a:lnTo>
                  <a:lnTo>
                    <a:pt x="708" y="830"/>
                  </a:lnTo>
                  <a:lnTo>
                    <a:pt x="708" y="826"/>
                  </a:lnTo>
                  <a:lnTo>
                    <a:pt x="708" y="822"/>
                  </a:lnTo>
                  <a:lnTo>
                    <a:pt x="708" y="818"/>
                  </a:lnTo>
                  <a:lnTo>
                    <a:pt x="708" y="812"/>
                  </a:lnTo>
                  <a:lnTo>
                    <a:pt x="708" y="808"/>
                  </a:lnTo>
                  <a:lnTo>
                    <a:pt x="706" y="808"/>
                  </a:lnTo>
                  <a:lnTo>
                    <a:pt x="706" y="808"/>
                  </a:lnTo>
                  <a:lnTo>
                    <a:pt x="706" y="806"/>
                  </a:lnTo>
                  <a:lnTo>
                    <a:pt x="706" y="806"/>
                  </a:lnTo>
                  <a:lnTo>
                    <a:pt x="706" y="806"/>
                  </a:lnTo>
                  <a:lnTo>
                    <a:pt x="706" y="806"/>
                  </a:lnTo>
                  <a:lnTo>
                    <a:pt x="704" y="804"/>
                  </a:lnTo>
                  <a:lnTo>
                    <a:pt x="704" y="804"/>
                  </a:lnTo>
                  <a:lnTo>
                    <a:pt x="704" y="802"/>
                  </a:lnTo>
                  <a:lnTo>
                    <a:pt x="702" y="802"/>
                  </a:lnTo>
                  <a:lnTo>
                    <a:pt x="702" y="802"/>
                  </a:lnTo>
                  <a:lnTo>
                    <a:pt x="702" y="802"/>
                  </a:lnTo>
                  <a:lnTo>
                    <a:pt x="700" y="800"/>
                  </a:lnTo>
                  <a:lnTo>
                    <a:pt x="698" y="800"/>
                  </a:lnTo>
                  <a:lnTo>
                    <a:pt x="696" y="800"/>
                  </a:lnTo>
                  <a:lnTo>
                    <a:pt x="694" y="800"/>
                  </a:lnTo>
                  <a:lnTo>
                    <a:pt x="694" y="800"/>
                  </a:lnTo>
                  <a:lnTo>
                    <a:pt x="692" y="800"/>
                  </a:lnTo>
                  <a:lnTo>
                    <a:pt x="690" y="800"/>
                  </a:lnTo>
                  <a:lnTo>
                    <a:pt x="688" y="800"/>
                  </a:lnTo>
                  <a:lnTo>
                    <a:pt x="688" y="800"/>
                  </a:lnTo>
                  <a:lnTo>
                    <a:pt x="688" y="798"/>
                  </a:lnTo>
                  <a:lnTo>
                    <a:pt x="688" y="798"/>
                  </a:lnTo>
                  <a:lnTo>
                    <a:pt x="688" y="796"/>
                  </a:lnTo>
                  <a:lnTo>
                    <a:pt x="686" y="794"/>
                  </a:lnTo>
                  <a:lnTo>
                    <a:pt x="682" y="794"/>
                  </a:lnTo>
                  <a:lnTo>
                    <a:pt x="680" y="794"/>
                  </a:lnTo>
                  <a:lnTo>
                    <a:pt x="680" y="794"/>
                  </a:lnTo>
                  <a:lnTo>
                    <a:pt x="674" y="790"/>
                  </a:lnTo>
                  <a:lnTo>
                    <a:pt x="670" y="788"/>
                  </a:lnTo>
                  <a:lnTo>
                    <a:pt x="666" y="784"/>
                  </a:lnTo>
                  <a:lnTo>
                    <a:pt x="662" y="780"/>
                  </a:lnTo>
                  <a:lnTo>
                    <a:pt x="658" y="774"/>
                  </a:lnTo>
                  <a:lnTo>
                    <a:pt x="652" y="770"/>
                  </a:lnTo>
                  <a:lnTo>
                    <a:pt x="648" y="766"/>
                  </a:lnTo>
                  <a:lnTo>
                    <a:pt x="648" y="766"/>
                  </a:lnTo>
                  <a:lnTo>
                    <a:pt x="646" y="766"/>
                  </a:lnTo>
                  <a:lnTo>
                    <a:pt x="642" y="764"/>
                  </a:lnTo>
                  <a:lnTo>
                    <a:pt x="640" y="764"/>
                  </a:lnTo>
                  <a:lnTo>
                    <a:pt x="636" y="762"/>
                  </a:lnTo>
                  <a:lnTo>
                    <a:pt x="630" y="760"/>
                  </a:lnTo>
                  <a:lnTo>
                    <a:pt x="628" y="758"/>
                  </a:lnTo>
                  <a:lnTo>
                    <a:pt x="626" y="756"/>
                  </a:lnTo>
                  <a:lnTo>
                    <a:pt x="626" y="756"/>
                  </a:lnTo>
                  <a:lnTo>
                    <a:pt x="624" y="756"/>
                  </a:lnTo>
                  <a:lnTo>
                    <a:pt x="612" y="756"/>
                  </a:lnTo>
                  <a:lnTo>
                    <a:pt x="602" y="756"/>
                  </a:lnTo>
                  <a:lnTo>
                    <a:pt x="598" y="754"/>
                  </a:lnTo>
                  <a:lnTo>
                    <a:pt x="596" y="754"/>
                  </a:lnTo>
                  <a:lnTo>
                    <a:pt x="592" y="752"/>
                  </a:lnTo>
                  <a:lnTo>
                    <a:pt x="590" y="748"/>
                  </a:lnTo>
                  <a:lnTo>
                    <a:pt x="586" y="742"/>
                  </a:lnTo>
                  <a:lnTo>
                    <a:pt x="584" y="740"/>
                  </a:lnTo>
                  <a:lnTo>
                    <a:pt x="584" y="740"/>
                  </a:lnTo>
                  <a:lnTo>
                    <a:pt x="582" y="738"/>
                  </a:lnTo>
                  <a:lnTo>
                    <a:pt x="580" y="736"/>
                  </a:lnTo>
                  <a:lnTo>
                    <a:pt x="580" y="736"/>
                  </a:lnTo>
                  <a:lnTo>
                    <a:pt x="580" y="736"/>
                  </a:lnTo>
                  <a:lnTo>
                    <a:pt x="578" y="736"/>
                  </a:lnTo>
                  <a:lnTo>
                    <a:pt x="578" y="736"/>
                  </a:lnTo>
                  <a:lnTo>
                    <a:pt x="578" y="736"/>
                  </a:lnTo>
                  <a:lnTo>
                    <a:pt x="576" y="734"/>
                  </a:lnTo>
                  <a:lnTo>
                    <a:pt x="576" y="734"/>
                  </a:lnTo>
                  <a:lnTo>
                    <a:pt x="574" y="734"/>
                  </a:lnTo>
                  <a:lnTo>
                    <a:pt x="574" y="734"/>
                  </a:lnTo>
                  <a:lnTo>
                    <a:pt x="574" y="734"/>
                  </a:lnTo>
                  <a:lnTo>
                    <a:pt x="572" y="734"/>
                  </a:lnTo>
                  <a:lnTo>
                    <a:pt x="572" y="734"/>
                  </a:lnTo>
                  <a:lnTo>
                    <a:pt x="572" y="734"/>
                  </a:lnTo>
                  <a:lnTo>
                    <a:pt x="570" y="736"/>
                  </a:lnTo>
                  <a:lnTo>
                    <a:pt x="570" y="736"/>
                  </a:lnTo>
                  <a:lnTo>
                    <a:pt x="570" y="736"/>
                  </a:lnTo>
                  <a:lnTo>
                    <a:pt x="570" y="736"/>
                  </a:lnTo>
                  <a:lnTo>
                    <a:pt x="568" y="738"/>
                  </a:lnTo>
                  <a:lnTo>
                    <a:pt x="566" y="740"/>
                  </a:lnTo>
                  <a:lnTo>
                    <a:pt x="566" y="740"/>
                  </a:lnTo>
                  <a:lnTo>
                    <a:pt x="566" y="744"/>
                  </a:lnTo>
                  <a:lnTo>
                    <a:pt x="568" y="746"/>
                  </a:lnTo>
                  <a:lnTo>
                    <a:pt x="570" y="750"/>
                  </a:lnTo>
                  <a:lnTo>
                    <a:pt x="572" y="752"/>
                  </a:lnTo>
                  <a:lnTo>
                    <a:pt x="572" y="756"/>
                  </a:lnTo>
                  <a:lnTo>
                    <a:pt x="572" y="756"/>
                  </a:lnTo>
                  <a:lnTo>
                    <a:pt x="574" y="758"/>
                  </a:lnTo>
                  <a:lnTo>
                    <a:pt x="576" y="760"/>
                  </a:lnTo>
                  <a:lnTo>
                    <a:pt x="580" y="762"/>
                  </a:lnTo>
                  <a:lnTo>
                    <a:pt x="582" y="766"/>
                  </a:lnTo>
                  <a:lnTo>
                    <a:pt x="586" y="768"/>
                  </a:lnTo>
                  <a:lnTo>
                    <a:pt x="590" y="772"/>
                  </a:lnTo>
                  <a:lnTo>
                    <a:pt x="592" y="776"/>
                  </a:lnTo>
                  <a:lnTo>
                    <a:pt x="594" y="778"/>
                  </a:lnTo>
                  <a:lnTo>
                    <a:pt x="596" y="780"/>
                  </a:lnTo>
                  <a:lnTo>
                    <a:pt x="596" y="784"/>
                  </a:lnTo>
                  <a:lnTo>
                    <a:pt x="596" y="788"/>
                  </a:lnTo>
                  <a:lnTo>
                    <a:pt x="596" y="788"/>
                  </a:lnTo>
                  <a:lnTo>
                    <a:pt x="596" y="790"/>
                  </a:lnTo>
                  <a:lnTo>
                    <a:pt x="596" y="790"/>
                  </a:lnTo>
                  <a:lnTo>
                    <a:pt x="596" y="790"/>
                  </a:lnTo>
                  <a:lnTo>
                    <a:pt x="596" y="790"/>
                  </a:lnTo>
                  <a:lnTo>
                    <a:pt x="594" y="792"/>
                  </a:lnTo>
                  <a:lnTo>
                    <a:pt x="592" y="792"/>
                  </a:lnTo>
                  <a:lnTo>
                    <a:pt x="586" y="792"/>
                  </a:lnTo>
                  <a:lnTo>
                    <a:pt x="584" y="792"/>
                  </a:lnTo>
                  <a:lnTo>
                    <a:pt x="582" y="790"/>
                  </a:lnTo>
                  <a:lnTo>
                    <a:pt x="582" y="790"/>
                  </a:lnTo>
                  <a:lnTo>
                    <a:pt x="582" y="790"/>
                  </a:lnTo>
                  <a:lnTo>
                    <a:pt x="582" y="788"/>
                  </a:lnTo>
                  <a:lnTo>
                    <a:pt x="582" y="788"/>
                  </a:lnTo>
                  <a:lnTo>
                    <a:pt x="580" y="788"/>
                  </a:lnTo>
                  <a:lnTo>
                    <a:pt x="578" y="784"/>
                  </a:lnTo>
                  <a:lnTo>
                    <a:pt x="576" y="780"/>
                  </a:lnTo>
                  <a:lnTo>
                    <a:pt x="574" y="778"/>
                  </a:lnTo>
                  <a:lnTo>
                    <a:pt x="574" y="778"/>
                  </a:lnTo>
                  <a:lnTo>
                    <a:pt x="574" y="778"/>
                  </a:lnTo>
                  <a:lnTo>
                    <a:pt x="572" y="778"/>
                  </a:lnTo>
                  <a:lnTo>
                    <a:pt x="572" y="776"/>
                  </a:lnTo>
                  <a:lnTo>
                    <a:pt x="572" y="776"/>
                  </a:lnTo>
                  <a:lnTo>
                    <a:pt x="570" y="776"/>
                  </a:lnTo>
                  <a:lnTo>
                    <a:pt x="570" y="776"/>
                  </a:lnTo>
                  <a:lnTo>
                    <a:pt x="570" y="776"/>
                  </a:lnTo>
                  <a:lnTo>
                    <a:pt x="568" y="778"/>
                  </a:lnTo>
                  <a:lnTo>
                    <a:pt x="568" y="778"/>
                  </a:lnTo>
                  <a:lnTo>
                    <a:pt x="568" y="778"/>
                  </a:lnTo>
                  <a:lnTo>
                    <a:pt x="566" y="780"/>
                  </a:lnTo>
                  <a:lnTo>
                    <a:pt x="566" y="780"/>
                  </a:lnTo>
                  <a:lnTo>
                    <a:pt x="566" y="782"/>
                  </a:lnTo>
                  <a:lnTo>
                    <a:pt x="566" y="784"/>
                  </a:lnTo>
                  <a:lnTo>
                    <a:pt x="566" y="788"/>
                  </a:lnTo>
                  <a:lnTo>
                    <a:pt x="566" y="792"/>
                  </a:lnTo>
                  <a:lnTo>
                    <a:pt x="566" y="796"/>
                  </a:lnTo>
                  <a:lnTo>
                    <a:pt x="562" y="798"/>
                  </a:lnTo>
                  <a:lnTo>
                    <a:pt x="558" y="800"/>
                  </a:lnTo>
                  <a:lnTo>
                    <a:pt x="554" y="802"/>
                  </a:lnTo>
                  <a:lnTo>
                    <a:pt x="550" y="806"/>
                  </a:lnTo>
                  <a:lnTo>
                    <a:pt x="546" y="806"/>
                  </a:lnTo>
                  <a:lnTo>
                    <a:pt x="540" y="804"/>
                  </a:lnTo>
                  <a:lnTo>
                    <a:pt x="534" y="804"/>
                  </a:lnTo>
                  <a:lnTo>
                    <a:pt x="528" y="804"/>
                  </a:lnTo>
                  <a:lnTo>
                    <a:pt x="524" y="804"/>
                  </a:lnTo>
                  <a:lnTo>
                    <a:pt x="524" y="804"/>
                  </a:lnTo>
                  <a:lnTo>
                    <a:pt x="524" y="804"/>
                  </a:lnTo>
                  <a:lnTo>
                    <a:pt x="518" y="806"/>
                  </a:lnTo>
                  <a:lnTo>
                    <a:pt x="518" y="806"/>
                  </a:lnTo>
                  <a:lnTo>
                    <a:pt x="518" y="806"/>
                  </a:lnTo>
                  <a:lnTo>
                    <a:pt x="514" y="808"/>
                  </a:lnTo>
                  <a:lnTo>
                    <a:pt x="514" y="808"/>
                  </a:lnTo>
                  <a:lnTo>
                    <a:pt x="512" y="810"/>
                  </a:lnTo>
                  <a:lnTo>
                    <a:pt x="510" y="812"/>
                  </a:lnTo>
                  <a:lnTo>
                    <a:pt x="510" y="812"/>
                  </a:lnTo>
                  <a:lnTo>
                    <a:pt x="508" y="812"/>
                  </a:lnTo>
                  <a:lnTo>
                    <a:pt x="504" y="814"/>
                  </a:lnTo>
                  <a:lnTo>
                    <a:pt x="502" y="814"/>
                  </a:lnTo>
                  <a:lnTo>
                    <a:pt x="502" y="814"/>
                  </a:lnTo>
                  <a:lnTo>
                    <a:pt x="500" y="814"/>
                  </a:lnTo>
                  <a:lnTo>
                    <a:pt x="500" y="814"/>
                  </a:lnTo>
                  <a:lnTo>
                    <a:pt x="500" y="814"/>
                  </a:lnTo>
                  <a:lnTo>
                    <a:pt x="500" y="812"/>
                  </a:lnTo>
                  <a:lnTo>
                    <a:pt x="500" y="808"/>
                  </a:lnTo>
                  <a:lnTo>
                    <a:pt x="500" y="808"/>
                  </a:lnTo>
                  <a:lnTo>
                    <a:pt x="500" y="806"/>
                  </a:lnTo>
                  <a:lnTo>
                    <a:pt x="502" y="804"/>
                  </a:lnTo>
                  <a:lnTo>
                    <a:pt x="504" y="802"/>
                  </a:lnTo>
                  <a:lnTo>
                    <a:pt x="504" y="802"/>
                  </a:lnTo>
                  <a:lnTo>
                    <a:pt x="504" y="800"/>
                  </a:lnTo>
                  <a:lnTo>
                    <a:pt x="504" y="800"/>
                  </a:lnTo>
                  <a:lnTo>
                    <a:pt x="504" y="800"/>
                  </a:lnTo>
                  <a:lnTo>
                    <a:pt x="504" y="798"/>
                  </a:lnTo>
                  <a:lnTo>
                    <a:pt x="502" y="798"/>
                  </a:lnTo>
                  <a:lnTo>
                    <a:pt x="502" y="798"/>
                  </a:lnTo>
                  <a:lnTo>
                    <a:pt x="502" y="796"/>
                  </a:lnTo>
                  <a:lnTo>
                    <a:pt x="500" y="796"/>
                  </a:lnTo>
                  <a:lnTo>
                    <a:pt x="500" y="796"/>
                  </a:lnTo>
                  <a:lnTo>
                    <a:pt x="498" y="796"/>
                  </a:lnTo>
                  <a:lnTo>
                    <a:pt x="496" y="796"/>
                  </a:lnTo>
                  <a:lnTo>
                    <a:pt x="494" y="796"/>
                  </a:lnTo>
                  <a:lnTo>
                    <a:pt x="490" y="796"/>
                  </a:lnTo>
                  <a:lnTo>
                    <a:pt x="488" y="794"/>
                  </a:lnTo>
                  <a:lnTo>
                    <a:pt x="488" y="794"/>
                  </a:lnTo>
                  <a:lnTo>
                    <a:pt x="486" y="794"/>
                  </a:lnTo>
                  <a:lnTo>
                    <a:pt x="478" y="800"/>
                  </a:lnTo>
                  <a:lnTo>
                    <a:pt x="476" y="802"/>
                  </a:lnTo>
                  <a:lnTo>
                    <a:pt x="472" y="804"/>
                  </a:lnTo>
                  <a:lnTo>
                    <a:pt x="470" y="804"/>
                  </a:lnTo>
                  <a:lnTo>
                    <a:pt x="468" y="804"/>
                  </a:lnTo>
                  <a:lnTo>
                    <a:pt x="464" y="804"/>
                  </a:lnTo>
                  <a:lnTo>
                    <a:pt x="458" y="806"/>
                  </a:lnTo>
                  <a:lnTo>
                    <a:pt x="456" y="808"/>
                  </a:lnTo>
                  <a:lnTo>
                    <a:pt x="456" y="808"/>
                  </a:lnTo>
                  <a:lnTo>
                    <a:pt x="456" y="808"/>
                  </a:lnTo>
                  <a:lnTo>
                    <a:pt x="454" y="808"/>
                  </a:lnTo>
                  <a:lnTo>
                    <a:pt x="454" y="808"/>
                  </a:lnTo>
                  <a:lnTo>
                    <a:pt x="452" y="810"/>
                  </a:lnTo>
                  <a:lnTo>
                    <a:pt x="450" y="812"/>
                  </a:lnTo>
                  <a:lnTo>
                    <a:pt x="450" y="812"/>
                  </a:lnTo>
                  <a:lnTo>
                    <a:pt x="450" y="812"/>
                  </a:lnTo>
                  <a:lnTo>
                    <a:pt x="448" y="814"/>
                  </a:lnTo>
                  <a:lnTo>
                    <a:pt x="444" y="820"/>
                  </a:lnTo>
                  <a:lnTo>
                    <a:pt x="442" y="826"/>
                  </a:lnTo>
                  <a:lnTo>
                    <a:pt x="440" y="828"/>
                  </a:lnTo>
                  <a:lnTo>
                    <a:pt x="438" y="828"/>
                  </a:lnTo>
                  <a:lnTo>
                    <a:pt x="434" y="830"/>
                  </a:lnTo>
                  <a:lnTo>
                    <a:pt x="434" y="830"/>
                  </a:lnTo>
                  <a:lnTo>
                    <a:pt x="434" y="830"/>
                  </a:lnTo>
                  <a:lnTo>
                    <a:pt x="430" y="832"/>
                  </a:lnTo>
                  <a:lnTo>
                    <a:pt x="430" y="832"/>
                  </a:lnTo>
                  <a:lnTo>
                    <a:pt x="430" y="832"/>
                  </a:lnTo>
                  <a:lnTo>
                    <a:pt x="424" y="834"/>
                  </a:lnTo>
                  <a:lnTo>
                    <a:pt x="420" y="838"/>
                  </a:lnTo>
                  <a:lnTo>
                    <a:pt x="418" y="842"/>
                  </a:lnTo>
                  <a:lnTo>
                    <a:pt x="414" y="846"/>
                  </a:lnTo>
                  <a:lnTo>
                    <a:pt x="408" y="852"/>
                  </a:lnTo>
                  <a:lnTo>
                    <a:pt x="406" y="854"/>
                  </a:lnTo>
                  <a:lnTo>
                    <a:pt x="404" y="856"/>
                  </a:lnTo>
                  <a:lnTo>
                    <a:pt x="404" y="856"/>
                  </a:lnTo>
                  <a:lnTo>
                    <a:pt x="404" y="856"/>
                  </a:lnTo>
                  <a:lnTo>
                    <a:pt x="402" y="858"/>
                  </a:lnTo>
                  <a:lnTo>
                    <a:pt x="402" y="858"/>
                  </a:lnTo>
                  <a:lnTo>
                    <a:pt x="402" y="858"/>
                  </a:lnTo>
                  <a:lnTo>
                    <a:pt x="400" y="860"/>
                  </a:lnTo>
                  <a:lnTo>
                    <a:pt x="400" y="860"/>
                  </a:lnTo>
                  <a:lnTo>
                    <a:pt x="400" y="860"/>
                  </a:lnTo>
                  <a:lnTo>
                    <a:pt x="400" y="862"/>
                  </a:lnTo>
                  <a:lnTo>
                    <a:pt x="400" y="862"/>
                  </a:lnTo>
                  <a:lnTo>
                    <a:pt x="400" y="862"/>
                  </a:lnTo>
                  <a:lnTo>
                    <a:pt x="400" y="864"/>
                  </a:lnTo>
                  <a:lnTo>
                    <a:pt x="400" y="866"/>
                  </a:lnTo>
                  <a:lnTo>
                    <a:pt x="400" y="866"/>
                  </a:lnTo>
                  <a:lnTo>
                    <a:pt x="400" y="866"/>
                  </a:lnTo>
                  <a:lnTo>
                    <a:pt x="398" y="866"/>
                  </a:lnTo>
                  <a:lnTo>
                    <a:pt x="398" y="866"/>
                  </a:lnTo>
                  <a:lnTo>
                    <a:pt x="396" y="868"/>
                  </a:lnTo>
                  <a:lnTo>
                    <a:pt x="394" y="868"/>
                  </a:lnTo>
                  <a:lnTo>
                    <a:pt x="390" y="868"/>
                  </a:lnTo>
                  <a:lnTo>
                    <a:pt x="384" y="870"/>
                  </a:lnTo>
                  <a:lnTo>
                    <a:pt x="384" y="868"/>
                  </a:lnTo>
                  <a:lnTo>
                    <a:pt x="382" y="868"/>
                  </a:lnTo>
                  <a:lnTo>
                    <a:pt x="378" y="866"/>
                  </a:lnTo>
                  <a:lnTo>
                    <a:pt x="376" y="864"/>
                  </a:lnTo>
                  <a:lnTo>
                    <a:pt x="374" y="862"/>
                  </a:lnTo>
                  <a:lnTo>
                    <a:pt x="374" y="860"/>
                  </a:lnTo>
                  <a:lnTo>
                    <a:pt x="374" y="858"/>
                  </a:lnTo>
                  <a:lnTo>
                    <a:pt x="374" y="856"/>
                  </a:lnTo>
                  <a:lnTo>
                    <a:pt x="372" y="854"/>
                  </a:lnTo>
                  <a:lnTo>
                    <a:pt x="372" y="850"/>
                  </a:lnTo>
                  <a:lnTo>
                    <a:pt x="372" y="848"/>
                  </a:lnTo>
                  <a:lnTo>
                    <a:pt x="374" y="846"/>
                  </a:lnTo>
                  <a:lnTo>
                    <a:pt x="376" y="844"/>
                  </a:lnTo>
                  <a:lnTo>
                    <a:pt x="382" y="842"/>
                  </a:lnTo>
                  <a:lnTo>
                    <a:pt x="384" y="840"/>
                  </a:lnTo>
                  <a:lnTo>
                    <a:pt x="386" y="836"/>
                  </a:lnTo>
                  <a:lnTo>
                    <a:pt x="386" y="836"/>
                  </a:lnTo>
                  <a:lnTo>
                    <a:pt x="386" y="836"/>
                  </a:lnTo>
                  <a:lnTo>
                    <a:pt x="388" y="834"/>
                  </a:lnTo>
                  <a:lnTo>
                    <a:pt x="388" y="834"/>
                  </a:lnTo>
                  <a:lnTo>
                    <a:pt x="388" y="834"/>
                  </a:lnTo>
                  <a:lnTo>
                    <a:pt x="390" y="830"/>
                  </a:lnTo>
                  <a:lnTo>
                    <a:pt x="390" y="830"/>
                  </a:lnTo>
                  <a:lnTo>
                    <a:pt x="390" y="828"/>
                  </a:lnTo>
                  <a:lnTo>
                    <a:pt x="390" y="828"/>
                  </a:lnTo>
                  <a:lnTo>
                    <a:pt x="388" y="826"/>
                  </a:lnTo>
                  <a:lnTo>
                    <a:pt x="388" y="826"/>
                  </a:lnTo>
                  <a:lnTo>
                    <a:pt x="386" y="824"/>
                  </a:lnTo>
                  <a:lnTo>
                    <a:pt x="386" y="824"/>
                  </a:lnTo>
                  <a:lnTo>
                    <a:pt x="386" y="822"/>
                  </a:lnTo>
                  <a:lnTo>
                    <a:pt x="384" y="820"/>
                  </a:lnTo>
                  <a:lnTo>
                    <a:pt x="384" y="818"/>
                  </a:lnTo>
                  <a:lnTo>
                    <a:pt x="384" y="818"/>
                  </a:lnTo>
                  <a:lnTo>
                    <a:pt x="384" y="818"/>
                  </a:lnTo>
                  <a:lnTo>
                    <a:pt x="382" y="816"/>
                  </a:lnTo>
                  <a:lnTo>
                    <a:pt x="382" y="816"/>
                  </a:lnTo>
                  <a:lnTo>
                    <a:pt x="380" y="814"/>
                  </a:lnTo>
                  <a:lnTo>
                    <a:pt x="378" y="814"/>
                  </a:lnTo>
                  <a:lnTo>
                    <a:pt x="378" y="814"/>
                  </a:lnTo>
                  <a:lnTo>
                    <a:pt x="378" y="812"/>
                  </a:lnTo>
                  <a:lnTo>
                    <a:pt x="376" y="812"/>
                  </a:lnTo>
                  <a:lnTo>
                    <a:pt x="376" y="812"/>
                  </a:lnTo>
                  <a:lnTo>
                    <a:pt x="374" y="812"/>
                  </a:lnTo>
                  <a:lnTo>
                    <a:pt x="370" y="812"/>
                  </a:lnTo>
                  <a:lnTo>
                    <a:pt x="364" y="810"/>
                  </a:lnTo>
                  <a:lnTo>
                    <a:pt x="362" y="810"/>
                  </a:lnTo>
                  <a:lnTo>
                    <a:pt x="358" y="810"/>
                  </a:lnTo>
                  <a:lnTo>
                    <a:pt x="356" y="808"/>
                  </a:lnTo>
                  <a:lnTo>
                    <a:pt x="354" y="808"/>
                  </a:lnTo>
                  <a:lnTo>
                    <a:pt x="354" y="806"/>
                  </a:lnTo>
                  <a:lnTo>
                    <a:pt x="352" y="804"/>
                  </a:lnTo>
                  <a:lnTo>
                    <a:pt x="352" y="804"/>
                  </a:lnTo>
                  <a:lnTo>
                    <a:pt x="352" y="804"/>
                  </a:lnTo>
                  <a:lnTo>
                    <a:pt x="348" y="804"/>
                  </a:lnTo>
                  <a:lnTo>
                    <a:pt x="348" y="804"/>
                  </a:lnTo>
                  <a:lnTo>
                    <a:pt x="348" y="804"/>
                  </a:lnTo>
                  <a:lnTo>
                    <a:pt x="346" y="806"/>
                  </a:lnTo>
                  <a:lnTo>
                    <a:pt x="346" y="806"/>
                  </a:lnTo>
                  <a:lnTo>
                    <a:pt x="346" y="806"/>
                  </a:lnTo>
                  <a:lnTo>
                    <a:pt x="346" y="806"/>
                  </a:lnTo>
                  <a:lnTo>
                    <a:pt x="346" y="808"/>
                  </a:lnTo>
                  <a:lnTo>
                    <a:pt x="344" y="808"/>
                  </a:lnTo>
                  <a:lnTo>
                    <a:pt x="344" y="810"/>
                  </a:lnTo>
                  <a:lnTo>
                    <a:pt x="344" y="810"/>
                  </a:lnTo>
                  <a:lnTo>
                    <a:pt x="344" y="812"/>
                  </a:lnTo>
                  <a:lnTo>
                    <a:pt x="344" y="812"/>
                  </a:lnTo>
                  <a:lnTo>
                    <a:pt x="344" y="812"/>
                  </a:lnTo>
                  <a:lnTo>
                    <a:pt x="346" y="812"/>
                  </a:lnTo>
                  <a:lnTo>
                    <a:pt x="346" y="812"/>
                  </a:lnTo>
                  <a:lnTo>
                    <a:pt x="346" y="814"/>
                  </a:lnTo>
                  <a:lnTo>
                    <a:pt x="348" y="818"/>
                  </a:lnTo>
                  <a:lnTo>
                    <a:pt x="348" y="820"/>
                  </a:lnTo>
                  <a:lnTo>
                    <a:pt x="350" y="824"/>
                  </a:lnTo>
                  <a:lnTo>
                    <a:pt x="352" y="828"/>
                  </a:lnTo>
                  <a:lnTo>
                    <a:pt x="352" y="830"/>
                  </a:lnTo>
                  <a:lnTo>
                    <a:pt x="354" y="832"/>
                  </a:lnTo>
                  <a:lnTo>
                    <a:pt x="354" y="836"/>
                  </a:lnTo>
                  <a:lnTo>
                    <a:pt x="354" y="838"/>
                  </a:lnTo>
                  <a:lnTo>
                    <a:pt x="352" y="840"/>
                  </a:lnTo>
                  <a:lnTo>
                    <a:pt x="352" y="842"/>
                  </a:lnTo>
                  <a:lnTo>
                    <a:pt x="350" y="844"/>
                  </a:lnTo>
                  <a:lnTo>
                    <a:pt x="348" y="848"/>
                  </a:lnTo>
                  <a:lnTo>
                    <a:pt x="348" y="850"/>
                  </a:lnTo>
                  <a:lnTo>
                    <a:pt x="348" y="850"/>
                  </a:lnTo>
                  <a:lnTo>
                    <a:pt x="348" y="852"/>
                  </a:lnTo>
                  <a:lnTo>
                    <a:pt x="346" y="856"/>
                  </a:lnTo>
                  <a:lnTo>
                    <a:pt x="346" y="856"/>
                  </a:lnTo>
                  <a:lnTo>
                    <a:pt x="346" y="858"/>
                  </a:lnTo>
                  <a:lnTo>
                    <a:pt x="350" y="860"/>
                  </a:lnTo>
                  <a:lnTo>
                    <a:pt x="352" y="864"/>
                  </a:lnTo>
                  <a:lnTo>
                    <a:pt x="352" y="866"/>
                  </a:lnTo>
                  <a:lnTo>
                    <a:pt x="354" y="868"/>
                  </a:lnTo>
                  <a:lnTo>
                    <a:pt x="354" y="872"/>
                  </a:lnTo>
                  <a:lnTo>
                    <a:pt x="356" y="874"/>
                  </a:lnTo>
                  <a:lnTo>
                    <a:pt x="356" y="878"/>
                  </a:lnTo>
                  <a:lnTo>
                    <a:pt x="356" y="882"/>
                  </a:lnTo>
                  <a:lnTo>
                    <a:pt x="356" y="884"/>
                  </a:lnTo>
                  <a:lnTo>
                    <a:pt x="354" y="888"/>
                  </a:lnTo>
                  <a:lnTo>
                    <a:pt x="354" y="892"/>
                  </a:lnTo>
                  <a:lnTo>
                    <a:pt x="352" y="894"/>
                  </a:lnTo>
                  <a:lnTo>
                    <a:pt x="350" y="894"/>
                  </a:lnTo>
                  <a:lnTo>
                    <a:pt x="348" y="894"/>
                  </a:lnTo>
                  <a:lnTo>
                    <a:pt x="344" y="894"/>
                  </a:lnTo>
                  <a:lnTo>
                    <a:pt x="342" y="894"/>
                  </a:lnTo>
                  <a:lnTo>
                    <a:pt x="338" y="894"/>
                  </a:lnTo>
                  <a:lnTo>
                    <a:pt x="334" y="894"/>
                  </a:lnTo>
                  <a:lnTo>
                    <a:pt x="330" y="894"/>
                  </a:lnTo>
                  <a:lnTo>
                    <a:pt x="326" y="892"/>
                  </a:lnTo>
                  <a:lnTo>
                    <a:pt x="326" y="892"/>
                  </a:lnTo>
                  <a:lnTo>
                    <a:pt x="326" y="892"/>
                  </a:lnTo>
                  <a:lnTo>
                    <a:pt x="320" y="894"/>
                  </a:lnTo>
                  <a:lnTo>
                    <a:pt x="320" y="894"/>
                  </a:lnTo>
                  <a:lnTo>
                    <a:pt x="320" y="894"/>
                  </a:lnTo>
                  <a:lnTo>
                    <a:pt x="316" y="896"/>
                  </a:lnTo>
                  <a:lnTo>
                    <a:pt x="312" y="900"/>
                  </a:lnTo>
                  <a:lnTo>
                    <a:pt x="308" y="902"/>
                  </a:lnTo>
                  <a:lnTo>
                    <a:pt x="306" y="902"/>
                  </a:lnTo>
                  <a:lnTo>
                    <a:pt x="304" y="902"/>
                  </a:lnTo>
                  <a:lnTo>
                    <a:pt x="304" y="902"/>
                  </a:lnTo>
                  <a:lnTo>
                    <a:pt x="302" y="902"/>
                  </a:lnTo>
                  <a:lnTo>
                    <a:pt x="300" y="904"/>
                  </a:lnTo>
                  <a:lnTo>
                    <a:pt x="300" y="904"/>
                  </a:lnTo>
                  <a:lnTo>
                    <a:pt x="300" y="906"/>
                  </a:lnTo>
                  <a:lnTo>
                    <a:pt x="296" y="908"/>
                  </a:lnTo>
                  <a:lnTo>
                    <a:pt x="296" y="910"/>
                  </a:lnTo>
                  <a:lnTo>
                    <a:pt x="294" y="910"/>
                  </a:lnTo>
                  <a:lnTo>
                    <a:pt x="292" y="912"/>
                  </a:lnTo>
                  <a:lnTo>
                    <a:pt x="292" y="912"/>
                  </a:lnTo>
                  <a:lnTo>
                    <a:pt x="290" y="912"/>
                  </a:lnTo>
                  <a:lnTo>
                    <a:pt x="288" y="912"/>
                  </a:lnTo>
                  <a:lnTo>
                    <a:pt x="288" y="912"/>
                  </a:lnTo>
                  <a:lnTo>
                    <a:pt x="288" y="912"/>
                  </a:lnTo>
                  <a:lnTo>
                    <a:pt x="286" y="914"/>
                  </a:lnTo>
                  <a:lnTo>
                    <a:pt x="286" y="914"/>
                  </a:lnTo>
                  <a:lnTo>
                    <a:pt x="286" y="914"/>
                  </a:lnTo>
                  <a:lnTo>
                    <a:pt x="286" y="916"/>
                  </a:lnTo>
                  <a:lnTo>
                    <a:pt x="286" y="916"/>
                  </a:lnTo>
                  <a:lnTo>
                    <a:pt x="284" y="916"/>
                  </a:lnTo>
                  <a:lnTo>
                    <a:pt x="284" y="918"/>
                  </a:lnTo>
                  <a:lnTo>
                    <a:pt x="284" y="918"/>
                  </a:lnTo>
                  <a:lnTo>
                    <a:pt x="284" y="920"/>
                  </a:lnTo>
                  <a:lnTo>
                    <a:pt x="284" y="922"/>
                  </a:lnTo>
                  <a:lnTo>
                    <a:pt x="284" y="922"/>
                  </a:lnTo>
                  <a:lnTo>
                    <a:pt x="286" y="922"/>
                  </a:lnTo>
                  <a:lnTo>
                    <a:pt x="286" y="924"/>
                  </a:lnTo>
                  <a:lnTo>
                    <a:pt x="286" y="924"/>
                  </a:lnTo>
                  <a:lnTo>
                    <a:pt x="288" y="926"/>
                  </a:lnTo>
                  <a:lnTo>
                    <a:pt x="290" y="928"/>
                  </a:lnTo>
                  <a:lnTo>
                    <a:pt x="292" y="930"/>
                  </a:lnTo>
                  <a:lnTo>
                    <a:pt x="294" y="930"/>
                  </a:lnTo>
                  <a:lnTo>
                    <a:pt x="294" y="932"/>
                  </a:lnTo>
                  <a:lnTo>
                    <a:pt x="294" y="932"/>
                  </a:lnTo>
                  <a:lnTo>
                    <a:pt x="296" y="934"/>
                  </a:lnTo>
                  <a:lnTo>
                    <a:pt x="296" y="938"/>
                  </a:lnTo>
                  <a:lnTo>
                    <a:pt x="296" y="942"/>
                  </a:lnTo>
                  <a:lnTo>
                    <a:pt x="296" y="942"/>
                  </a:lnTo>
                  <a:lnTo>
                    <a:pt x="292" y="942"/>
                  </a:lnTo>
                  <a:lnTo>
                    <a:pt x="286" y="944"/>
                  </a:lnTo>
                  <a:lnTo>
                    <a:pt x="286" y="944"/>
                  </a:lnTo>
                  <a:lnTo>
                    <a:pt x="280" y="942"/>
                  </a:lnTo>
                  <a:lnTo>
                    <a:pt x="278" y="942"/>
                  </a:lnTo>
                  <a:lnTo>
                    <a:pt x="274" y="940"/>
                  </a:lnTo>
                  <a:lnTo>
                    <a:pt x="270" y="940"/>
                  </a:lnTo>
                  <a:lnTo>
                    <a:pt x="266" y="938"/>
                  </a:lnTo>
                  <a:lnTo>
                    <a:pt x="262" y="936"/>
                  </a:lnTo>
                  <a:lnTo>
                    <a:pt x="258" y="932"/>
                  </a:lnTo>
                  <a:lnTo>
                    <a:pt x="258" y="932"/>
                  </a:lnTo>
                  <a:lnTo>
                    <a:pt x="256" y="932"/>
                  </a:lnTo>
                  <a:lnTo>
                    <a:pt x="256" y="932"/>
                  </a:lnTo>
                  <a:lnTo>
                    <a:pt x="254" y="932"/>
                  </a:lnTo>
                  <a:lnTo>
                    <a:pt x="252" y="930"/>
                  </a:lnTo>
                  <a:lnTo>
                    <a:pt x="248" y="930"/>
                  </a:lnTo>
                  <a:lnTo>
                    <a:pt x="244" y="930"/>
                  </a:lnTo>
                  <a:lnTo>
                    <a:pt x="240" y="930"/>
                  </a:lnTo>
                  <a:lnTo>
                    <a:pt x="238" y="930"/>
                  </a:lnTo>
                  <a:lnTo>
                    <a:pt x="238" y="930"/>
                  </a:lnTo>
                  <a:lnTo>
                    <a:pt x="238" y="930"/>
                  </a:lnTo>
                  <a:lnTo>
                    <a:pt x="234" y="930"/>
                  </a:lnTo>
                  <a:lnTo>
                    <a:pt x="234" y="932"/>
                  </a:lnTo>
                  <a:lnTo>
                    <a:pt x="232" y="932"/>
                  </a:lnTo>
                  <a:lnTo>
                    <a:pt x="230" y="932"/>
                  </a:lnTo>
                  <a:lnTo>
                    <a:pt x="230" y="932"/>
                  </a:lnTo>
                  <a:lnTo>
                    <a:pt x="228" y="932"/>
                  </a:lnTo>
                  <a:lnTo>
                    <a:pt x="228" y="934"/>
                  </a:lnTo>
                  <a:lnTo>
                    <a:pt x="228" y="934"/>
                  </a:lnTo>
                  <a:lnTo>
                    <a:pt x="228" y="934"/>
                  </a:lnTo>
                  <a:lnTo>
                    <a:pt x="228" y="936"/>
                  </a:lnTo>
                  <a:lnTo>
                    <a:pt x="228" y="938"/>
                  </a:lnTo>
                  <a:lnTo>
                    <a:pt x="228" y="938"/>
                  </a:lnTo>
                  <a:lnTo>
                    <a:pt x="230" y="938"/>
                  </a:lnTo>
                  <a:lnTo>
                    <a:pt x="230" y="938"/>
                  </a:lnTo>
                  <a:lnTo>
                    <a:pt x="232" y="940"/>
                  </a:lnTo>
                  <a:lnTo>
                    <a:pt x="232" y="940"/>
                  </a:lnTo>
                  <a:lnTo>
                    <a:pt x="234" y="942"/>
                  </a:lnTo>
                  <a:lnTo>
                    <a:pt x="234" y="942"/>
                  </a:lnTo>
                  <a:lnTo>
                    <a:pt x="234" y="942"/>
                  </a:lnTo>
                  <a:lnTo>
                    <a:pt x="238" y="944"/>
                  </a:lnTo>
                  <a:lnTo>
                    <a:pt x="240" y="946"/>
                  </a:lnTo>
                  <a:lnTo>
                    <a:pt x="244" y="948"/>
                  </a:lnTo>
                  <a:lnTo>
                    <a:pt x="244" y="950"/>
                  </a:lnTo>
                  <a:lnTo>
                    <a:pt x="246" y="952"/>
                  </a:lnTo>
                  <a:lnTo>
                    <a:pt x="246" y="952"/>
                  </a:lnTo>
                  <a:lnTo>
                    <a:pt x="246" y="952"/>
                  </a:lnTo>
                  <a:lnTo>
                    <a:pt x="252" y="956"/>
                  </a:lnTo>
                  <a:lnTo>
                    <a:pt x="258" y="958"/>
                  </a:lnTo>
                  <a:lnTo>
                    <a:pt x="262" y="962"/>
                  </a:lnTo>
                  <a:lnTo>
                    <a:pt x="262" y="962"/>
                  </a:lnTo>
                  <a:lnTo>
                    <a:pt x="264" y="964"/>
                  </a:lnTo>
                  <a:lnTo>
                    <a:pt x="266" y="968"/>
                  </a:lnTo>
                  <a:lnTo>
                    <a:pt x="266" y="968"/>
                  </a:lnTo>
                  <a:lnTo>
                    <a:pt x="266" y="968"/>
                  </a:lnTo>
                  <a:lnTo>
                    <a:pt x="268" y="970"/>
                  </a:lnTo>
                  <a:lnTo>
                    <a:pt x="268" y="972"/>
                  </a:lnTo>
                  <a:lnTo>
                    <a:pt x="268" y="972"/>
                  </a:lnTo>
                  <a:lnTo>
                    <a:pt x="268" y="972"/>
                  </a:lnTo>
                  <a:lnTo>
                    <a:pt x="262" y="972"/>
                  </a:lnTo>
                  <a:lnTo>
                    <a:pt x="264" y="972"/>
                  </a:lnTo>
                  <a:lnTo>
                    <a:pt x="258" y="972"/>
                  </a:lnTo>
                  <a:lnTo>
                    <a:pt x="252" y="972"/>
                  </a:lnTo>
                  <a:lnTo>
                    <a:pt x="248" y="972"/>
                  </a:lnTo>
                  <a:lnTo>
                    <a:pt x="244" y="972"/>
                  </a:lnTo>
                  <a:lnTo>
                    <a:pt x="242" y="972"/>
                  </a:lnTo>
                  <a:lnTo>
                    <a:pt x="242" y="972"/>
                  </a:lnTo>
                  <a:lnTo>
                    <a:pt x="240" y="972"/>
                  </a:lnTo>
                  <a:lnTo>
                    <a:pt x="240" y="970"/>
                  </a:lnTo>
                  <a:lnTo>
                    <a:pt x="238" y="968"/>
                  </a:lnTo>
                  <a:lnTo>
                    <a:pt x="236" y="964"/>
                  </a:lnTo>
                  <a:lnTo>
                    <a:pt x="236" y="962"/>
                  </a:lnTo>
                  <a:lnTo>
                    <a:pt x="234" y="960"/>
                  </a:lnTo>
                  <a:lnTo>
                    <a:pt x="234" y="956"/>
                  </a:lnTo>
                  <a:lnTo>
                    <a:pt x="232" y="954"/>
                  </a:lnTo>
                  <a:lnTo>
                    <a:pt x="230" y="946"/>
                  </a:lnTo>
                  <a:lnTo>
                    <a:pt x="228" y="938"/>
                  </a:lnTo>
                  <a:lnTo>
                    <a:pt x="224" y="930"/>
                  </a:lnTo>
                  <a:lnTo>
                    <a:pt x="222" y="922"/>
                  </a:lnTo>
                  <a:lnTo>
                    <a:pt x="220" y="914"/>
                  </a:lnTo>
                  <a:lnTo>
                    <a:pt x="220" y="912"/>
                  </a:lnTo>
                  <a:lnTo>
                    <a:pt x="218" y="910"/>
                  </a:lnTo>
                  <a:lnTo>
                    <a:pt x="218" y="910"/>
                  </a:lnTo>
                  <a:lnTo>
                    <a:pt x="218" y="908"/>
                  </a:lnTo>
                  <a:lnTo>
                    <a:pt x="216" y="906"/>
                  </a:lnTo>
                  <a:lnTo>
                    <a:pt x="214" y="904"/>
                  </a:lnTo>
                  <a:lnTo>
                    <a:pt x="214" y="904"/>
                  </a:lnTo>
                  <a:lnTo>
                    <a:pt x="212" y="902"/>
                  </a:lnTo>
                  <a:lnTo>
                    <a:pt x="212" y="900"/>
                  </a:lnTo>
                  <a:lnTo>
                    <a:pt x="210" y="894"/>
                  </a:lnTo>
                  <a:lnTo>
                    <a:pt x="208" y="888"/>
                  </a:lnTo>
                  <a:lnTo>
                    <a:pt x="208" y="888"/>
                  </a:lnTo>
                  <a:lnTo>
                    <a:pt x="206" y="886"/>
                  </a:lnTo>
                  <a:lnTo>
                    <a:pt x="204" y="884"/>
                  </a:lnTo>
                  <a:lnTo>
                    <a:pt x="198" y="882"/>
                  </a:lnTo>
                  <a:lnTo>
                    <a:pt x="194" y="880"/>
                  </a:lnTo>
                  <a:lnTo>
                    <a:pt x="188" y="876"/>
                  </a:lnTo>
                  <a:lnTo>
                    <a:pt x="190" y="876"/>
                  </a:lnTo>
                  <a:lnTo>
                    <a:pt x="186" y="872"/>
                  </a:lnTo>
                  <a:lnTo>
                    <a:pt x="184" y="872"/>
                  </a:lnTo>
                  <a:lnTo>
                    <a:pt x="182" y="870"/>
                  </a:lnTo>
                  <a:lnTo>
                    <a:pt x="182" y="868"/>
                  </a:lnTo>
                  <a:lnTo>
                    <a:pt x="182" y="866"/>
                  </a:lnTo>
                  <a:lnTo>
                    <a:pt x="182" y="864"/>
                  </a:lnTo>
                  <a:lnTo>
                    <a:pt x="182" y="862"/>
                  </a:lnTo>
                  <a:lnTo>
                    <a:pt x="182" y="862"/>
                  </a:lnTo>
                  <a:lnTo>
                    <a:pt x="184" y="862"/>
                  </a:lnTo>
                  <a:lnTo>
                    <a:pt x="186" y="862"/>
                  </a:lnTo>
                  <a:lnTo>
                    <a:pt x="186" y="862"/>
                  </a:lnTo>
                  <a:lnTo>
                    <a:pt x="186" y="862"/>
                  </a:lnTo>
                  <a:lnTo>
                    <a:pt x="186" y="864"/>
                  </a:lnTo>
                  <a:lnTo>
                    <a:pt x="188" y="868"/>
                  </a:lnTo>
                  <a:lnTo>
                    <a:pt x="192" y="874"/>
                  </a:lnTo>
                  <a:lnTo>
                    <a:pt x="192" y="874"/>
                  </a:lnTo>
                  <a:lnTo>
                    <a:pt x="194" y="876"/>
                  </a:lnTo>
                  <a:lnTo>
                    <a:pt x="200" y="876"/>
                  </a:lnTo>
                  <a:lnTo>
                    <a:pt x="206" y="878"/>
                  </a:lnTo>
                  <a:lnTo>
                    <a:pt x="210" y="878"/>
                  </a:lnTo>
                  <a:lnTo>
                    <a:pt x="214" y="880"/>
                  </a:lnTo>
                  <a:lnTo>
                    <a:pt x="214" y="880"/>
                  </a:lnTo>
                  <a:lnTo>
                    <a:pt x="216" y="880"/>
                  </a:lnTo>
                  <a:lnTo>
                    <a:pt x="218" y="882"/>
                  </a:lnTo>
                  <a:lnTo>
                    <a:pt x="218" y="882"/>
                  </a:lnTo>
                  <a:lnTo>
                    <a:pt x="220" y="882"/>
                  </a:lnTo>
                  <a:lnTo>
                    <a:pt x="220" y="884"/>
                  </a:lnTo>
                  <a:lnTo>
                    <a:pt x="222" y="886"/>
                  </a:lnTo>
                  <a:lnTo>
                    <a:pt x="224" y="888"/>
                  </a:lnTo>
                  <a:lnTo>
                    <a:pt x="226" y="888"/>
                  </a:lnTo>
                  <a:lnTo>
                    <a:pt x="226" y="888"/>
                  </a:lnTo>
                  <a:lnTo>
                    <a:pt x="226" y="890"/>
                  </a:lnTo>
                  <a:lnTo>
                    <a:pt x="236" y="892"/>
                  </a:lnTo>
                  <a:lnTo>
                    <a:pt x="240" y="894"/>
                  </a:lnTo>
                  <a:lnTo>
                    <a:pt x="244" y="896"/>
                  </a:lnTo>
                  <a:lnTo>
                    <a:pt x="244" y="896"/>
                  </a:lnTo>
                  <a:lnTo>
                    <a:pt x="244" y="896"/>
                  </a:lnTo>
                  <a:lnTo>
                    <a:pt x="250" y="896"/>
                  </a:lnTo>
                  <a:lnTo>
                    <a:pt x="254" y="898"/>
                  </a:lnTo>
                  <a:lnTo>
                    <a:pt x="262" y="900"/>
                  </a:lnTo>
                  <a:lnTo>
                    <a:pt x="266" y="900"/>
                  </a:lnTo>
                  <a:lnTo>
                    <a:pt x="270" y="900"/>
                  </a:lnTo>
                  <a:lnTo>
                    <a:pt x="276" y="900"/>
                  </a:lnTo>
                  <a:lnTo>
                    <a:pt x="282" y="902"/>
                  </a:lnTo>
                  <a:lnTo>
                    <a:pt x="282" y="902"/>
                  </a:lnTo>
                  <a:lnTo>
                    <a:pt x="284" y="900"/>
                  </a:lnTo>
                  <a:lnTo>
                    <a:pt x="288" y="898"/>
                  </a:lnTo>
                  <a:lnTo>
                    <a:pt x="290" y="896"/>
                  </a:lnTo>
                  <a:lnTo>
                    <a:pt x="296" y="892"/>
                  </a:lnTo>
                  <a:lnTo>
                    <a:pt x="300" y="890"/>
                  </a:lnTo>
                  <a:lnTo>
                    <a:pt x="304" y="886"/>
                  </a:lnTo>
                  <a:lnTo>
                    <a:pt x="304" y="886"/>
                  </a:lnTo>
                  <a:lnTo>
                    <a:pt x="304" y="886"/>
                  </a:lnTo>
                  <a:lnTo>
                    <a:pt x="308" y="882"/>
                  </a:lnTo>
                  <a:lnTo>
                    <a:pt x="308" y="882"/>
                  </a:lnTo>
                  <a:lnTo>
                    <a:pt x="308" y="882"/>
                  </a:lnTo>
                  <a:lnTo>
                    <a:pt x="308" y="880"/>
                  </a:lnTo>
                  <a:lnTo>
                    <a:pt x="310" y="878"/>
                  </a:lnTo>
                  <a:lnTo>
                    <a:pt x="310" y="874"/>
                  </a:lnTo>
                  <a:lnTo>
                    <a:pt x="312" y="870"/>
                  </a:lnTo>
                  <a:lnTo>
                    <a:pt x="312" y="866"/>
                  </a:lnTo>
                  <a:lnTo>
                    <a:pt x="312" y="860"/>
                  </a:lnTo>
                  <a:lnTo>
                    <a:pt x="312" y="860"/>
                  </a:lnTo>
                  <a:lnTo>
                    <a:pt x="312" y="860"/>
                  </a:lnTo>
                  <a:lnTo>
                    <a:pt x="312" y="858"/>
                  </a:lnTo>
                  <a:lnTo>
                    <a:pt x="312" y="856"/>
                  </a:lnTo>
                  <a:lnTo>
                    <a:pt x="312" y="856"/>
                  </a:lnTo>
                  <a:lnTo>
                    <a:pt x="312" y="856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10" y="852"/>
                  </a:lnTo>
                  <a:lnTo>
                    <a:pt x="308" y="848"/>
                  </a:lnTo>
                  <a:lnTo>
                    <a:pt x="304" y="844"/>
                  </a:lnTo>
                  <a:lnTo>
                    <a:pt x="304" y="844"/>
                  </a:lnTo>
                  <a:lnTo>
                    <a:pt x="304" y="844"/>
                  </a:lnTo>
                  <a:lnTo>
                    <a:pt x="300" y="842"/>
                  </a:lnTo>
                  <a:lnTo>
                    <a:pt x="298" y="840"/>
                  </a:lnTo>
                  <a:lnTo>
                    <a:pt x="296" y="836"/>
                  </a:lnTo>
                  <a:lnTo>
                    <a:pt x="294" y="834"/>
                  </a:lnTo>
                  <a:lnTo>
                    <a:pt x="290" y="826"/>
                  </a:lnTo>
                  <a:lnTo>
                    <a:pt x="288" y="822"/>
                  </a:lnTo>
                  <a:lnTo>
                    <a:pt x="286" y="820"/>
                  </a:lnTo>
                  <a:lnTo>
                    <a:pt x="282" y="814"/>
                  </a:lnTo>
                  <a:lnTo>
                    <a:pt x="276" y="808"/>
                  </a:lnTo>
                  <a:lnTo>
                    <a:pt x="272" y="804"/>
                  </a:lnTo>
                  <a:lnTo>
                    <a:pt x="266" y="800"/>
                  </a:lnTo>
                  <a:lnTo>
                    <a:pt x="266" y="800"/>
                  </a:lnTo>
                  <a:lnTo>
                    <a:pt x="266" y="800"/>
                  </a:lnTo>
                  <a:lnTo>
                    <a:pt x="262" y="800"/>
                  </a:lnTo>
                  <a:lnTo>
                    <a:pt x="256" y="798"/>
                  </a:lnTo>
                  <a:lnTo>
                    <a:pt x="252" y="796"/>
                  </a:lnTo>
                  <a:lnTo>
                    <a:pt x="248" y="794"/>
                  </a:lnTo>
                  <a:lnTo>
                    <a:pt x="240" y="790"/>
                  </a:lnTo>
                  <a:lnTo>
                    <a:pt x="236" y="788"/>
                  </a:lnTo>
                  <a:lnTo>
                    <a:pt x="232" y="786"/>
                  </a:lnTo>
                  <a:lnTo>
                    <a:pt x="232" y="786"/>
                  </a:lnTo>
                  <a:lnTo>
                    <a:pt x="230" y="784"/>
                  </a:lnTo>
                  <a:lnTo>
                    <a:pt x="226" y="784"/>
                  </a:lnTo>
                  <a:lnTo>
                    <a:pt x="222" y="784"/>
                  </a:lnTo>
                  <a:lnTo>
                    <a:pt x="216" y="784"/>
                  </a:lnTo>
                  <a:lnTo>
                    <a:pt x="210" y="784"/>
                  </a:lnTo>
                  <a:lnTo>
                    <a:pt x="206" y="784"/>
                  </a:lnTo>
                  <a:lnTo>
                    <a:pt x="202" y="784"/>
                  </a:lnTo>
                  <a:lnTo>
                    <a:pt x="200" y="784"/>
                  </a:lnTo>
                  <a:lnTo>
                    <a:pt x="198" y="784"/>
                  </a:lnTo>
                  <a:lnTo>
                    <a:pt x="198" y="784"/>
                  </a:lnTo>
                  <a:lnTo>
                    <a:pt x="198" y="784"/>
                  </a:lnTo>
                  <a:lnTo>
                    <a:pt x="198" y="782"/>
                  </a:lnTo>
                  <a:lnTo>
                    <a:pt x="198" y="780"/>
                  </a:lnTo>
                  <a:lnTo>
                    <a:pt x="198" y="778"/>
                  </a:lnTo>
                  <a:lnTo>
                    <a:pt x="196" y="774"/>
                  </a:lnTo>
                  <a:lnTo>
                    <a:pt x="196" y="770"/>
                  </a:lnTo>
                  <a:lnTo>
                    <a:pt x="196" y="770"/>
                  </a:lnTo>
                  <a:lnTo>
                    <a:pt x="194" y="768"/>
                  </a:lnTo>
                  <a:lnTo>
                    <a:pt x="190" y="766"/>
                  </a:lnTo>
                  <a:lnTo>
                    <a:pt x="188" y="766"/>
                  </a:lnTo>
                  <a:lnTo>
                    <a:pt x="180" y="764"/>
                  </a:lnTo>
                  <a:lnTo>
                    <a:pt x="174" y="764"/>
                  </a:lnTo>
                  <a:lnTo>
                    <a:pt x="168" y="762"/>
                  </a:lnTo>
                  <a:lnTo>
                    <a:pt x="168" y="762"/>
                  </a:lnTo>
                  <a:lnTo>
                    <a:pt x="166" y="762"/>
                  </a:lnTo>
                  <a:lnTo>
                    <a:pt x="158" y="768"/>
                  </a:lnTo>
                  <a:lnTo>
                    <a:pt x="150" y="772"/>
                  </a:lnTo>
                  <a:lnTo>
                    <a:pt x="146" y="776"/>
                  </a:lnTo>
                  <a:lnTo>
                    <a:pt x="142" y="780"/>
                  </a:lnTo>
                  <a:lnTo>
                    <a:pt x="140" y="784"/>
                  </a:lnTo>
                  <a:lnTo>
                    <a:pt x="138" y="786"/>
                  </a:lnTo>
                  <a:lnTo>
                    <a:pt x="136" y="788"/>
                  </a:lnTo>
                  <a:lnTo>
                    <a:pt x="134" y="790"/>
                  </a:lnTo>
                  <a:lnTo>
                    <a:pt x="130" y="792"/>
                  </a:lnTo>
                  <a:lnTo>
                    <a:pt x="128" y="794"/>
                  </a:lnTo>
                  <a:lnTo>
                    <a:pt x="126" y="796"/>
                  </a:lnTo>
                  <a:lnTo>
                    <a:pt x="126" y="796"/>
                  </a:lnTo>
                  <a:lnTo>
                    <a:pt x="126" y="796"/>
                  </a:lnTo>
                  <a:lnTo>
                    <a:pt x="124" y="798"/>
                  </a:lnTo>
                  <a:lnTo>
                    <a:pt x="124" y="798"/>
                  </a:lnTo>
                  <a:lnTo>
                    <a:pt x="124" y="798"/>
                  </a:lnTo>
                  <a:lnTo>
                    <a:pt x="124" y="800"/>
                  </a:lnTo>
                  <a:lnTo>
                    <a:pt x="124" y="800"/>
                  </a:lnTo>
                  <a:lnTo>
                    <a:pt x="124" y="800"/>
                  </a:lnTo>
                  <a:lnTo>
                    <a:pt x="124" y="802"/>
                  </a:lnTo>
                  <a:lnTo>
                    <a:pt x="124" y="802"/>
                  </a:lnTo>
                  <a:lnTo>
                    <a:pt x="126" y="804"/>
                  </a:lnTo>
                  <a:lnTo>
                    <a:pt x="126" y="806"/>
                  </a:lnTo>
                  <a:lnTo>
                    <a:pt x="128" y="808"/>
                  </a:lnTo>
                  <a:lnTo>
                    <a:pt x="130" y="810"/>
                  </a:lnTo>
                  <a:lnTo>
                    <a:pt x="132" y="814"/>
                  </a:lnTo>
                  <a:lnTo>
                    <a:pt x="134" y="816"/>
                  </a:lnTo>
                  <a:lnTo>
                    <a:pt x="136" y="816"/>
                  </a:lnTo>
                  <a:lnTo>
                    <a:pt x="136" y="818"/>
                  </a:lnTo>
                  <a:lnTo>
                    <a:pt x="136" y="818"/>
                  </a:lnTo>
                  <a:lnTo>
                    <a:pt x="136" y="818"/>
                  </a:lnTo>
                  <a:lnTo>
                    <a:pt x="136" y="820"/>
                  </a:lnTo>
                  <a:lnTo>
                    <a:pt x="136" y="820"/>
                  </a:lnTo>
                  <a:lnTo>
                    <a:pt x="136" y="820"/>
                  </a:lnTo>
                  <a:lnTo>
                    <a:pt x="136" y="822"/>
                  </a:lnTo>
                  <a:lnTo>
                    <a:pt x="136" y="822"/>
                  </a:lnTo>
                  <a:lnTo>
                    <a:pt x="136" y="824"/>
                  </a:lnTo>
                  <a:lnTo>
                    <a:pt x="136" y="824"/>
                  </a:lnTo>
                  <a:lnTo>
                    <a:pt x="136" y="826"/>
                  </a:lnTo>
                  <a:lnTo>
                    <a:pt x="136" y="826"/>
                  </a:lnTo>
                  <a:lnTo>
                    <a:pt x="138" y="826"/>
                  </a:lnTo>
                  <a:lnTo>
                    <a:pt x="138" y="828"/>
                  </a:lnTo>
                  <a:lnTo>
                    <a:pt x="138" y="832"/>
                  </a:lnTo>
                  <a:lnTo>
                    <a:pt x="142" y="838"/>
                  </a:lnTo>
                  <a:lnTo>
                    <a:pt x="144" y="840"/>
                  </a:lnTo>
                  <a:lnTo>
                    <a:pt x="144" y="844"/>
                  </a:lnTo>
                  <a:lnTo>
                    <a:pt x="144" y="846"/>
                  </a:lnTo>
                  <a:lnTo>
                    <a:pt x="144" y="848"/>
                  </a:lnTo>
                  <a:lnTo>
                    <a:pt x="142" y="850"/>
                  </a:lnTo>
                  <a:lnTo>
                    <a:pt x="142" y="854"/>
                  </a:lnTo>
                  <a:lnTo>
                    <a:pt x="140" y="856"/>
                  </a:lnTo>
                  <a:lnTo>
                    <a:pt x="140" y="860"/>
                  </a:lnTo>
                  <a:lnTo>
                    <a:pt x="140" y="860"/>
                  </a:lnTo>
                  <a:lnTo>
                    <a:pt x="140" y="860"/>
                  </a:lnTo>
                  <a:lnTo>
                    <a:pt x="138" y="862"/>
                  </a:lnTo>
                  <a:lnTo>
                    <a:pt x="138" y="866"/>
                  </a:lnTo>
                  <a:lnTo>
                    <a:pt x="140" y="870"/>
                  </a:lnTo>
                  <a:lnTo>
                    <a:pt x="140" y="872"/>
                  </a:lnTo>
                  <a:lnTo>
                    <a:pt x="140" y="872"/>
                  </a:lnTo>
                  <a:lnTo>
                    <a:pt x="140" y="874"/>
                  </a:lnTo>
                  <a:lnTo>
                    <a:pt x="142" y="878"/>
                  </a:lnTo>
                  <a:lnTo>
                    <a:pt x="144" y="880"/>
                  </a:lnTo>
                  <a:lnTo>
                    <a:pt x="144" y="884"/>
                  </a:lnTo>
                  <a:lnTo>
                    <a:pt x="146" y="888"/>
                  </a:lnTo>
                  <a:lnTo>
                    <a:pt x="148" y="896"/>
                  </a:lnTo>
                  <a:lnTo>
                    <a:pt x="148" y="906"/>
                  </a:lnTo>
                  <a:lnTo>
                    <a:pt x="150" y="908"/>
                  </a:lnTo>
                  <a:lnTo>
                    <a:pt x="150" y="910"/>
                  </a:lnTo>
                  <a:lnTo>
                    <a:pt x="152" y="914"/>
                  </a:lnTo>
                  <a:lnTo>
                    <a:pt x="152" y="914"/>
                  </a:lnTo>
                  <a:lnTo>
                    <a:pt x="152" y="916"/>
                  </a:lnTo>
                  <a:lnTo>
                    <a:pt x="154" y="920"/>
                  </a:lnTo>
                  <a:lnTo>
                    <a:pt x="154" y="922"/>
                  </a:lnTo>
                  <a:lnTo>
                    <a:pt x="154" y="928"/>
                  </a:lnTo>
                  <a:lnTo>
                    <a:pt x="152" y="932"/>
                  </a:lnTo>
                  <a:lnTo>
                    <a:pt x="152" y="940"/>
                  </a:lnTo>
                  <a:lnTo>
                    <a:pt x="150" y="946"/>
                  </a:lnTo>
                  <a:lnTo>
                    <a:pt x="150" y="954"/>
                  </a:lnTo>
                  <a:lnTo>
                    <a:pt x="148" y="960"/>
                  </a:lnTo>
                  <a:lnTo>
                    <a:pt x="148" y="968"/>
                  </a:lnTo>
                  <a:lnTo>
                    <a:pt x="148" y="972"/>
                  </a:lnTo>
                  <a:lnTo>
                    <a:pt x="148" y="972"/>
                  </a:lnTo>
                  <a:lnTo>
                    <a:pt x="148" y="974"/>
                  </a:lnTo>
                  <a:lnTo>
                    <a:pt x="152" y="978"/>
                  </a:lnTo>
                  <a:lnTo>
                    <a:pt x="154" y="982"/>
                  </a:lnTo>
                  <a:lnTo>
                    <a:pt x="158" y="990"/>
                  </a:lnTo>
                  <a:lnTo>
                    <a:pt x="160" y="994"/>
                  </a:lnTo>
                  <a:lnTo>
                    <a:pt x="162" y="996"/>
                  </a:lnTo>
                  <a:lnTo>
                    <a:pt x="164" y="1000"/>
                  </a:lnTo>
                  <a:lnTo>
                    <a:pt x="166" y="1004"/>
                  </a:lnTo>
                  <a:lnTo>
                    <a:pt x="164" y="1010"/>
                  </a:lnTo>
                  <a:lnTo>
                    <a:pt x="164" y="1010"/>
                  </a:lnTo>
                  <a:lnTo>
                    <a:pt x="164" y="1010"/>
                  </a:lnTo>
                  <a:lnTo>
                    <a:pt x="164" y="1016"/>
                  </a:lnTo>
                  <a:lnTo>
                    <a:pt x="162" y="1022"/>
                  </a:lnTo>
                  <a:lnTo>
                    <a:pt x="162" y="1026"/>
                  </a:lnTo>
                  <a:lnTo>
                    <a:pt x="162" y="1028"/>
                  </a:lnTo>
                  <a:lnTo>
                    <a:pt x="160" y="1028"/>
                  </a:lnTo>
                  <a:lnTo>
                    <a:pt x="160" y="1028"/>
                  </a:lnTo>
                  <a:lnTo>
                    <a:pt x="158" y="1028"/>
                  </a:lnTo>
                  <a:lnTo>
                    <a:pt x="156" y="1030"/>
                  </a:lnTo>
                  <a:lnTo>
                    <a:pt x="156" y="1030"/>
                  </a:lnTo>
                  <a:lnTo>
                    <a:pt x="156" y="1030"/>
                  </a:lnTo>
                  <a:lnTo>
                    <a:pt x="154" y="1030"/>
                  </a:lnTo>
                  <a:lnTo>
                    <a:pt x="154" y="1030"/>
                  </a:lnTo>
                  <a:lnTo>
                    <a:pt x="154" y="1030"/>
                  </a:lnTo>
                  <a:lnTo>
                    <a:pt x="152" y="1032"/>
                  </a:lnTo>
                  <a:lnTo>
                    <a:pt x="152" y="1032"/>
                  </a:lnTo>
                  <a:lnTo>
                    <a:pt x="152" y="1032"/>
                  </a:lnTo>
                  <a:lnTo>
                    <a:pt x="150" y="1036"/>
                  </a:lnTo>
                  <a:lnTo>
                    <a:pt x="150" y="1036"/>
                  </a:lnTo>
                  <a:lnTo>
                    <a:pt x="150" y="1036"/>
                  </a:lnTo>
                  <a:lnTo>
                    <a:pt x="150" y="1040"/>
                  </a:lnTo>
                  <a:lnTo>
                    <a:pt x="150" y="1044"/>
                  </a:lnTo>
                  <a:lnTo>
                    <a:pt x="150" y="1044"/>
                  </a:lnTo>
                  <a:lnTo>
                    <a:pt x="150" y="1046"/>
                  </a:lnTo>
                  <a:lnTo>
                    <a:pt x="146" y="1048"/>
                  </a:lnTo>
                  <a:lnTo>
                    <a:pt x="142" y="1052"/>
                  </a:lnTo>
                  <a:lnTo>
                    <a:pt x="142" y="1052"/>
                  </a:lnTo>
                  <a:lnTo>
                    <a:pt x="142" y="1052"/>
                  </a:lnTo>
                  <a:lnTo>
                    <a:pt x="140" y="1056"/>
                  </a:lnTo>
                  <a:lnTo>
                    <a:pt x="140" y="1056"/>
                  </a:lnTo>
                  <a:lnTo>
                    <a:pt x="140" y="1056"/>
                  </a:lnTo>
                  <a:lnTo>
                    <a:pt x="138" y="1060"/>
                  </a:lnTo>
                  <a:lnTo>
                    <a:pt x="136" y="1062"/>
                  </a:lnTo>
                  <a:lnTo>
                    <a:pt x="134" y="1064"/>
                  </a:lnTo>
                  <a:lnTo>
                    <a:pt x="132" y="1066"/>
                  </a:lnTo>
                  <a:lnTo>
                    <a:pt x="130" y="1066"/>
                  </a:lnTo>
                  <a:lnTo>
                    <a:pt x="130" y="1066"/>
                  </a:lnTo>
                  <a:lnTo>
                    <a:pt x="130" y="1068"/>
                  </a:lnTo>
                  <a:lnTo>
                    <a:pt x="130" y="1070"/>
                  </a:lnTo>
                  <a:lnTo>
                    <a:pt x="130" y="1070"/>
                  </a:lnTo>
                  <a:lnTo>
                    <a:pt x="128" y="1072"/>
                  </a:lnTo>
                  <a:lnTo>
                    <a:pt x="128" y="1074"/>
                  </a:lnTo>
                  <a:lnTo>
                    <a:pt x="128" y="1074"/>
                  </a:lnTo>
                  <a:lnTo>
                    <a:pt x="128" y="1074"/>
                  </a:lnTo>
                  <a:lnTo>
                    <a:pt x="130" y="1078"/>
                  </a:lnTo>
                  <a:lnTo>
                    <a:pt x="130" y="1078"/>
                  </a:lnTo>
                  <a:lnTo>
                    <a:pt x="130" y="1078"/>
                  </a:lnTo>
                  <a:lnTo>
                    <a:pt x="132" y="1080"/>
                  </a:lnTo>
                  <a:lnTo>
                    <a:pt x="134" y="1084"/>
                  </a:lnTo>
                  <a:lnTo>
                    <a:pt x="136" y="1086"/>
                  </a:lnTo>
                  <a:lnTo>
                    <a:pt x="136" y="1086"/>
                  </a:lnTo>
                  <a:lnTo>
                    <a:pt x="136" y="1088"/>
                  </a:lnTo>
                  <a:lnTo>
                    <a:pt x="140" y="1090"/>
                  </a:lnTo>
                  <a:lnTo>
                    <a:pt x="142" y="1092"/>
                  </a:lnTo>
                  <a:lnTo>
                    <a:pt x="144" y="1096"/>
                  </a:lnTo>
                  <a:lnTo>
                    <a:pt x="146" y="1098"/>
                  </a:lnTo>
                  <a:lnTo>
                    <a:pt x="142" y="1096"/>
                  </a:lnTo>
                  <a:lnTo>
                    <a:pt x="138" y="1098"/>
                  </a:lnTo>
                  <a:lnTo>
                    <a:pt x="136" y="1098"/>
                  </a:lnTo>
                  <a:lnTo>
                    <a:pt x="136" y="1098"/>
                  </a:lnTo>
                  <a:lnTo>
                    <a:pt x="136" y="1098"/>
                  </a:lnTo>
                  <a:lnTo>
                    <a:pt x="134" y="1098"/>
                  </a:lnTo>
                  <a:lnTo>
                    <a:pt x="134" y="1098"/>
                  </a:lnTo>
                  <a:lnTo>
                    <a:pt x="132" y="1098"/>
                  </a:lnTo>
                  <a:lnTo>
                    <a:pt x="130" y="1100"/>
                  </a:lnTo>
                  <a:lnTo>
                    <a:pt x="130" y="1100"/>
                  </a:lnTo>
                  <a:lnTo>
                    <a:pt x="130" y="1100"/>
                  </a:lnTo>
                  <a:lnTo>
                    <a:pt x="128" y="1102"/>
                  </a:lnTo>
                  <a:lnTo>
                    <a:pt x="128" y="1102"/>
                  </a:lnTo>
                  <a:lnTo>
                    <a:pt x="128" y="1104"/>
                  </a:lnTo>
                  <a:lnTo>
                    <a:pt x="128" y="1106"/>
                  </a:lnTo>
                  <a:lnTo>
                    <a:pt x="126" y="1106"/>
                  </a:lnTo>
                  <a:lnTo>
                    <a:pt x="126" y="1106"/>
                  </a:lnTo>
                  <a:lnTo>
                    <a:pt x="126" y="1108"/>
                  </a:lnTo>
                  <a:lnTo>
                    <a:pt x="126" y="1108"/>
                  </a:lnTo>
                  <a:lnTo>
                    <a:pt x="126" y="1108"/>
                  </a:lnTo>
                  <a:lnTo>
                    <a:pt x="126" y="1110"/>
                  </a:lnTo>
                  <a:lnTo>
                    <a:pt x="124" y="1114"/>
                  </a:lnTo>
                  <a:lnTo>
                    <a:pt x="124" y="1118"/>
                  </a:lnTo>
                  <a:lnTo>
                    <a:pt x="124" y="1120"/>
                  </a:lnTo>
                  <a:lnTo>
                    <a:pt x="124" y="1122"/>
                  </a:lnTo>
                  <a:lnTo>
                    <a:pt x="122" y="1126"/>
                  </a:lnTo>
                  <a:lnTo>
                    <a:pt x="122" y="1130"/>
                  </a:lnTo>
                  <a:lnTo>
                    <a:pt x="122" y="1130"/>
                  </a:lnTo>
                  <a:lnTo>
                    <a:pt x="120" y="1132"/>
                  </a:lnTo>
                  <a:lnTo>
                    <a:pt x="120" y="1134"/>
                  </a:lnTo>
                  <a:lnTo>
                    <a:pt x="120" y="1136"/>
                  </a:lnTo>
                  <a:lnTo>
                    <a:pt x="120" y="1138"/>
                  </a:lnTo>
                  <a:lnTo>
                    <a:pt x="120" y="1138"/>
                  </a:lnTo>
                  <a:lnTo>
                    <a:pt x="120" y="1142"/>
                  </a:lnTo>
                  <a:lnTo>
                    <a:pt x="120" y="1144"/>
                  </a:lnTo>
                  <a:lnTo>
                    <a:pt x="118" y="1148"/>
                  </a:lnTo>
                  <a:lnTo>
                    <a:pt x="118" y="1148"/>
                  </a:lnTo>
                  <a:lnTo>
                    <a:pt x="120" y="1148"/>
                  </a:lnTo>
                  <a:lnTo>
                    <a:pt x="120" y="1150"/>
                  </a:lnTo>
                  <a:lnTo>
                    <a:pt x="120" y="1150"/>
                  </a:lnTo>
                  <a:lnTo>
                    <a:pt x="120" y="1152"/>
                  </a:lnTo>
                  <a:lnTo>
                    <a:pt x="120" y="1152"/>
                  </a:lnTo>
                  <a:lnTo>
                    <a:pt x="120" y="1152"/>
                  </a:lnTo>
                  <a:lnTo>
                    <a:pt x="122" y="1152"/>
                  </a:lnTo>
                  <a:lnTo>
                    <a:pt x="122" y="1152"/>
                  </a:lnTo>
                  <a:lnTo>
                    <a:pt x="122" y="1152"/>
                  </a:lnTo>
                  <a:lnTo>
                    <a:pt x="124" y="1154"/>
                  </a:lnTo>
                  <a:lnTo>
                    <a:pt x="124" y="1154"/>
                  </a:lnTo>
                  <a:lnTo>
                    <a:pt x="124" y="1154"/>
                  </a:lnTo>
                  <a:lnTo>
                    <a:pt x="124" y="1154"/>
                  </a:lnTo>
                  <a:lnTo>
                    <a:pt x="124" y="1154"/>
                  </a:lnTo>
                  <a:lnTo>
                    <a:pt x="126" y="1156"/>
                  </a:lnTo>
                  <a:lnTo>
                    <a:pt x="126" y="1156"/>
                  </a:lnTo>
                  <a:lnTo>
                    <a:pt x="126" y="1156"/>
                  </a:lnTo>
                  <a:lnTo>
                    <a:pt x="128" y="1158"/>
                  </a:lnTo>
                  <a:lnTo>
                    <a:pt x="128" y="1158"/>
                  </a:lnTo>
                  <a:lnTo>
                    <a:pt x="128" y="1158"/>
                  </a:lnTo>
                  <a:lnTo>
                    <a:pt x="130" y="1160"/>
                  </a:lnTo>
                  <a:lnTo>
                    <a:pt x="130" y="1160"/>
                  </a:lnTo>
                  <a:lnTo>
                    <a:pt x="130" y="1160"/>
                  </a:lnTo>
                  <a:lnTo>
                    <a:pt x="128" y="1162"/>
                  </a:lnTo>
                  <a:lnTo>
                    <a:pt x="128" y="1164"/>
                  </a:lnTo>
                  <a:lnTo>
                    <a:pt x="128" y="1168"/>
                  </a:lnTo>
                  <a:lnTo>
                    <a:pt x="126" y="1170"/>
                  </a:lnTo>
                  <a:lnTo>
                    <a:pt x="126" y="1174"/>
                  </a:lnTo>
                  <a:lnTo>
                    <a:pt x="124" y="1178"/>
                  </a:lnTo>
                  <a:lnTo>
                    <a:pt x="124" y="1182"/>
                  </a:lnTo>
                  <a:lnTo>
                    <a:pt x="124" y="1184"/>
                  </a:lnTo>
                  <a:lnTo>
                    <a:pt x="124" y="1184"/>
                  </a:lnTo>
                  <a:lnTo>
                    <a:pt x="124" y="1186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4" y="1188"/>
                  </a:lnTo>
                  <a:lnTo>
                    <a:pt x="126" y="1190"/>
                  </a:lnTo>
                  <a:lnTo>
                    <a:pt x="126" y="1190"/>
                  </a:lnTo>
                  <a:lnTo>
                    <a:pt x="126" y="1192"/>
                  </a:lnTo>
                  <a:lnTo>
                    <a:pt x="128" y="1194"/>
                  </a:lnTo>
                  <a:lnTo>
                    <a:pt x="128" y="1194"/>
                  </a:lnTo>
                  <a:lnTo>
                    <a:pt x="128" y="1194"/>
                  </a:lnTo>
                  <a:lnTo>
                    <a:pt x="132" y="1196"/>
                  </a:lnTo>
                  <a:lnTo>
                    <a:pt x="136" y="1198"/>
                  </a:lnTo>
                  <a:lnTo>
                    <a:pt x="140" y="1202"/>
                  </a:lnTo>
                  <a:lnTo>
                    <a:pt x="144" y="1204"/>
                  </a:lnTo>
                  <a:lnTo>
                    <a:pt x="146" y="1208"/>
                  </a:lnTo>
                  <a:lnTo>
                    <a:pt x="150" y="1210"/>
                  </a:lnTo>
                  <a:lnTo>
                    <a:pt x="152" y="1214"/>
                  </a:lnTo>
                  <a:lnTo>
                    <a:pt x="152" y="1214"/>
                  </a:lnTo>
                  <a:lnTo>
                    <a:pt x="152" y="1214"/>
                  </a:lnTo>
                  <a:lnTo>
                    <a:pt x="154" y="1216"/>
                  </a:lnTo>
                  <a:lnTo>
                    <a:pt x="156" y="1216"/>
                  </a:lnTo>
                  <a:lnTo>
                    <a:pt x="156" y="1218"/>
                  </a:lnTo>
                  <a:lnTo>
                    <a:pt x="158" y="1218"/>
                  </a:lnTo>
                  <a:lnTo>
                    <a:pt x="158" y="1218"/>
                  </a:lnTo>
                  <a:lnTo>
                    <a:pt x="158" y="1220"/>
                  </a:lnTo>
                  <a:lnTo>
                    <a:pt x="160" y="1224"/>
                  </a:lnTo>
                  <a:lnTo>
                    <a:pt x="162" y="1228"/>
                  </a:lnTo>
                  <a:lnTo>
                    <a:pt x="164" y="1232"/>
                  </a:lnTo>
                  <a:lnTo>
                    <a:pt x="166" y="1236"/>
                  </a:lnTo>
                  <a:lnTo>
                    <a:pt x="166" y="1242"/>
                  </a:lnTo>
                  <a:lnTo>
                    <a:pt x="166" y="1246"/>
                  </a:lnTo>
                  <a:lnTo>
                    <a:pt x="166" y="1252"/>
                  </a:lnTo>
                  <a:lnTo>
                    <a:pt x="166" y="1256"/>
                  </a:lnTo>
                  <a:lnTo>
                    <a:pt x="166" y="1260"/>
                  </a:lnTo>
                  <a:lnTo>
                    <a:pt x="166" y="1260"/>
                  </a:lnTo>
                  <a:lnTo>
                    <a:pt x="166" y="1260"/>
                  </a:lnTo>
                  <a:lnTo>
                    <a:pt x="166" y="1262"/>
                  </a:lnTo>
                  <a:lnTo>
                    <a:pt x="166" y="1264"/>
                  </a:lnTo>
                  <a:lnTo>
                    <a:pt x="166" y="1266"/>
                  </a:lnTo>
                  <a:lnTo>
                    <a:pt x="168" y="1268"/>
                  </a:lnTo>
                  <a:lnTo>
                    <a:pt x="170" y="1272"/>
                  </a:lnTo>
                  <a:lnTo>
                    <a:pt x="170" y="1274"/>
                  </a:lnTo>
                  <a:lnTo>
                    <a:pt x="170" y="1274"/>
                  </a:lnTo>
                  <a:lnTo>
                    <a:pt x="170" y="1276"/>
                  </a:lnTo>
                  <a:lnTo>
                    <a:pt x="168" y="1278"/>
                  </a:lnTo>
                  <a:lnTo>
                    <a:pt x="168" y="1278"/>
                  </a:lnTo>
                  <a:lnTo>
                    <a:pt x="166" y="1280"/>
                  </a:lnTo>
                  <a:lnTo>
                    <a:pt x="164" y="1282"/>
                  </a:lnTo>
                  <a:lnTo>
                    <a:pt x="164" y="1282"/>
                  </a:lnTo>
                  <a:lnTo>
                    <a:pt x="164" y="1284"/>
                  </a:lnTo>
                  <a:lnTo>
                    <a:pt x="164" y="1286"/>
                  </a:lnTo>
                  <a:lnTo>
                    <a:pt x="164" y="1286"/>
                  </a:lnTo>
                  <a:lnTo>
                    <a:pt x="164" y="1286"/>
                  </a:lnTo>
                  <a:lnTo>
                    <a:pt x="164" y="1288"/>
                  </a:lnTo>
                  <a:lnTo>
                    <a:pt x="164" y="1288"/>
                  </a:lnTo>
                  <a:lnTo>
                    <a:pt x="164" y="1290"/>
                  </a:lnTo>
                  <a:lnTo>
                    <a:pt x="164" y="1290"/>
                  </a:lnTo>
                  <a:lnTo>
                    <a:pt x="164" y="1290"/>
                  </a:lnTo>
                  <a:lnTo>
                    <a:pt x="166" y="1292"/>
                  </a:lnTo>
                  <a:lnTo>
                    <a:pt x="166" y="1292"/>
                  </a:lnTo>
                  <a:lnTo>
                    <a:pt x="166" y="1292"/>
                  </a:lnTo>
                  <a:lnTo>
                    <a:pt x="168" y="1294"/>
                  </a:lnTo>
                  <a:lnTo>
                    <a:pt x="168" y="1294"/>
                  </a:lnTo>
                  <a:lnTo>
                    <a:pt x="168" y="1294"/>
                  </a:lnTo>
                  <a:lnTo>
                    <a:pt x="168" y="1294"/>
                  </a:lnTo>
                  <a:lnTo>
                    <a:pt x="170" y="1294"/>
                  </a:lnTo>
                  <a:lnTo>
                    <a:pt x="176" y="1294"/>
                  </a:lnTo>
                  <a:lnTo>
                    <a:pt x="180" y="1294"/>
                  </a:lnTo>
                  <a:lnTo>
                    <a:pt x="186" y="1294"/>
                  </a:lnTo>
                  <a:lnTo>
                    <a:pt x="192" y="1294"/>
                  </a:lnTo>
                  <a:lnTo>
                    <a:pt x="198" y="1294"/>
                  </a:lnTo>
                  <a:lnTo>
                    <a:pt x="202" y="1294"/>
                  </a:lnTo>
                  <a:lnTo>
                    <a:pt x="204" y="1294"/>
                  </a:lnTo>
                  <a:lnTo>
                    <a:pt x="206" y="1296"/>
                  </a:lnTo>
                  <a:lnTo>
                    <a:pt x="208" y="1296"/>
                  </a:lnTo>
                  <a:lnTo>
                    <a:pt x="208" y="1298"/>
                  </a:lnTo>
                  <a:lnTo>
                    <a:pt x="210" y="1298"/>
                  </a:lnTo>
                  <a:lnTo>
                    <a:pt x="210" y="1300"/>
                  </a:lnTo>
                  <a:lnTo>
                    <a:pt x="210" y="1304"/>
                  </a:lnTo>
                  <a:lnTo>
                    <a:pt x="212" y="1306"/>
                  </a:lnTo>
                  <a:lnTo>
                    <a:pt x="212" y="1306"/>
                  </a:lnTo>
                  <a:lnTo>
                    <a:pt x="212" y="1306"/>
                  </a:lnTo>
                  <a:lnTo>
                    <a:pt x="212" y="1308"/>
                  </a:lnTo>
                  <a:lnTo>
                    <a:pt x="212" y="1308"/>
                  </a:lnTo>
                  <a:lnTo>
                    <a:pt x="212" y="1308"/>
                  </a:lnTo>
                  <a:lnTo>
                    <a:pt x="214" y="1310"/>
                  </a:lnTo>
                  <a:lnTo>
                    <a:pt x="214" y="1310"/>
                  </a:lnTo>
                  <a:lnTo>
                    <a:pt x="214" y="1310"/>
                  </a:lnTo>
                  <a:lnTo>
                    <a:pt x="216" y="1312"/>
                  </a:lnTo>
                  <a:lnTo>
                    <a:pt x="216" y="1312"/>
                  </a:lnTo>
                  <a:lnTo>
                    <a:pt x="216" y="1312"/>
                  </a:lnTo>
                  <a:lnTo>
                    <a:pt x="220" y="1314"/>
                  </a:lnTo>
                  <a:lnTo>
                    <a:pt x="222" y="1316"/>
                  </a:lnTo>
                  <a:lnTo>
                    <a:pt x="224" y="1318"/>
                  </a:lnTo>
                  <a:lnTo>
                    <a:pt x="226" y="1318"/>
                  </a:lnTo>
                  <a:lnTo>
                    <a:pt x="226" y="1318"/>
                  </a:lnTo>
                  <a:lnTo>
                    <a:pt x="226" y="1320"/>
                  </a:lnTo>
                  <a:lnTo>
                    <a:pt x="230" y="1322"/>
                  </a:lnTo>
                  <a:lnTo>
                    <a:pt x="234" y="1326"/>
                  </a:lnTo>
                  <a:lnTo>
                    <a:pt x="238" y="1330"/>
                  </a:lnTo>
                  <a:lnTo>
                    <a:pt x="242" y="1332"/>
                  </a:lnTo>
                  <a:lnTo>
                    <a:pt x="242" y="1332"/>
                  </a:lnTo>
                  <a:lnTo>
                    <a:pt x="244" y="1334"/>
                  </a:lnTo>
                  <a:lnTo>
                    <a:pt x="244" y="1334"/>
                  </a:lnTo>
                  <a:lnTo>
                    <a:pt x="246" y="1334"/>
                  </a:lnTo>
                  <a:lnTo>
                    <a:pt x="248" y="1334"/>
                  </a:lnTo>
                  <a:lnTo>
                    <a:pt x="250" y="1334"/>
                  </a:lnTo>
                  <a:lnTo>
                    <a:pt x="256" y="1336"/>
                  </a:lnTo>
                  <a:lnTo>
                    <a:pt x="258" y="1338"/>
                  </a:lnTo>
                  <a:lnTo>
                    <a:pt x="260" y="1338"/>
                  </a:lnTo>
                  <a:lnTo>
                    <a:pt x="262" y="1340"/>
                  </a:lnTo>
                  <a:lnTo>
                    <a:pt x="262" y="1340"/>
                  </a:lnTo>
                  <a:lnTo>
                    <a:pt x="264" y="1340"/>
                  </a:lnTo>
                  <a:lnTo>
                    <a:pt x="266" y="1340"/>
                  </a:lnTo>
                  <a:lnTo>
                    <a:pt x="266" y="1340"/>
                  </a:lnTo>
                  <a:lnTo>
                    <a:pt x="266" y="1342"/>
                  </a:lnTo>
                  <a:lnTo>
                    <a:pt x="268" y="1342"/>
                  </a:lnTo>
                  <a:lnTo>
                    <a:pt x="268" y="1342"/>
                  </a:lnTo>
                  <a:lnTo>
                    <a:pt x="268" y="1342"/>
                  </a:lnTo>
                  <a:lnTo>
                    <a:pt x="270" y="1340"/>
                  </a:lnTo>
                  <a:lnTo>
                    <a:pt x="272" y="1340"/>
                  </a:lnTo>
                  <a:lnTo>
                    <a:pt x="272" y="1340"/>
                  </a:lnTo>
                  <a:lnTo>
                    <a:pt x="274" y="1340"/>
                  </a:lnTo>
                  <a:lnTo>
                    <a:pt x="276" y="1340"/>
                  </a:lnTo>
                  <a:lnTo>
                    <a:pt x="280" y="1342"/>
                  </a:lnTo>
                  <a:lnTo>
                    <a:pt x="284" y="1344"/>
                  </a:lnTo>
                  <a:lnTo>
                    <a:pt x="290" y="1346"/>
                  </a:lnTo>
                  <a:lnTo>
                    <a:pt x="294" y="1348"/>
                  </a:lnTo>
                  <a:lnTo>
                    <a:pt x="294" y="1348"/>
                  </a:lnTo>
                  <a:lnTo>
                    <a:pt x="294" y="1350"/>
                  </a:lnTo>
                  <a:lnTo>
                    <a:pt x="296" y="1352"/>
                  </a:lnTo>
                  <a:lnTo>
                    <a:pt x="298" y="1354"/>
                  </a:lnTo>
                  <a:lnTo>
                    <a:pt x="298" y="1358"/>
                  </a:lnTo>
                  <a:lnTo>
                    <a:pt x="298" y="1358"/>
                  </a:lnTo>
                  <a:lnTo>
                    <a:pt x="298" y="1362"/>
                  </a:lnTo>
                  <a:lnTo>
                    <a:pt x="296" y="1364"/>
                  </a:lnTo>
                  <a:lnTo>
                    <a:pt x="296" y="1368"/>
                  </a:lnTo>
                  <a:lnTo>
                    <a:pt x="292" y="1376"/>
                  </a:lnTo>
                  <a:lnTo>
                    <a:pt x="292" y="1380"/>
                  </a:lnTo>
                  <a:lnTo>
                    <a:pt x="290" y="1382"/>
                  </a:lnTo>
                  <a:lnTo>
                    <a:pt x="288" y="1386"/>
                  </a:lnTo>
                  <a:lnTo>
                    <a:pt x="284" y="1390"/>
                  </a:lnTo>
                  <a:lnTo>
                    <a:pt x="282" y="1394"/>
                  </a:lnTo>
                  <a:lnTo>
                    <a:pt x="280" y="1394"/>
                  </a:lnTo>
                  <a:lnTo>
                    <a:pt x="280" y="1394"/>
                  </a:lnTo>
                  <a:lnTo>
                    <a:pt x="278" y="1396"/>
                  </a:lnTo>
                  <a:lnTo>
                    <a:pt x="278" y="1394"/>
                  </a:lnTo>
                  <a:lnTo>
                    <a:pt x="274" y="1394"/>
                  </a:lnTo>
                  <a:lnTo>
                    <a:pt x="274" y="1394"/>
                  </a:lnTo>
                  <a:lnTo>
                    <a:pt x="274" y="1394"/>
                  </a:lnTo>
                  <a:lnTo>
                    <a:pt x="272" y="1394"/>
                  </a:lnTo>
                  <a:lnTo>
                    <a:pt x="272" y="1392"/>
                  </a:lnTo>
                  <a:lnTo>
                    <a:pt x="272" y="1392"/>
                  </a:lnTo>
                  <a:lnTo>
                    <a:pt x="270" y="1394"/>
                  </a:lnTo>
                  <a:lnTo>
                    <a:pt x="270" y="1394"/>
                  </a:lnTo>
                  <a:lnTo>
                    <a:pt x="270" y="1394"/>
                  </a:lnTo>
                  <a:lnTo>
                    <a:pt x="268" y="1396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400"/>
                  </a:lnTo>
                  <a:lnTo>
                    <a:pt x="270" y="1400"/>
                  </a:lnTo>
                  <a:lnTo>
                    <a:pt x="274" y="1402"/>
                  </a:lnTo>
                  <a:lnTo>
                    <a:pt x="276" y="1402"/>
                  </a:lnTo>
                  <a:lnTo>
                    <a:pt x="276" y="1404"/>
                  </a:lnTo>
                  <a:lnTo>
                    <a:pt x="278" y="1406"/>
                  </a:lnTo>
                  <a:lnTo>
                    <a:pt x="278" y="1408"/>
                  </a:lnTo>
                  <a:lnTo>
                    <a:pt x="278" y="1408"/>
                  </a:lnTo>
                  <a:lnTo>
                    <a:pt x="278" y="1412"/>
                  </a:lnTo>
                  <a:lnTo>
                    <a:pt x="278" y="1414"/>
                  </a:lnTo>
                  <a:lnTo>
                    <a:pt x="276" y="1416"/>
                  </a:lnTo>
                  <a:lnTo>
                    <a:pt x="276" y="1416"/>
                  </a:lnTo>
                  <a:lnTo>
                    <a:pt x="272" y="1416"/>
                  </a:lnTo>
                  <a:lnTo>
                    <a:pt x="272" y="1416"/>
                  </a:lnTo>
                  <a:lnTo>
                    <a:pt x="272" y="1416"/>
                  </a:lnTo>
                  <a:lnTo>
                    <a:pt x="270" y="1416"/>
                  </a:lnTo>
                  <a:lnTo>
                    <a:pt x="270" y="1416"/>
                  </a:lnTo>
                  <a:lnTo>
                    <a:pt x="270" y="1418"/>
                  </a:lnTo>
                  <a:lnTo>
                    <a:pt x="268" y="1420"/>
                  </a:lnTo>
                  <a:lnTo>
                    <a:pt x="268" y="1420"/>
                  </a:lnTo>
                  <a:lnTo>
                    <a:pt x="268" y="1420"/>
                  </a:lnTo>
                  <a:lnTo>
                    <a:pt x="268" y="1422"/>
                  </a:lnTo>
                  <a:lnTo>
                    <a:pt x="268" y="1426"/>
                  </a:lnTo>
                  <a:lnTo>
                    <a:pt x="268" y="1428"/>
                  </a:lnTo>
                  <a:lnTo>
                    <a:pt x="268" y="1430"/>
                  </a:lnTo>
                  <a:lnTo>
                    <a:pt x="268" y="1432"/>
                  </a:lnTo>
                  <a:lnTo>
                    <a:pt x="268" y="1434"/>
                  </a:lnTo>
                  <a:lnTo>
                    <a:pt x="266" y="1440"/>
                  </a:lnTo>
                  <a:lnTo>
                    <a:pt x="266" y="1442"/>
                  </a:lnTo>
                  <a:lnTo>
                    <a:pt x="266" y="1442"/>
                  </a:lnTo>
                  <a:lnTo>
                    <a:pt x="266" y="1442"/>
                  </a:lnTo>
                  <a:lnTo>
                    <a:pt x="264" y="1442"/>
                  </a:lnTo>
                  <a:lnTo>
                    <a:pt x="262" y="1442"/>
                  </a:lnTo>
                  <a:lnTo>
                    <a:pt x="262" y="1442"/>
                  </a:lnTo>
                  <a:lnTo>
                    <a:pt x="262" y="1442"/>
                  </a:lnTo>
                  <a:lnTo>
                    <a:pt x="260" y="1442"/>
                  </a:lnTo>
                  <a:lnTo>
                    <a:pt x="260" y="1442"/>
                  </a:lnTo>
                  <a:lnTo>
                    <a:pt x="260" y="1444"/>
                  </a:lnTo>
                  <a:lnTo>
                    <a:pt x="258" y="1444"/>
                  </a:lnTo>
                  <a:lnTo>
                    <a:pt x="258" y="1444"/>
                  </a:lnTo>
                  <a:lnTo>
                    <a:pt x="258" y="1446"/>
                  </a:lnTo>
                  <a:lnTo>
                    <a:pt x="258" y="1448"/>
                  </a:lnTo>
                  <a:lnTo>
                    <a:pt x="256" y="1448"/>
                  </a:lnTo>
                  <a:lnTo>
                    <a:pt x="256" y="1450"/>
                  </a:lnTo>
                  <a:lnTo>
                    <a:pt x="256" y="1450"/>
                  </a:lnTo>
                  <a:lnTo>
                    <a:pt x="256" y="1452"/>
                  </a:lnTo>
                  <a:lnTo>
                    <a:pt x="258" y="1454"/>
                  </a:lnTo>
                  <a:lnTo>
                    <a:pt x="264" y="1458"/>
                  </a:lnTo>
                  <a:lnTo>
                    <a:pt x="270" y="1462"/>
                  </a:lnTo>
                  <a:lnTo>
                    <a:pt x="274" y="1464"/>
                  </a:lnTo>
                  <a:lnTo>
                    <a:pt x="276" y="1466"/>
                  </a:lnTo>
                  <a:lnTo>
                    <a:pt x="278" y="1468"/>
                  </a:lnTo>
                  <a:lnTo>
                    <a:pt x="280" y="1472"/>
                  </a:lnTo>
                  <a:lnTo>
                    <a:pt x="280" y="1472"/>
                  </a:lnTo>
                  <a:lnTo>
                    <a:pt x="282" y="1474"/>
                  </a:lnTo>
                  <a:lnTo>
                    <a:pt x="284" y="1474"/>
                  </a:lnTo>
                  <a:lnTo>
                    <a:pt x="286" y="1474"/>
                  </a:lnTo>
                  <a:lnTo>
                    <a:pt x="286" y="1474"/>
                  </a:lnTo>
                  <a:lnTo>
                    <a:pt x="290" y="1476"/>
                  </a:lnTo>
                  <a:lnTo>
                    <a:pt x="294" y="1480"/>
                  </a:lnTo>
                  <a:lnTo>
                    <a:pt x="298" y="1482"/>
                  </a:lnTo>
                  <a:lnTo>
                    <a:pt x="298" y="1482"/>
                  </a:lnTo>
                  <a:lnTo>
                    <a:pt x="300" y="1482"/>
                  </a:lnTo>
                  <a:lnTo>
                    <a:pt x="306" y="1484"/>
                  </a:lnTo>
                  <a:lnTo>
                    <a:pt x="312" y="1486"/>
                  </a:lnTo>
                  <a:lnTo>
                    <a:pt x="318" y="1488"/>
                  </a:lnTo>
                  <a:lnTo>
                    <a:pt x="320" y="1488"/>
                  </a:lnTo>
                  <a:lnTo>
                    <a:pt x="322" y="1490"/>
                  </a:lnTo>
                  <a:lnTo>
                    <a:pt x="322" y="1490"/>
                  </a:lnTo>
                  <a:lnTo>
                    <a:pt x="324" y="1490"/>
                  </a:lnTo>
                  <a:lnTo>
                    <a:pt x="324" y="1490"/>
                  </a:lnTo>
                  <a:lnTo>
                    <a:pt x="326" y="1492"/>
                  </a:lnTo>
                  <a:lnTo>
                    <a:pt x="328" y="1492"/>
                  </a:lnTo>
                  <a:lnTo>
                    <a:pt x="330" y="1492"/>
                  </a:lnTo>
                  <a:lnTo>
                    <a:pt x="336" y="1492"/>
                  </a:lnTo>
                  <a:lnTo>
                    <a:pt x="338" y="1494"/>
                  </a:lnTo>
                  <a:lnTo>
                    <a:pt x="340" y="1494"/>
                  </a:lnTo>
                  <a:lnTo>
                    <a:pt x="346" y="1494"/>
                  </a:lnTo>
                  <a:lnTo>
                    <a:pt x="350" y="1496"/>
                  </a:lnTo>
                  <a:lnTo>
                    <a:pt x="356" y="1496"/>
                  </a:lnTo>
                  <a:lnTo>
                    <a:pt x="360" y="1500"/>
                  </a:lnTo>
                  <a:lnTo>
                    <a:pt x="360" y="1500"/>
                  </a:lnTo>
                  <a:lnTo>
                    <a:pt x="362" y="1500"/>
                  </a:lnTo>
                  <a:lnTo>
                    <a:pt x="366" y="1500"/>
                  </a:lnTo>
                  <a:lnTo>
                    <a:pt x="368" y="1500"/>
                  </a:lnTo>
                  <a:lnTo>
                    <a:pt x="372" y="1500"/>
                  </a:lnTo>
                  <a:lnTo>
                    <a:pt x="374" y="1502"/>
                  </a:lnTo>
                  <a:lnTo>
                    <a:pt x="376" y="1502"/>
                  </a:lnTo>
                  <a:lnTo>
                    <a:pt x="378" y="1502"/>
                  </a:lnTo>
                  <a:lnTo>
                    <a:pt x="380" y="1504"/>
                  </a:lnTo>
                  <a:lnTo>
                    <a:pt x="380" y="1504"/>
                  </a:lnTo>
                  <a:lnTo>
                    <a:pt x="382" y="1506"/>
                  </a:lnTo>
                  <a:lnTo>
                    <a:pt x="384" y="1506"/>
                  </a:lnTo>
                  <a:lnTo>
                    <a:pt x="384" y="1506"/>
                  </a:lnTo>
                  <a:lnTo>
                    <a:pt x="386" y="1508"/>
                  </a:lnTo>
                  <a:lnTo>
                    <a:pt x="386" y="1510"/>
                  </a:lnTo>
                  <a:lnTo>
                    <a:pt x="390" y="1514"/>
                  </a:lnTo>
                  <a:lnTo>
                    <a:pt x="392" y="1518"/>
                  </a:lnTo>
                  <a:lnTo>
                    <a:pt x="392" y="1518"/>
                  </a:lnTo>
                  <a:lnTo>
                    <a:pt x="392" y="1520"/>
                  </a:lnTo>
                  <a:lnTo>
                    <a:pt x="396" y="1522"/>
                  </a:lnTo>
                  <a:lnTo>
                    <a:pt x="398" y="1526"/>
                  </a:lnTo>
                  <a:lnTo>
                    <a:pt x="400" y="1528"/>
                  </a:lnTo>
                  <a:lnTo>
                    <a:pt x="402" y="1528"/>
                  </a:lnTo>
                  <a:lnTo>
                    <a:pt x="402" y="1528"/>
                  </a:lnTo>
                  <a:lnTo>
                    <a:pt x="402" y="1528"/>
                  </a:lnTo>
                  <a:lnTo>
                    <a:pt x="404" y="1528"/>
                  </a:lnTo>
                  <a:lnTo>
                    <a:pt x="404" y="1528"/>
                  </a:lnTo>
                  <a:lnTo>
                    <a:pt x="404" y="1528"/>
                  </a:lnTo>
                  <a:lnTo>
                    <a:pt x="406" y="1528"/>
                  </a:lnTo>
                  <a:lnTo>
                    <a:pt x="406" y="1528"/>
                  </a:lnTo>
                  <a:lnTo>
                    <a:pt x="408" y="1528"/>
                  </a:lnTo>
                  <a:lnTo>
                    <a:pt x="408" y="1528"/>
                  </a:lnTo>
                  <a:lnTo>
                    <a:pt x="408" y="1528"/>
                  </a:lnTo>
                  <a:lnTo>
                    <a:pt x="410" y="1526"/>
                  </a:lnTo>
                  <a:lnTo>
                    <a:pt x="410" y="1526"/>
                  </a:lnTo>
                  <a:lnTo>
                    <a:pt x="410" y="1526"/>
                  </a:lnTo>
                  <a:lnTo>
                    <a:pt x="410" y="1526"/>
                  </a:lnTo>
                  <a:lnTo>
                    <a:pt x="412" y="1524"/>
                  </a:lnTo>
                  <a:lnTo>
                    <a:pt x="412" y="1522"/>
                  </a:lnTo>
                  <a:lnTo>
                    <a:pt x="412" y="1518"/>
                  </a:lnTo>
                  <a:lnTo>
                    <a:pt x="412" y="1516"/>
                  </a:lnTo>
                  <a:lnTo>
                    <a:pt x="412" y="1514"/>
                  </a:lnTo>
                  <a:lnTo>
                    <a:pt x="412" y="1514"/>
                  </a:lnTo>
                  <a:lnTo>
                    <a:pt x="412" y="1510"/>
                  </a:lnTo>
                  <a:lnTo>
                    <a:pt x="410" y="1510"/>
                  </a:lnTo>
                  <a:lnTo>
                    <a:pt x="410" y="1510"/>
                  </a:lnTo>
                  <a:lnTo>
                    <a:pt x="408" y="1508"/>
                  </a:lnTo>
                  <a:lnTo>
                    <a:pt x="408" y="1508"/>
                  </a:lnTo>
                  <a:lnTo>
                    <a:pt x="410" y="1506"/>
                  </a:lnTo>
                  <a:lnTo>
                    <a:pt x="410" y="1500"/>
                  </a:lnTo>
                  <a:lnTo>
                    <a:pt x="412" y="1498"/>
                  </a:lnTo>
                  <a:lnTo>
                    <a:pt x="412" y="1498"/>
                  </a:lnTo>
                  <a:lnTo>
                    <a:pt x="412" y="1496"/>
                  </a:lnTo>
                  <a:lnTo>
                    <a:pt x="410" y="1494"/>
                  </a:lnTo>
                  <a:lnTo>
                    <a:pt x="410" y="1494"/>
                  </a:lnTo>
                  <a:lnTo>
                    <a:pt x="410" y="1492"/>
                  </a:lnTo>
                  <a:lnTo>
                    <a:pt x="406" y="1484"/>
                  </a:lnTo>
                  <a:lnTo>
                    <a:pt x="404" y="1476"/>
                  </a:lnTo>
                  <a:lnTo>
                    <a:pt x="402" y="1468"/>
                  </a:lnTo>
                  <a:lnTo>
                    <a:pt x="402" y="1462"/>
                  </a:lnTo>
                  <a:lnTo>
                    <a:pt x="404" y="1460"/>
                  </a:lnTo>
                  <a:lnTo>
                    <a:pt x="404" y="1458"/>
                  </a:lnTo>
                  <a:lnTo>
                    <a:pt x="406" y="1454"/>
                  </a:lnTo>
                  <a:lnTo>
                    <a:pt x="406" y="1452"/>
                  </a:lnTo>
                  <a:lnTo>
                    <a:pt x="408" y="1452"/>
                  </a:lnTo>
                  <a:lnTo>
                    <a:pt x="408" y="1452"/>
                  </a:lnTo>
                  <a:lnTo>
                    <a:pt x="408" y="1452"/>
                  </a:lnTo>
                  <a:lnTo>
                    <a:pt x="410" y="1450"/>
                  </a:lnTo>
                  <a:lnTo>
                    <a:pt x="410" y="1450"/>
                  </a:lnTo>
                  <a:lnTo>
                    <a:pt x="412" y="1448"/>
                  </a:lnTo>
                  <a:lnTo>
                    <a:pt x="412" y="1446"/>
                  </a:lnTo>
                  <a:lnTo>
                    <a:pt x="412" y="1446"/>
                  </a:lnTo>
                  <a:lnTo>
                    <a:pt x="412" y="1446"/>
                  </a:lnTo>
                  <a:lnTo>
                    <a:pt x="414" y="1444"/>
                  </a:lnTo>
                  <a:lnTo>
                    <a:pt x="414" y="1442"/>
                  </a:lnTo>
                  <a:lnTo>
                    <a:pt x="414" y="1440"/>
                  </a:lnTo>
                  <a:lnTo>
                    <a:pt x="416" y="1436"/>
                  </a:lnTo>
                  <a:lnTo>
                    <a:pt x="416" y="1434"/>
                  </a:lnTo>
                  <a:lnTo>
                    <a:pt x="418" y="1434"/>
                  </a:lnTo>
                  <a:lnTo>
                    <a:pt x="418" y="1434"/>
                  </a:lnTo>
                  <a:lnTo>
                    <a:pt x="418" y="1434"/>
                  </a:lnTo>
                  <a:lnTo>
                    <a:pt x="420" y="1432"/>
                  </a:lnTo>
                  <a:lnTo>
                    <a:pt x="420" y="1432"/>
                  </a:lnTo>
                  <a:lnTo>
                    <a:pt x="422" y="1432"/>
                  </a:lnTo>
                  <a:lnTo>
                    <a:pt x="422" y="1430"/>
                  </a:lnTo>
                  <a:lnTo>
                    <a:pt x="422" y="1430"/>
                  </a:lnTo>
                  <a:lnTo>
                    <a:pt x="422" y="1430"/>
                  </a:lnTo>
                  <a:lnTo>
                    <a:pt x="424" y="1428"/>
                  </a:lnTo>
                  <a:lnTo>
                    <a:pt x="424" y="1428"/>
                  </a:lnTo>
                  <a:lnTo>
                    <a:pt x="424" y="1426"/>
                  </a:lnTo>
                  <a:lnTo>
                    <a:pt x="424" y="1424"/>
                  </a:lnTo>
                  <a:lnTo>
                    <a:pt x="424" y="1420"/>
                  </a:lnTo>
                  <a:lnTo>
                    <a:pt x="422" y="1416"/>
                  </a:lnTo>
                  <a:lnTo>
                    <a:pt x="422" y="1416"/>
                  </a:lnTo>
                  <a:lnTo>
                    <a:pt x="420" y="1414"/>
                  </a:lnTo>
                  <a:lnTo>
                    <a:pt x="418" y="1412"/>
                  </a:lnTo>
                  <a:lnTo>
                    <a:pt x="416" y="1412"/>
                  </a:lnTo>
                  <a:lnTo>
                    <a:pt x="414" y="1412"/>
                  </a:lnTo>
                  <a:lnTo>
                    <a:pt x="414" y="1412"/>
                  </a:lnTo>
                  <a:lnTo>
                    <a:pt x="414" y="1410"/>
                  </a:lnTo>
                  <a:lnTo>
                    <a:pt x="414" y="1408"/>
                  </a:lnTo>
                  <a:lnTo>
                    <a:pt x="414" y="1406"/>
                  </a:lnTo>
                  <a:lnTo>
                    <a:pt x="414" y="1404"/>
                  </a:lnTo>
                  <a:lnTo>
                    <a:pt x="414" y="1400"/>
                  </a:lnTo>
                  <a:lnTo>
                    <a:pt x="414" y="1400"/>
                  </a:lnTo>
                  <a:lnTo>
                    <a:pt x="412" y="1398"/>
                  </a:lnTo>
                  <a:lnTo>
                    <a:pt x="408" y="1398"/>
                  </a:lnTo>
                  <a:lnTo>
                    <a:pt x="406" y="1398"/>
                  </a:lnTo>
                  <a:lnTo>
                    <a:pt x="404" y="1396"/>
                  </a:lnTo>
                  <a:lnTo>
                    <a:pt x="404" y="1396"/>
                  </a:lnTo>
                  <a:lnTo>
                    <a:pt x="404" y="1396"/>
                  </a:lnTo>
                  <a:lnTo>
                    <a:pt x="402" y="1394"/>
                  </a:lnTo>
                  <a:lnTo>
                    <a:pt x="402" y="1394"/>
                  </a:lnTo>
                  <a:lnTo>
                    <a:pt x="402" y="1392"/>
                  </a:lnTo>
                  <a:lnTo>
                    <a:pt x="398" y="1390"/>
                  </a:lnTo>
                  <a:lnTo>
                    <a:pt x="396" y="1388"/>
                  </a:lnTo>
                  <a:lnTo>
                    <a:pt x="390" y="1384"/>
                  </a:lnTo>
                  <a:lnTo>
                    <a:pt x="390" y="1384"/>
                  </a:lnTo>
                  <a:lnTo>
                    <a:pt x="388" y="1384"/>
                  </a:lnTo>
                  <a:lnTo>
                    <a:pt x="386" y="1384"/>
                  </a:lnTo>
                  <a:lnTo>
                    <a:pt x="384" y="1382"/>
                  </a:lnTo>
                  <a:lnTo>
                    <a:pt x="384" y="1382"/>
                  </a:lnTo>
                  <a:lnTo>
                    <a:pt x="384" y="1382"/>
                  </a:lnTo>
                  <a:lnTo>
                    <a:pt x="384" y="1382"/>
                  </a:lnTo>
                  <a:lnTo>
                    <a:pt x="384" y="1380"/>
                  </a:lnTo>
                  <a:lnTo>
                    <a:pt x="386" y="1376"/>
                  </a:lnTo>
                  <a:lnTo>
                    <a:pt x="386" y="1376"/>
                  </a:lnTo>
                  <a:lnTo>
                    <a:pt x="388" y="1374"/>
                  </a:lnTo>
                  <a:lnTo>
                    <a:pt x="390" y="1374"/>
                  </a:lnTo>
                  <a:lnTo>
                    <a:pt x="394" y="1372"/>
                  </a:lnTo>
                  <a:lnTo>
                    <a:pt x="394" y="1372"/>
                  </a:lnTo>
                  <a:lnTo>
                    <a:pt x="394" y="1372"/>
                  </a:lnTo>
                  <a:lnTo>
                    <a:pt x="394" y="1370"/>
                  </a:lnTo>
                  <a:lnTo>
                    <a:pt x="394" y="1370"/>
                  </a:lnTo>
                  <a:lnTo>
                    <a:pt x="396" y="1370"/>
                  </a:lnTo>
                  <a:lnTo>
                    <a:pt x="396" y="1368"/>
                  </a:lnTo>
                  <a:lnTo>
                    <a:pt x="396" y="1368"/>
                  </a:lnTo>
                  <a:lnTo>
                    <a:pt x="396" y="1368"/>
                  </a:lnTo>
                  <a:lnTo>
                    <a:pt x="398" y="1364"/>
                  </a:lnTo>
                  <a:lnTo>
                    <a:pt x="398" y="1364"/>
                  </a:lnTo>
                  <a:lnTo>
                    <a:pt x="398" y="1364"/>
                  </a:lnTo>
                  <a:lnTo>
                    <a:pt x="398" y="1360"/>
                  </a:lnTo>
                  <a:lnTo>
                    <a:pt x="398" y="1358"/>
                  </a:lnTo>
                  <a:lnTo>
                    <a:pt x="400" y="1354"/>
                  </a:lnTo>
                  <a:lnTo>
                    <a:pt x="400" y="1352"/>
                  </a:lnTo>
                  <a:lnTo>
                    <a:pt x="400" y="1352"/>
                  </a:lnTo>
                  <a:lnTo>
                    <a:pt x="400" y="1352"/>
                  </a:lnTo>
                  <a:lnTo>
                    <a:pt x="400" y="1350"/>
                  </a:lnTo>
                  <a:lnTo>
                    <a:pt x="400" y="1346"/>
                  </a:lnTo>
                  <a:lnTo>
                    <a:pt x="400" y="1342"/>
                  </a:lnTo>
                  <a:lnTo>
                    <a:pt x="400" y="1342"/>
                  </a:lnTo>
                  <a:lnTo>
                    <a:pt x="404" y="1344"/>
                  </a:lnTo>
                  <a:lnTo>
                    <a:pt x="406" y="1344"/>
                  </a:lnTo>
                  <a:lnTo>
                    <a:pt x="408" y="1346"/>
                  </a:lnTo>
                  <a:lnTo>
                    <a:pt x="410" y="1346"/>
                  </a:lnTo>
                  <a:lnTo>
                    <a:pt x="410" y="1346"/>
                  </a:lnTo>
                  <a:lnTo>
                    <a:pt x="410" y="1346"/>
                  </a:lnTo>
                  <a:lnTo>
                    <a:pt x="412" y="1348"/>
                  </a:lnTo>
                  <a:lnTo>
                    <a:pt x="412" y="1348"/>
                  </a:lnTo>
                  <a:lnTo>
                    <a:pt x="412" y="1348"/>
                  </a:lnTo>
                  <a:lnTo>
                    <a:pt x="414" y="1348"/>
                  </a:lnTo>
                  <a:lnTo>
                    <a:pt x="414" y="1348"/>
                  </a:lnTo>
                  <a:lnTo>
                    <a:pt x="416" y="1346"/>
                  </a:lnTo>
                  <a:lnTo>
                    <a:pt x="416" y="1346"/>
                  </a:lnTo>
                  <a:lnTo>
                    <a:pt x="416" y="1346"/>
                  </a:lnTo>
                  <a:lnTo>
                    <a:pt x="416" y="1344"/>
                  </a:lnTo>
                  <a:lnTo>
                    <a:pt x="418" y="1344"/>
                  </a:lnTo>
                  <a:lnTo>
                    <a:pt x="418" y="1342"/>
                  </a:lnTo>
                  <a:lnTo>
                    <a:pt x="418" y="1340"/>
                  </a:lnTo>
                  <a:lnTo>
                    <a:pt x="420" y="1338"/>
                  </a:lnTo>
                  <a:lnTo>
                    <a:pt x="420" y="1336"/>
                  </a:lnTo>
                  <a:lnTo>
                    <a:pt x="420" y="1332"/>
                  </a:lnTo>
                  <a:lnTo>
                    <a:pt x="422" y="1330"/>
                  </a:lnTo>
                  <a:lnTo>
                    <a:pt x="424" y="1330"/>
                  </a:lnTo>
                  <a:lnTo>
                    <a:pt x="424" y="1328"/>
                  </a:lnTo>
                  <a:lnTo>
                    <a:pt x="428" y="1328"/>
                  </a:lnTo>
                  <a:lnTo>
                    <a:pt x="428" y="1328"/>
                  </a:lnTo>
                  <a:lnTo>
                    <a:pt x="428" y="1328"/>
                  </a:lnTo>
                  <a:lnTo>
                    <a:pt x="428" y="1326"/>
                  </a:lnTo>
                  <a:lnTo>
                    <a:pt x="428" y="1326"/>
                  </a:lnTo>
                  <a:lnTo>
                    <a:pt x="430" y="1326"/>
                  </a:lnTo>
                  <a:lnTo>
                    <a:pt x="430" y="1326"/>
                  </a:lnTo>
                  <a:lnTo>
                    <a:pt x="430" y="1326"/>
                  </a:lnTo>
                  <a:lnTo>
                    <a:pt x="430" y="1324"/>
                  </a:lnTo>
                  <a:lnTo>
                    <a:pt x="432" y="1322"/>
                  </a:lnTo>
                  <a:lnTo>
                    <a:pt x="432" y="1322"/>
                  </a:lnTo>
                  <a:lnTo>
                    <a:pt x="432" y="1322"/>
                  </a:lnTo>
                  <a:lnTo>
                    <a:pt x="432" y="1320"/>
                  </a:lnTo>
                  <a:lnTo>
                    <a:pt x="434" y="1320"/>
                  </a:lnTo>
                  <a:lnTo>
                    <a:pt x="436" y="1318"/>
                  </a:lnTo>
                  <a:lnTo>
                    <a:pt x="440" y="1316"/>
                  </a:lnTo>
                  <a:lnTo>
                    <a:pt x="444" y="1314"/>
                  </a:lnTo>
                  <a:lnTo>
                    <a:pt x="446" y="1312"/>
                  </a:lnTo>
                  <a:lnTo>
                    <a:pt x="448" y="1310"/>
                  </a:lnTo>
                  <a:lnTo>
                    <a:pt x="458" y="1308"/>
                  </a:lnTo>
                  <a:lnTo>
                    <a:pt x="464" y="1308"/>
                  </a:lnTo>
                  <a:lnTo>
                    <a:pt x="468" y="1308"/>
                  </a:lnTo>
                  <a:lnTo>
                    <a:pt x="470" y="1308"/>
                  </a:lnTo>
                  <a:lnTo>
                    <a:pt x="472" y="1308"/>
                  </a:lnTo>
                  <a:lnTo>
                    <a:pt x="478" y="1310"/>
                  </a:lnTo>
                  <a:lnTo>
                    <a:pt x="482" y="1310"/>
                  </a:lnTo>
                  <a:lnTo>
                    <a:pt x="486" y="1312"/>
                  </a:lnTo>
                  <a:lnTo>
                    <a:pt x="486" y="1312"/>
                  </a:lnTo>
                  <a:lnTo>
                    <a:pt x="488" y="1312"/>
                  </a:lnTo>
                  <a:lnTo>
                    <a:pt x="488" y="1314"/>
                  </a:lnTo>
                  <a:lnTo>
                    <a:pt x="490" y="1314"/>
                  </a:lnTo>
                  <a:lnTo>
                    <a:pt x="492" y="1314"/>
                  </a:lnTo>
                  <a:lnTo>
                    <a:pt x="492" y="1316"/>
                  </a:lnTo>
                  <a:lnTo>
                    <a:pt x="494" y="1318"/>
                  </a:lnTo>
                  <a:lnTo>
                    <a:pt x="496" y="1320"/>
                  </a:lnTo>
                  <a:lnTo>
                    <a:pt x="498" y="1320"/>
                  </a:lnTo>
                  <a:lnTo>
                    <a:pt x="498" y="1320"/>
                  </a:lnTo>
                  <a:lnTo>
                    <a:pt x="498" y="1322"/>
                  </a:lnTo>
                  <a:lnTo>
                    <a:pt x="502" y="1322"/>
                  </a:lnTo>
                  <a:lnTo>
                    <a:pt x="504" y="1324"/>
                  </a:lnTo>
                  <a:lnTo>
                    <a:pt x="510" y="1326"/>
                  </a:lnTo>
                  <a:lnTo>
                    <a:pt x="516" y="1330"/>
                  </a:lnTo>
                  <a:lnTo>
                    <a:pt x="518" y="1330"/>
                  </a:lnTo>
                  <a:lnTo>
                    <a:pt x="522" y="1332"/>
                  </a:lnTo>
                  <a:lnTo>
                    <a:pt x="522" y="1332"/>
                  </a:lnTo>
                  <a:lnTo>
                    <a:pt x="524" y="1330"/>
                  </a:lnTo>
                  <a:lnTo>
                    <a:pt x="528" y="1330"/>
                  </a:lnTo>
                  <a:lnTo>
                    <a:pt x="530" y="1328"/>
                  </a:lnTo>
                  <a:lnTo>
                    <a:pt x="536" y="1326"/>
                  </a:lnTo>
                  <a:lnTo>
                    <a:pt x="538" y="1324"/>
                  </a:lnTo>
                  <a:lnTo>
                    <a:pt x="542" y="1324"/>
                  </a:lnTo>
                  <a:lnTo>
                    <a:pt x="544" y="1324"/>
                  </a:lnTo>
                  <a:lnTo>
                    <a:pt x="548" y="1322"/>
                  </a:lnTo>
                  <a:lnTo>
                    <a:pt x="550" y="1324"/>
                  </a:lnTo>
                  <a:lnTo>
                    <a:pt x="554" y="1324"/>
                  </a:lnTo>
                  <a:lnTo>
                    <a:pt x="556" y="1326"/>
                  </a:lnTo>
                  <a:lnTo>
                    <a:pt x="560" y="1328"/>
                  </a:lnTo>
                  <a:lnTo>
                    <a:pt x="560" y="1328"/>
                  </a:lnTo>
                  <a:lnTo>
                    <a:pt x="560" y="1328"/>
                  </a:lnTo>
                  <a:lnTo>
                    <a:pt x="564" y="1328"/>
                  </a:lnTo>
                  <a:lnTo>
                    <a:pt x="568" y="1330"/>
                  </a:lnTo>
                  <a:lnTo>
                    <a:pt x="572" y="1332"/>
                  </a:lnTo>
                  <a:lnTo>
                    <a:pt x="576" y="1334"/>
                  </a:lnTo>
                  <a:lnTo>
                    <a:pt x="576" y="1334"/>
                  </a:lnTo>
                  <a:lnTo>
                    <a:pt x="578" y="1334"/>
                  </a:lnTo>
                  <a:lnTo>
                    <a:pt x="580" y="1334"/>
                  </a:lnTo>
                  <a:lnTo>
                    <a:pt x="582" y="1334"/>
                  </a:lnTo>
                  <a:lnTo>
                    <a:pt x="588" y="1332"/>
                  </a:lnTo>
                  <a:lnTo>
                    <a:pt x="592" y="1332"/>
                  </a:lnTo>
                  <a:lnTo>
                    <a:pt x="594" y="1332"/>
                  </a:lnTo>
                  <a:lnTo>
                    <a:pt x="598" y="1330"/>
                  </a:lnTo>
                  <a:lnTo>
                    <a:pt x="600" y="1330"/>
                  </a:lnTo>
                  <a:lnTo>
                    <a:pt x="600" y="1330"/>
                  </a:lnTo>
                  <a:lnTo>
                    <a:pt x="600" y="1330"/>
                  </a:lnTo>
                  <a:lnTo>
                    <a:pt x="602" y="1328"/>
                  </a:lnTo>
                  <a:lnTo>
                    <a:pt x="602" y="1328"/>
                  </a:lnTo>
                  <a:lnTo>
                    <a:pt x="602" y="1328"/>
                  </a:lnTo>
                  <a:lnTo>
                    <a:pt x="604" y="1324"/>
                  </a:lnTo>
                  <a:lnTo>
                    <a:pt x="604" y="1324"/>
                  </a:lnTo>
                  <a:lnTo>
                    <a:pt x="604" y="1324"/>
                  </a:lnTo>
                  <a:lnTo>
                    <a:pt x="606" y="1320"/>
                  </a:lnTo>
                  <a:lnTo>
                    <a:pt x="606" y="1320"/>
                  </a:lnTo>
                  <a:lnTo>
                    <a:pt x="606" y="1320"/>
                  </a:lnTo>
                  <a:lnTo>
                    <a:pt x="606" y="1318"/>
                  </a:lnTo>
                  <a:lnTo>
                    <a:pt x="606" y="1318"/>
                  </a:lnTo>
                  <a:lnTo>
                    <a:pt x="606" y="1318"/>
                  </a:lnTo>
                  <a:lnTo>
                    <a:pt x="604" y="1316"/>
                  </a:lnTo>
                  <a:lnTo>
                    <a:pt x="604" y="1316"/>
                  </a:lnTo>
                  <a:lnTo>
                    <a:pt x="604" y="1316"/>
                  </a:lnTo>
                  <a:lnTo>
                    <a:pt x="602" y="1312"/>
                  </a:lnTo>
                  <a:lnTo>
                    <a:pt x="600" y="1310"/>
                  </a:lnTo>
                  <a:lnTo>
                    <a:pt x="594" y="1306"/>
                  </a:lnTo>
                  <a:lnTo>
                    <a:pt x="590" y="1302"/>
                  </a:lnTo>
                  <a:lnTo>
                    <a:pt x="588" y="1302"/>
                  </a:lnTo>
                  <a:lnTo>
                    <a:pt x="590" y="1300"/>
                  </a:lnTo>
                  <a:lnTo>
                    <a:pt x="590" y="1300"/>
                  </a:lnTo>
                  <a:lnTo>
                    <a:pt x="590" y="1300"/>
                  </a:lnTo>
                  <a:lnTo>
                    <a:pt x="594" y="1296"/>
                  </a:lnTo>
                  <a:lnTo>
                    <a:pt x="594" y="1296"/>
                  </a:lnTo>
                  <a:lnTo>
                    <a:pt x="594" y="1296"/>
                  </a:lnTo>
                  <a:lnTo>
                    <a:pt x="596" y="1290"/>
                  </a:lnTo>
                  <a:lnTo>
                    <a:pt x="596" y="1290"/>
                  </a:lnTo>
                  <a:lnTo>
                    <a:pt x="598" y="1290"/>
                  </a:lnTo>
                  <a:lnTo>
                    <a:pt x="598" y="1288"/>
                  </a:lnTo>
                  <a:lnTo>
                    <a:pt x="598" y="1284"/>
                  </a:lnTo>
                  <a:lnTo>
                    <a:pt x="600" y="1282"/>
                  </a:lnTo>
                  <a:lnTo>
                    <a:pt x="602" y="1278"/>
                  </a:lnTo>
                  <a:lnTo>
                    <a:pt x="602" y="1274"/>
                  </a:lnTo>
                  <a:lnTo>
                    <a:pt x="604" y="1272"/>
                  </a:lnTo>
                  <a:lnTo>
                    <a:pt x="604" y="1268"/>
                  </a:lnTo>
                  <a:lnTo>
                    <a:pt x="604" y="1264"/>
                  </a:lnTo>
                  <a:lnTo>
                    <a:pt x="604" y="1260"/>
                  </a:lnTo>
                  <a:lnTo>
                    <a:pt x="604" y="1256"/>
                  </a:lnTo>
                  <a:lnTo>
                    <a:pt x="606" y="1256"/>
                  </a:lnTo>
                  <a:lnTo>
                    <a:pt x="606" y="1254"/>
                  </a:lnTo>
                  <a:lnTo>
                    <a:pt x="608" y="1254"/>
                  </a:lnTo>
                  <a:lnTo>
                    <a:pt x="610" y="1254"/>
                  </a:lnTo>
                  <a:lnTo>
                    <a:pt x="612" y="1252"/>
                  </a:lnTo>
                  <a:lnTo>
                    <a:pt x="616" y="1252"/>
                  </a:lnTo>
                  <a:lnTo>
                    <a:pt x="620" y="1252"/>
                  </a:lnTo>
                  <a:lnTo>
                    <a:pt x="626" y="1252"/>
                  </a:lnTo>
                  <a:lnTo>
                    <a:pt x="632" y="1252"/>
                  </a:lnTo>
                  <a:lnTo>
                    <a:pt x="634" y="1250"/>
                  </a:lnTo>
                  <a:lnTo>
                    <a:pt x="638" y="1250"/>
                  </a:lnTo>
                  <a:lnTo>
                    <a:pt x="642" y="1250"/>
                  </a:lnTo>
                  <a:lnTo>
                    <a:pt x="646" y="1248"/>
                  </a:lnTo>
                  <a:lnTo>
                    <a:pt x="650" y="1248"/>
                  </a:lnTo>
                  <a:lnTo>
                    <a:pt x="650" y="1248"/>
                  </a:lnTo>
                  <a:lnTo>
                    <a:pt x="650" y="1248"/>
                  </a:lnTo>
                  <a:lnTo>
                    <a:pt x="654" y="1246"/>
                  </a:lnTo>
                  <a:lnTo>
                    <a:pt x="654" y="1246"/>
                  </a:lnTo>
                  <a:lnTo>
                    <a:pt x="654" y="1246"/>
                  </a:lnTo>
                  <a:lnTo>
                    <a:pt x="656" y="1246"/>
                  </a:lnTo>
                  <a:lnTo>
                    <a:pt x="656" y="1246"/>
                  </a:lnTo>
                  <a:lnTo>
                    <a:pt x="656" y="1246"/>
                  </a:lnTo>
                  <a:lnTo>
                    <a:pt x="658" y="1244"/>
                  </a:lnTo>
                  <a:lnTo>
                    <a:pt x="660" y="1242"/>
                  </a:lnTo>
                  <a:lnTo>
                    <a:pt x="662" y="1242"/>
                  </a:lnTo>
                  <a:lnTo>
                    <a:pt x="662" y="1240"/>
                  </a:lnTo>
                  <a:lnTo>
                    <a:pt x="664" y="1240"/>
                  </a:lnTo>
                  <a:lnTo>
                    <a:pt x="666" y="1240"/>
                  </a:lnTo>
                  <a:lnTo>
                    <a:pt x="668" y="1240"/>
                  </a:lnTo>
                  <a:lnTo>
                    <a:pt x="672" y="1238"/>
                  </a:lnTo>
                  <a:lnTo>
                    <a:pt x="674" y="1238"/>
                  </a:lnTo>
                  <a:lnTo>
                    <a:pt x="678" y="1236"/>
                  </a:lnTo>
                  <a:lnTo>
                    <a:pt x="684" y="1236"/>
                  </a:lnTo>
                  <a:lnTo>
                    <a:pt x="690" y="1234"/>
                  </a:lnTo>
                  <a:lnTo>
                    <a:pt x="692" y="1234"/>
                  </a:lnTo>
                  <a:lnTo>
                    <a:pt x="694" y="1234"/>
                  </a:lnTo>
                  <a:lnTo>
                    <a:pt x="696" y="1232"/>
                  </a:lnTo>
                  <a:lnTo>
                    <a:pt x="700" y="1230"/>
                  </a:lnTo>
                  <a:lnTo>
                    <a:pt x="704" y="1228"/>
                  </a:lnTo>
                  <a:lnTo>
                    <a:pt x="708" y="1226"/>
                  </a:lnTo>
                  <a:lnTo>
                    <a:pt x="712" y="1226"/>
                  </a:lnTo>
                  <a:lnTo>
                    <a:pt x="716" y="1224"/>
                  </a:lnTo>
                  <a:lnTo>
                    <a:pt x="718" y="1224"/>
                  </a:lnTo>
                  <a:lnTo>
                    <a:pt x="718" y="1224"/>
                  </a:lnTo>
                  <a:lnTo>
                    <a:pt x="720" y="1228"/>
                  </a:lnTo>
                  <a:lnTo>
                    <a:pt x="724" y="1232"/>
                  </a:lnTo>
                  <a:lnTo>
                    <a:pt x="728" y="1236"/>
                  </a:lnTo>
                  <a:lnTo>
                    <a:pt x="730" y="1240"/>
                  </a:lnTo>
                  <a:lnTo>
                    <a:pt x="734" y="1242"/>
                  </a:lnTo>
                  <a:lnTo>
                    <a:pt x="736" y="1244"/>
                  </a:lnTo>
                  <a:lnTo>
                    <a:pt x="736" y="1244"/>
                  </a:lnTo>
                  <a:lnTo>
                    <a:pt x="736" y="1244"/>
                  </a:lnTo>
                  <a:lnTo>
                    <a:pt x="738" y="1246"/>
                  </a:lnTo>
                  <a:lnTo>
                    <a:pt x="738" y="1246"/>
                  </a:lnTo>
                  <a:lnTo>
                    <a:pt x="738" y="1246"/>
                  </a:lnTo>
                  <a:lnTo>
                    <a:pt x="740" y="1246"/>
                  </a:lnTo>
                  <a:lnTo>
                    <a:pt x="740" y="1246"/>
                  </a:lnTo>
                  <a:lnTo>
                    <a:pt x="740" y="1246"/>
                  </a:lnTo>
                  <a:lnTo>
                    <a:pt x="740" y="1246"/>
                  </a:lnTo>
                  <a:lnTo>
                    <a:pt x="740" y="1246"/>
                  </a:lnTo>
                  <a:lnTo>
                    <a:pt x="742" y="1246"/>
                  </a:lnTo>
                  <a:lnTo>
                    <a:pt x="744" y="1244"/>
                  </a:lnTo>
                  <a:lnTo>
                    <a:pt x="744" y="1244"/>
                  </a:lnTo>
                  <a:lnTo>
                    <a:pt x="744" y="1244"/>
                  </a:lnTo>
                  <a:lnTo>
                    <a:pt x="746" y="1244"/>
                  </a:lnTo>
                  <a:lnTo>
                    <a:pt x="746" y="1244"/>
                  </a:lnTo>
                  <a:lnTo>
                    <a:pt x="746" y="1242"/>
                  </a:lnTo>
                  <a:lnTo>
                    <a:pt x="748" y="1240"/>
                  </a:lnTo>
                  <a:lnTo>
                    <a:pt x="750" y="1240"/>
                  </a:lnTo>
                  <a:lnTo>
                    <a:pt x="752" y="1238"/>
                  </a:lnTo>
                  <a:lnTo>
                    <a:pt x="754" y="1238"/>
                  </a:lnTo>
                  <a:lnTo>
                    <a:pt x="756" y="1238"/>
                  </a:lnTo>
                  <a:lnTo>
                    <a:pt x="758" y="1238"/>
                  </a:lnTo>
                  <a:lnTo>
                    <a:pt x="764" y="1240"/>
                  </a:lnTo>
                  <a:lnTo>
                    <a:pt x="768" y="1242"/>
                  </a:lnTo>
                  <a:lnTo>
                    <a:pt x="772" y="1244"/>
                  </a:lnTo>
                  <a:lnTo>
                    <a:pt x="778" y="1248"/>
                  </a:lnTo>
                  <a:lnTo>
                    <a:pt x="782" y="1250"/>
                  </a:lnTo>
                  <a:lnTo>
                    <a:pt x="786" y="1252"/>
                  </a:lnTo>
                  <a:lnTo>
                    <a:pt x="788" y="1254"/>
                  </a:lnTo>
                  <a:lnTo>
                    <a:pt x="790" y="1256"/>
                  </a:lnTo>
                  <a:lnTo>
                    <a:pt x="790" y="1256"/>
                  </a:lnTo>
                  <a:lnTo>
                    <a:pt x="790" y="1258"/>
                  </a:lnTo>
                  <a:lnTo>
                    <a:pt x="790" y="1258"/>
                  </a:lnTo>
                  <a:lnTo>
                    <a:pt x="790" y="1260"/>
                  </a:lnTo>
                  <a:lnTo>
                    <a:pt x="790" y="1260"/>
                  </a:lnTo>
                  <a:lnTo>
                    <a:pt x="788" y="1262"/>
                  </a:lnTo>
                  <a:lnTo>
                    <a:pt x="788" y="1262"/>
                  </a:lnTo>
                  <a:lnTo>
                    <a:pt x="788" y="1262"/>
                  </a:lnTo>
                  <a:lnTo>
                    <a:pt x="788" y="1264"/>
                  </a:lnTo>
                  <a:lnTo>
                    <a:pt x="788" y="1264"/>
                  </a:lnTo>
                  <a:lnTo>
                    <a:pt x="790" y="1266"/>
                  </a:lnTo>
                  <a:lnTo>
                    <a:pt x="792" y="1266"/>
                  </a:lnTo>
                  <a:lnTo>
                    <a:pt x="792" y="1266"/>
                  </a:lnTo>
                  <a:lnTo>
                    <a:pt x="792" y="1266"/>
                  </a:lnTo>
                  <a:lnTo>
                    <a:pt x="794" y="1266"/>
                  </a:lnTo>
                  <a:lnTo>
                    <a:pt x="794" y="1266"/>
                  </a:lnTo>
                  <a:lnTo>
                    <a:pt x="794" y="1266"/>
                  </a:lnTo>
                  <a:lnTo>
                    <a:pt x="796" y="1266"/>
                  </a:lnTo>
                  <a:lnTo>
                    <a:pt x="798" y="1264"/>
                  </a:lnTo>
                  <a:lnTo>
                    <a:pt x="800" y="1262"/>
                  </a:lnTo>
                  <a:lnTo>
                    <a:pt x="806" y="1260"/>
                  </a:lnTo>
                  <a:lnTo>
                    <a:pt x="810" y="1256"/>
                  </a:lnTo>
                  <a:lnTo>
                    <a:pt x="814" y="1256"/>
                  </a:lnTo>
                  <a:lnTo>
                    <a:pt x="816" y="1254"/>
                  </a:lnTo>
                  <a:lnTo>
                    <a:pt x="822" y="1250"/>
                  </a:lnTo>
                  <a:lnTo>
                    <a:pt x="824" y="1248"/>
                  </a:lnTo>
                  <a:lnTo>
                    <a:pt x="828" y="1246"/>
                  </a:lnTo>
                  <a:lnTo>
                    <a:pt x="830" y="1246"/>
                  </a:lnTo>
                  <a:lnTo>
                    <a:pt x="830" y="1246"/>
                  </a:lnTo>
                  <a:lnTo>
                    <a:pt x="830" y="1246"/>
                  </a:lnTo>
                  <a:lnTo>
                    <a:pt x="830" y="1248"/>
                  </a:lnTo>
                  <a:lnTo>
                    <a:pt x="832" y="1248"/>
                  </a:lnTo>
                  <a:lnTo>
                    <a:pt x="832" y="1252"/>
                  </a:lnTo>
                  <a:lnTo>
                    <a:pt x="832" y="1258"/>
                  </a:lnTo>
                  <a:lnTo>
                    <a:pt x="834" y="1260"/>
                  </a:lnTo>
                  <a:lnTo>
                    <a:pt x="834" y="1260"/>
                  </a:lnTo>
                  <a:lnTo>
                    <a:pt x="834" y="1260"/>
                  </a:lnTo>
                  <a:lnTo>
                    <a:pt x="834" y="1262"/>
                  </a:lnTo>
                  <a:lnTo>
                    <a:pt x="834" y="1262"/>
                  </a:lnTo>
                  <a:lnTo>
                    <a:pt x="834" y="1262"/>
                  </a:lnTo>
                  <a:lnTo>
                    <a:pt x="836" y="1264"/>
                  </a:lnTo>
                  <a:lnTo>
                    <a:pt x="836" y="1264"/>
                  </a:lnTo>
                  <a:lnTo>
                    <a:pt x="838" y="1266"/>
                  </a:lnTo>
                  <a:lnTo>
                    <a:pt x="840" y="1266"/>
                  </a:lnTo>
                  <a:lnTo>
                    <a:pt x="844" y="1270"/>
                  </a:lnTo>
                  <a:lnTo>
                    <a:pt x="850" y="1272"/>
                  </a:lnTo>
                  <a:lnTo>
                    <a:pt x="852" y="1274"/>
                  </a:lnTo>
                  <a:lnTo>
                    <a:pt x="852" y="1274"/>
                  </a:lnTo>
                  <a:lnTo>
                    <a:pt x="854" y="1276"/>
                  </a:lnTo>
                  <a:lnTo>
                    <a:pt x="858" y="1280"/>
                  </a:lnTo>
                  <a:lnTo>
                    <a:pt x="862" y="1286"/>
                  </a:lnTo>
                  <a:lnTo>
                    <a:pt x="864" y="1290"/>
                  </a:lnTo>
                  <a:lnTo>
                    <a:pt x="866" y="1296"/>
                  </a:lnTo>
                  <a:lnTo>
                    <a:pt x="866" y="1296"/>
                  </a:lnTo>
                  <a:lnTo>
                    <a:pt x="868" y="1300"/>
                  </a:lnTo>
                  <a:lnTo>
                    <a:pt x="868" y="1306"/>
                  </a:lnTo>
                  <a:lnTo>
                    <a:pt x="868" y="1312"/>
                  </a:lnTo>
                  <a:lnTo>
                    <a:pt x="868" y="1314"/>
                  </a:lnTo>
                  <a:lnTo>
                    <a:pt x="870" y="1316"/>
                  </a:lnTo>
                  <a:lnTo>
                    <a:pt x="870" y="1320"/>
                  </a:lnTo>
                  <a:lnTo>
                    <a:pt x="872" y="1322"/>
                  </a:lnTo>
                  <a:lnTo>
                    <a:pt x="872" y="1322"/>
                  </a:lnTo>
                  <a:lnTo>
                    <a:pt x="872" y="1324"/>
                  </a:lnTo>
                  <a:lnTo>
                    <a:pt x="872" y="1326"/>
                  </a:lnTo>
                  <a:lnTo>
                    <a:pt x="872" y="1326"/>
                  </a:lnTo>
                  <a:lnTo>
                    <a:pt x="874" y="1326"/>
                  </a:lnTo>
                  <a:lnTo>
                    <a:pt x="876" y="1328"/>
                  </a:lnTo>
                  <a:lnTo>
                    <a:pt x="876" y="1328"/>
                  </a:lnTo>
                  <a:lnTo>
                    <a:pt x="876" y="1328"/>
                  </a:lnTo>
                  <a:lnTo>
                    <a:pt x="878" y="1328"/>
                  </a:lnTo>
                  <a:lnTo>
                    <a:pt x="878" y="1328"/>
                  </a:lnTo>
                  <a:lnTo>
                    <a:pt x="880" y="1328"/>
                  </a:lnTo>
                  <a:lnTo>
                    <a:pt x="882" y="1328"/>
                  </a:lnTo>
                  <a:lnTo>
                    <a:pt x="884" y="1326"/>
                  </a:lnTo>
                  <a:lnTo>
                    <a:pt x="886" y="1324"/>
                  </a:lnTo>
                  <a:lnTo>
                    <a:pt x="886" y="1324"/>
                  </a:lnTo>
                  <a:lnTo>
                    <a:pt x="890" y="1322"/>
                  </a:lnTo>
                  <a:lnTo>
                    <a:pt x="892" y="1322"/>
                  </a:lnTo>
                  <a:lnTo>
                    <a:pt x="892" y="1322"/>
                  </a:lnTo>
                  <a:lnTo>
                    <a:pt x="894" y="1322"/>
                  </a:lnTo>
                  <a:lnTo>
                    <a:pt x="894" y="1322"/>
                  </a:lnTo>
                  <a:lnTo>
                    <a:pt x="896" y="1324"/>
                  </a:lnTo>
                  <a:lnTo>
                    <a:pt x="900" y="1326"/>
                  </a:lnTo>
                  <a:lnTo>
                    <a:pt x="904" y="1328"/>
                  </a:lnTo>
                  <a:lnTo>
                    <a:pt x="904" y="1328"/>
                  </a:lnTo>
                  <a:lnTo>
                    <a:pt x="904" y="1330"/>
                  </a:lnTo>
                  <a:lnTo>
                    <a:pt x="906" y="1330"/>
                  </a:lnTo>
                  <a:lnTo>
                    <a:pt x="906" y="1330"/>
                  </a:lnTo>
                  <a:lnTo>
                    <a:pt x="906" y="1330"/>
                  </a:lnTo>
                  <a:lnTo>
                    <a:pt x="910" y="1330"/>
                  </a:lnTo>
                  <a:lnTo>
                    <a:pt x="910" y="1330"/>
                  </a:lnTo>
                  <a:lnTo>
                    <a:pt x="910" y="1330"/>
                  </a:lnTo>
                  <a:lnTo>
                    <a:pt x="912" y="1330"/>
                  </a:lnTo>
                  <a:lnTo>
                    <a:pt x="912" y="1330"/>
                  </a:lnTo>
                  <a:lnTo>
                    <a:pt x="914" y="1330"/>
                  </a:lnTo>
                  <a:lnTo>
                    <a:pt x="916" y="1330"/>
                  </a:lnTo>
                  <a:lnTo>
                    <a:pt x="920" y="1328"/>
                  </a:lnTo>
                  <a:lnTo>
                    <a:pt x="922" y="1328"/>
                  </a:lnTo>
                  <a:lnTo>
                    <a:pt x="926" y="1326"/>
                  </a:lnTo>
                  <a:lnTo>
                    <a:pt x="928" y="1326"/>
                  </a:lnTo>
                  <a:lnTo>
                    <a:pt x="930" y="1326"/>
                  </a:lnTo>
                  <a:lnTo>
                    <a:pt x="932" y="1326"/>
                  </a:lnTo>
                  <a:lnTo>
                    <a:pt x="934" y="1328"/>
                  </a:lnTo>
                  <a:lnTo>
                    <a:pt x="938" y="1330"/>
                  </a:lnTo>
                  <a:lnTo>
                    <a:pt x="940" y="1334"/>
                  </a:lnTo>
                  <a:lnTo>
                    <a:pt x="944" y="1338"/>
                  </a:lnTo>
                  <a:lnTo>
                    <a:pt x="946" y="1342"/>
                  </a:lnTo>
                  <a:lnTo>
                    <a:pt x="950" y="1346"/>
                  </a:lnTo>
                  <a:lnTo>
                    <a:pt x="952" y="1348"/>
                  </a:lnTo>
                  <a:lnTo>
                    <a:pt x="956" y="1350"/>
                  </a:lnTo>
                  <a:lnTo>
                    <a:pt x="958" y="1352"/>
                  </a:lnTo>
                  <a:lnTo>
                    <a:pt x="960" y="1354"/>
                  </a:lnTo>
                  <a:lnTo>
                    <a:pt x="962" y="1354"/>
                  </a:lnTo>
                  <a:lnTo>
                    <a:pt x="964" y="1356"/>
                  </a:lnTo>
                  <a:lnTo>
                    <a:pt x="966" y="1356"/>
                  </a:lnTo>
                  <a:lnTo>
                    <a:pt x="968" y="1356"/>
                  </a:lnTo>
                  <a:lnTo>
                    <a:pt x="970" y="1356"/>
                  </a:lnTo>
                  <a:lnTo>
                    <a:pt x="974" y="1356"/>
                  </a:lnTo>
                  <a:lnTo>
                    <a:pt x="976" y="1356"/>
                  </a:lnTo>
                  <a:lnTo>
                    <a:pt x="982" y="1358"/>
                  </a:lnTo>
                  <a:lnTo>
                    <a:pt x="986" y="1358"/>
                  </a:lnTo>
                  <a:lnTo>
                    <a:pt x="992" y="1358"/>
                  </a:lnTo>
                  <a:lnTo>
                    <a:pt x="998" y="1360"/>
                  </a:lnTo>
                  <a:lnTo>
                    <a:pt x="1002" y="1360"/>
                  </a:lnTo>
                  <a:lnTo>
                    <a:pt x="1006" y="1360"/>
                  </a:lnTo>
                  <a:lnTo>
                    <a:pt x="1008" y="1360"/>
                  </a:lnTo>
                  <a:lnTo>
                    <a:pt x="1010" y="1360"/>
                  </a:lnTo>
                  <a:lnTo>
                    <a:pt x="1010" y="1360"/>
                  </a:lnTo>
                  <a:lnTo>
                    <a:pt x="1010" y="1360"/>
                  </a:lnTo>
                  <a:lnTo>
                    <a:pt x="1012" y="1360"/>
                  </a:lnTo>
                  <a:lnTo>
                    <a:pt x="1012" y="1360"/>
                  </a:lnTo>
                  <a:lnTo>
                    <a:pt x="1012" y="1358"/>
                  </a:lnTo>
                  <a:lnTo>
                    <a:pt x="1012" y="1358"/>
                  </a:lnTo>
                  <a:lnTo>
                    <a:pt x="1012" y="1358"/>
                  </a:lnTo>
                  <a:lnTo>
                    <a:pt x="1014" y="1356"/>
                  </a:lnTo>
                  <a:lnTo>
                    <a:pt x="1014" y="1354"/>
                  </a:lnTo>
                  <a:lnTo>
                    <a:pt x="1014" y="1354"/>
                  </a:lnTo>
                  <a:lnTo>
                    <a:pt x="1012" y="1354"/>
                  </a:lnTo>
                  <a:lnTo>
                    <a:pt x="1012" y="1352"/>
                  </a:lnTo>
                  <a:lnTo>
                    <a:pt x="1010" y="1350"/>
                  </a:lnTo>
                  <a:lnTo>
                    <a:pt x="1010" y="1350"/>
                  </a:lnTo>
                  <a:lnTo>
                    <a:pt x="1010" y="1350"/>
                  </a:lnTo>
                  <a:lnTo>
                    <a:pt x="1012" y="1350"/>
                  </a:lnTo>
                  <a:lnTo>
                    <a:pt x="1014" y="1350"/>
                  </a:lnTo>
                  <a:lnTo>
                    <a:pt x="1014" y="1350"/>
                  </a:lnTo>
                  <a:lnTo>
                    <a:pt x="1016" y="1350"/>
                  </a:lnTo>
                  <a:lnTo>
                    <a:pt x="1018" y="1350"/>
                  </a:lnTo>
                  <a:lnTo>
                    <a:pt x="1018" y="1350"/>
                  </a:lnTo>
                  <a:lnTo>
                    <a:pt x="1020" y="1350"/>
                  </a:lnTo>
                  <a:lnTo>
                    <a:pt x="1020" y="1350"/>
                  </a:lnTo>
                  <a:lnTo>
                    <a:pt x="1022" y="1350"/>
                  </a:lnTo>
                  <a:lnTo>
                    <a:pt x="1024" y="1348"/>
                  </a:lnTo>
                  <a:lnTo>
                    <a:pt x="1026" y="1348"/>
                  </a:lnTo>
                  <a:lnTo>
                    <a:pt x="1030" y="1344"/>
                  </a:lnTo>
                  <a:lnTo>
                    <a:pt x="1032" y="1342"/>
                  </a:lnTo>
                  <a:lnTo>
                    <a:pt x="1038" y="1338"/>
                  </a:lnTo>
                  <a:lnTo>
                    <a:pt x="1040" y="1336"/>
                  </a:lnTo>
                  <a:lnTo>
                    <a:pt x="1042" y="1336"/>
                  </a:lnTo>
                  <a:lnTo>
                    <a:pt x="1048" y="1334"/>
                  </a:lnTo>
                  <a:lnTo>
                    <a:pt x="1052" y="1332"/>
                  </a:lnTo>
                  <a:lnTo>
                    <a:pt x="1056" y="1330"/>
                  </a:lnTo>
                  <a:lnTo>
                    <a:pt x="1056" y="1330"/>
                  </a:lnTo>
                  <a:lnTo>
                    <a:pt x="1058" y="1330"/>
                  </a:lnTo>
                  <a:lnTo>
                    <a:pt x="1060" y="1330"/>
                  </a:lnTo>
                  <a:lnTo>
                    <a:pt x="1064" y="1332"/>
                  </a:lnTo>
                  <a:lnTo>
                    <a:pt x="1066" y="1332"/>
                  </a:lnTo>
                  <a:lnTo>
                    <a:pt x="1072" y="1334"/>
                  </a:lnTo>
                  <a:lnTo>
                    <a:pt x="1078" y="1336"/>
                  </a:lnTo>
                  <a:lnTo>
                    <a:pt x="1082" y="1338"/>
                  </a:lnTo>
                  <a:lnTo>
                    <a:pt x="1084" y="1340"/>
                  </a:lnTo>
                  <a:lnTo>
                    <a:pt x="1086" y="1340"/>
                  </a:lnTo>
                  <a:lnTo>
                    <a:pt x="1088" y="1342"/>
                  </a:lnTo>
                  <a:lnTo>
                    <a:pt x="1092" y="1346"/>
                  </a:lnTo>
                  <a:lnTo>
                    <a:pt x="1094" y="1348"/>
                  </a:lnTo>
                  <a:lnTo>
                    <a:pt x="1096" y="1350"/>
                  </a:lnTo>
                  <a:lnTo>
                    <a:pt x="1096" y="1350"/>
                  </a:lnTo>
                  <a:lnTo>
                    <a:pt x="1096" y="1350"/>
                  </a:lnTo>
                  <a:lnTo>
                    <a:pt x="1098" y="1352"/>
                  </a:lnTo>
                  <a:lnTo>
                    <a:pt x="1098" y="1352"/>
                  </a:lnTo>
                  <a:lnTo>
                    <a:pt x="1100" y="1352"/>
                  </a:lnTo>
                  <a:lnTo>
                    <a:pt x="1102" y="1354"/>
                  </a:lnTo>
                  <a:lnTo>
                    <a:pt x="1106" y="1354"/>
                  </a:lnTo>
                  <a:lnTo>
                    <a:pt x="1110" y="1354"/>
                  </a:lnTo>
                  <a:lnTo>
                    <a:pt x="1116" y="1354"/>
                  </a:lnTo>
                  <a:lnTo>
                    <a:pt x="1120" y="1356"/>
                  </a:lnTo>
                  <a:lnTo>
                    <a:pt x="1126" y="1354"/>
                  </a:lnTo>
                  <a:lnTo>
                    <a:pt x="1130" y="1354"/>
                  </a:lnTo>
                  <a:lnTo>
                    <a:pt x="1130" y="1354"/>
                  </a:lnTo>
                  <a:lnTo>
                    <a:pt x="1132" y="1354"/>
                  </a:lnTo>
                  <a:lnTo>
                    <a:pt x="1136" y="1352"/>
                  </a:lnTo>
                  <a:lnTo>
                    <a:pt x="1136" y="1352"/>
                  </a:lnTo>
                  <a:lnTo>
                    <a:pt x="1136" y="1352"/>
                  </a:lnTo>
                  <a:lnTo>
                    <a:pt x="1138" y="1350"/>
                  </a:lnTo>
                  <a:lnTo>
                    <a:pt x="1138" y="1350"/>
                  </a:lnTo>
                  <a:lnTo>
                    <a:pt x="1140" y="1350"/>
                  </a:lnTo>
                  <a:lnTo>
                    <a:pt x="1140" y="1348"/>
                  </a:lnTo>
                  <a:lnTo>
                    <a:pt x="1140" y="1348"/>
                  </a:lnTo>
                  <a:lnTo>
                    <a:pt x="1140" y="1348"/>
                  </a:lnTo>
                  <a:lnTo>
                    <a:pt x="1142" y="1346"/>
                  </a:lnTo>
                  <a:lnTo>
                    <a:pt x="1142" y="1346"/>
                  </a:lnTo>
                  <a:lnTo>
                    <a:pt x="1142" y="1344"/>
                  </a:lnTo>
                  <a:lnTo>
                    <a:pt x="1144" y="1340"/>
                  </a:lnTo>
                  <a:lnTo>
                    <a:pt x="1144" y="1334"/>
                  </a:lnTo>
                  <a:lnTo>
                    <a:pt x="1144" y="1328"/>
                  </a:lnTo>
                  <a:lnTo>
                    <a:pt x="1144" y="1322"/>
                  </a:lnTo>
                  <a:lnTo>
                    <a:pt x="1144" y="1316"/>
                  </a:lnTo>
                  <a:lnTo>
                    <a:pt x="1144" y="1316"/>
                  </a:lnTo>
                  <a:lnTo>
                    <a:pt x="1146" y="1312"/>
                  </a:lnTo>
                  <a:lnTo>
                    <a:pt x="1148" y="1310"/>
                  </a:lnTo>
                  <a:lnTo>
                    <a:pt x="1146" y="1310"/>
                  </a:lnTo>
                  <a:lnTo>
                    <a:pt x="1148" y="1308"/>
                  </a:lnTo>
                  <a:lnTo>
                    <a:pt x="1150" y="1308"/>
                  </a:lnTo>
                  <a:lnTo>
                    <a:pt x="1154" y="1306"/>
                  </a:lnTo>
                  <a:lnTo>
                    <a:pt x="1158" y="1306"/>
                  </a:lnTo>
                  <a:lnTo>
                    <a:pt x="1164" y="1306"/>
                  </a:lnTo>
                  <a:lnTo>
                    <a:pt x="1168" y="1308"/>
                  </a:lnTo>
                  <a:lnTo>
                    <a:pt x="1174" y="1308"/>
                  </a:lnTo>
                  <a:lnTo>
                    <a:pt x="1178" y="1310"/>
                  </a:lnTo>
                  <a:lnTo>
                    <a:pt x="1182" y="1310"/>
                  </a:lnTo>
                  <a:lnTo>
                    <a:pt x="1184" y="1312"/>
                  </a:lnTo>
                  <a:lnTo>
                    <a:pt x="1186" y="1312"/>
                  </a:lnTo>
                  <a:lnTo>
                    <a:pt x="1190" y="1314"/>
                  </a:lnTo>
                  <a:lnTo>
                    <a:pt x="1190" y="1314"/>
                  </a:lnTo>
                  <a:lnTo>
                    <a:pt x="1194" y="1316"/>
                  </a:lnTo>
                  <a:lnTo>
                    <a:pt x="1198" y="1318"/>
                  </a:lnTo>
                  <a:lnTo>
                    <a:pt x="1198" y="1320"/>
                  </a:lnTo>
                  <a:lnTo>
                    <a:pt x="1200" y="1322"/>
                  </a:lnTo>
                  <a:lnTo>
                    <a:pt x="1200" y="1326"/>
                  </a:lnTo>
                  <a:lnTo>
                    <a:pt x="1202" y="1330"/>
                  </a:lnTo>
                  <a:lnTo>
                    <a:pt x="1204" y="1332"/>
                  </a:lnTo>
                  <a:lnTo>
                    <a:pt x="1204" y="1332"/>
                  </a:lnTo>
                  <a:lnTo>
                    <a:pt x="1204" y="1332"/>
                  </a:lnTo>
                  <a:lnTo>
                    <a:pt x="1206" y="1336"/>
                  </a:lnTo>
                  <a:lnTo>
                    <a:pt x="1206" y="1336"/>
                  </a:lnTo>
                  <a:lnTo>
                    <a:pt x="1206" y="1336"/>
                  </a:lnTo>
                  <a:lnTo>
                    <a:pt x="1208" y="1338"/>
                  </a:lnTo>
                  <a:lnTo>
                    <a:pt x="1208" y="1338"/>
                  </a:lnTo>
                  <a:lnTo>
                    <a:pt x="1210" y="1340"/>
                  </a:lnTo>
                  <a:lnTo>
                    <a:pt x="1212" y="1342"/>
                  </a:lnTo>
                  <a:lnTo>
                    <a:pt x="1212" y="1342"/>
                  </a:lnTo>
                  <a:lnTo>
                    <a:pt x="1214" y="1342"/>
                  </a:lnTo>
                  <a:lnTo>
                    <a:pt x="1218" y="1342"/>
                  </a:lnTo>
                  <a:lnTo>
                    <a:pt x="1218" y="1342"/>
                  </a:lnTo>
                  <a:lnTo>
                    <a:pt x="1218" y="1342"/>
                  </a:lnTo>
                  <a:lnTo>
                    <a:pt x="1224" y="1342"/>
                  </a:lnTo>
                  <a:lnTo>
                    <a:pt x="1232" y="1342"/>
                  </a:lnTo>
                  <a:lnTo>
                    <a:pt x="1238" y="1342"/>
                  </a:lnTo>
                  <a:lnTo>
                    <a:pt x="1244" y="1340"/>
                  </a:lnTo>
                  <a:lnTo>
                    <a:pt x="1252" y="1340"/>
                  </a:lnTo>
                  <a:lnTo>
                    <a:pt x="1258" y="1340"/>
                  </a:lnTo>
                  <a:lnTo>
                    <a:pt x="1256" y="1340"/>
                  </a:lnTo>
                  <a:lnTo>
                    <a:pt x="1262" y="1342"/>
                  </a:lnTo>
                  <a:lnTo>
                    <a:pt x="1266" y="1344"/>
                  </a:lnTo>
                  <a:lnTo>
                    <a:pt x="1268" y="1346"/>
                  </a:lnTo>
                  <a:lnTo>
                    <a:pt x="1268" y="1346"/>
                  </a:lnTo>
                  <a:lnTo>
                    <a:pt x="1270" y="1348"/>
                  </a:lnTo>
                  <a:lnTo>
                    <a:pt x="1272" y="1352"/>
                  </a:lnTo>
                  <a:lnTo>
                    <a:pt x="1276" y="1356"/>
                  </a:lnTo>
                  <a:lnTo>
                    <a:pt x="1278" y="1360"/>
                  </a:lnTo>
                  <a:lnTo>
                    <a:pt x="1278" y="1360"/>
                  </a:lnTo>
                  <a:lnTo>
                    <a:pt x="1278" y="1360"/>
                  </a:lnTo>
                  <a:lnTo>
                    <a:pt x="1282" y="1362"/>
                  </a:lnTo>
                  <a:lnTo>
                    <a:pt x="1282" y="1362"/>
                  </a:lnTo>
                  <a:lnTo>
                    <a:pt x="1282" y="1362"/>
                  </a:lnTo>
                  <a:lnTo>
                    <a:pt x="1286" y="1364"/>
                  </a:lnTo>
                  <a:lnTo>
                    <a:pt x="1286" y="1364"/>
                  </a:lnTo>
                  <a:lnTo>
                    <a:pt x="1286" y="1364"/>
                  </a:lnTo>
                  <a:lnTo>
                    <a:pt x="1292" y="1366"/>
                  </a:lnTo>
                  <a:lnTo>
                    <a:pt x="1296" y="1366"/>
                  </a:lnTo>
                  <a:lnTo>
                    <a:pt x="1302" y="1368"/>
                  </a:lnTo>
                  <a:lnTo>
                    <a:pt x="1308" y="1368"/>
                  </a:lnTo>
                  <a:lnTo>
                    <a:pt x="1322" y="1366"/>
                  </a:lnTo>
                  <a:lnTo>
                    <a:pt x="1334" y="1364"/>
                  </a:lnTo>
                  <a:lnTo>
                    <a:pt x="1340" y="1364"/>
                  </a:lnTo>
                  <a:lnTo>
                    <a:pt x="1346" y="1360"/>
                  </a:lnTo>
                  <a:lnTo>
                    <a:pt x="1354" y="1358"/>
                  </a:lnTo>
                  <a:lnTo>
                    <a:pt x="1360" y="1354"/>
                  </a:lnTo>
                  <a:lnTo>
                    <a:pt x="1368" y="1350"/>
                  </a:lnTo>
                  <a:lnTo>
                    <a:pt x="1374" y="1348"/>
                  </a:lnTo>
                  <a:lnTo>
                    <a:pt x="1378" y="1346"/>
                  </a:lnTo>
                  <a:lnTo>
                    <a:pt x="1382" y="1344"/>
                  </a:lnTo>
                  <a:lnTo>
                    <a:pt x="1386" y="1344"/>
                  </a:lnTo>
                  <a:lnTo>
                    <a:pt x="1388" y="1344"/>
                  </a:lnTo>
                  <a:lnTo>
                    <a:pt x="1390" y="1346"/>
                  </a:lnTo>
                  <a:lnTo>
                    <a:pt x="1390" y="1344"/>
                  </a:lnTo>
                  <a:lnTo>
                    <a:pt x="1392" y="1346"/>
                  </a:lnTo>
                  <a:lnTo>
                    <a:pt x="1392" y="1348"/>
                  </a:lnTo>
                  <a:lnTo>
                    <a:pt x="1394" y="1348"/>
                  </a:lnTo>
                  <a:lnTo>
                    <a:pt x="1396" y="1350"/>
                  </a:lnTo>
                  <a:lnTo>
                    <a:pt x="1396" y="1350"/>
                  </a:lnTo>
                  <a:lnTo>
                    <a:pt x="1398" y="1350"/>
                  </a:lnTo>
                  <a:lnTo>
                    <a:pt x="1400" y="1350"/>
                  </a:lnTo>
                  <a:lnTo>
                    <a:pt x="1404" y="1350"/>
                  </a:lnTo>
                  <a:lnTo>
                    <a:pt x="1408" y="1350"/>
                  </a:lnTo>
                  <a:lnTo>
                    <a:pt x="1418" y="1352"/>
                  </a:lnTo>
                  <a:lnTo>
                    <a:pt x="1422" y="1352"/>
                  </a:lnTo>
                  <a:lnTo>
                    <a:pt x="1426" y="1352"/>
                  </a:lnTo>
                  <a:lnTo>
                    <a:pt x="1430" y="1350"/>
                  </a:lnTo>
                  <a:lnTo>
                    <a:pt x="1434" y="1350"/>
                  </a:lnTo>
                  <a:lnTo>
                    <a:pt x="1436" y="1350"/>
                  </a:lnTo>
                  <a:lnTo>
                    <a:pt x="1438" y="1350"/>
                  </a:lnTo>
                  <a:lnTo>
                    <a:pt x="1440" y="1348"/>
                  </a:lnTo>
                  <a:lnTo>
                    <a:pt x="1440" y="1348"/>
                  </a:lnTo>
                  <a:lnTo>
                    <a:pt x="1440" y="1348"/>
                  </a:lnTo>
                  <a:lnTo>
                    <a:pt x="1442" y="1348"/>
                  </a:lnTo>
                  <a:lnTo>
                    <a:pt x="1444" y="1346"/>
                  </a:lnTo>
                  <a:lnTo>
                    <a:pt x="1444" y="1346"/>
                  </a:lnTo>
                  <a:lnTo>
                    <a:pt x="1444" y="1346"/>
                  </a:lnTo>
                  <a:lnTo>
                    <a:pt x="1446" y="1346"/>
                  </a:lnTo>
                  <a:lnTo>
                    <a:pt x="1446" y="1346"/>
                  </a:lnTo>
                  <a:lnTo>
                    <a:pt x="1446" y="1344"/>
                  </a:lnTo>
                  <a:lnTo>
                    <a:pt x="1448" y="1342"/>
                  </a:lnTo>
                  <a:lnTo>
                    <a:pt x="1450" y="1340"/>
                  </a:lnTo>
                  <a:lnTo>
                    <a:pt x="1452" y="1336"/>
                  </a:lnTo>
                  <a:lnTo>
                    <a:pt x="1454" y="1332"/>
                  </a:lnTo>
                  <a:lnTo>
                    <a:pt x="1456" y="1328"/>
                  </a:lnTo>
                  <a:lnTo>
                    <a:pt x="1460" y="1322"/>
                  </a:lnTo>
                  <a:lnTo>
                    <a:pt x="1462" y="1316"/>
                  </a:lnTo>
                  <a:lnTo>
                    <a:pt x="1464" y="1310"/>
                  </a:lnTo>
                  <a:lnTo>
                    <a:pt x="1466" y="1304"/>
                  </a:lnTo>
                  <a:lnTo>
                    <a:pt x="1468" y="1300"/>
                  </a:lnTo>
                  <a:lnTo>
                    <a:pt x="1468" y="1298"/>
                  </a:lnTo>
                  <a:lnTo>
                    <a:pt x="1468" y="1294"/>
                  </a:lnTo>
                  <a:lnTo>
                    <a:pt x="1468" y="1294"/>
                  </a:lnTo>
                  <a:lnTo>
                    <a:pt x="1466" y="1288"/>
                  </a:lnTo>
                  <a:lnTo>
                    <a:pt x="1464" y="1284"/>
                  </a:lnTo>
                  <a:lnTo>
                    <a:pt x="1464" y="1278"/>
                  </a:lnTo>
                  <a:lnTo>
                    <a:pt x="1462" y="1274"/>
                  </a:lnTo>
                  <a:lnTo>
                    <a:pt x="1460" y="1270"/>
                  </a:lnTo>
                  <a:lnTo>
                    <a:pt x="1460" y="1268"/>
                  </a:lnTo>
                  <a:lnTo>
                    <a:pt x="1460" y="1266"/>
                  </a:lnTo>
                  <a:lnTo>
                    <a:pt x="1460" y="1266"/>
                  </a:lnTo>
                  <a:lnTo>
                    <a:pt x="1462" y="1266"/>
                  </a:lnTo>
                  <a:lnTo>
                    <a:pt x="1464" y="1264"/>
                  </a:lnTo>
                  <a:lnTo>
                    <a:pt x="1466" y="1262"/>
                  </a:lnTo>
                  <a:lnTo>
                    <a:pt x="1470" y="1260"/>
                  </a:lnTo>
                  <a:lnTo>
                    <a:pt x="1474" y="1260"/>
                  </a:lnTo>
                  <a:lnTo>
                    <a:pt x="1478" y="1258"/>
                  </a:lnTo>
                  <a:lnTo>
                    <a:pt x="1484" y="1258"/>
                  </a:lnTo>
                  <a:lnTo>
                    <a:pt x="1494" y="1258"/>
                  </a:lnTo>
                  <a:lnTo>
                    <a:pt x="1500" y="1256"/>
                  </a:lnTo>
                  <a:lnTo>
                    <a:pt x="1506" y="1256"/>
                  </a:lnTo>
                  <a:lnTo>
                    <a:pt x="1512" y="1256"/>
                  </a:lnTo>
                  <a:lnTo>
                    <a:pt x="1518" y="1258"/>
                  </a:lnTo>
                  <a:lnTo>
                    <a:pt x="1524" y="1258"/>
                  </a:lnTo>
                  <a:lnTo>
                    <a:pt x="1528" y="1258"/>
                  </a:lnTo>
                  <a:lnTo>
                    <a:pt x="1534" y="1260"/>
                  </a:lnTo>
                  <a:lnTo>
                    <a:pt x="1536" y="1262"/>
                  </a:lnTo>
                  <a:lnTo>
                    <a:pt x="1538" y="1264"/>
                  </a:lnTo>
                  <a:lnTo>
                    <a:pt x="1540" y="1268"/>
                  </a:lnTo>
                  <a:lnTo>
                    <a:pt x="1540" y="1268"/>
                  </a:lnTo>
                  <a:lnTo>
                    <a:pt x="1542" y="1272"/>
                  </a:lnTo>
                  <a:lnTo>
                    <a:pt x="1544" y="1276"/>
                  </a:lnTo>
                  <a:lnTo>
                    <a:pt x="1544" y="1282"/>
                  </a:lnTo>
                  <a:lnTo>
                    <a:pt x="1546" y="1286"/>
                  </a:lnTo>
                  <a:lnTo>
                    <a:pt x="1546" y="1290"/>
                  </a:lnTo>
                  <a:lnTo>
                    <a:pt x="1548" y="1294"/>
                  </a:lnTo>
                  <a:lnTo>
                    <a:pt x="1548" y="1294"/>
                  </a:lnTo>
                  <a:lnTo>
                    <a:pt x="1548" y="1294"/>
                  </a:lnTo>
                  <a:lnTo>
                    <a:pt x="1550" y="1298"/>
                  </a:lnTo>
                  <a:lnTo>
                    <a:pt x="1552" y="1300"/>
                  </a:lnTo>
                  <a:lnTo>
                    <a:pt x="1554" y="1302"/>
                  </a:lnTo>
                  <a:lnTo>
                    <a:pt x="1556" y="1304"/>
                  </a:lnTo>
                  <a:lnTo>
                    <a:pt x="1556" y="1306"/>
                  </a:lnTo>
                  <a:lnTo>
                    <a:pt x="1558" y="1308"/>
                  </a:lnTo>
                  <a:lnTo>
                    <a:pt x="1560" y="1310"/>
                  </a:lnTo>
                  <a:lnTo>
                    <a:pt x="1562" y="1312"/>
                  </a:lnTo>
                  <a:lnTo>
                    <a:pt x="1562" y="1312"/>
                  </a:lnTo>
                  <a:lnTo>
                    <a:pt x="1562" y="1316"/>
                  </a:lnTo>
                  <a:lnTo>
                    <a:pt x="1564" y="1320"/>
                  </a:lnTo>
                  <a:lnTo>
                    <a:pt x="1564" y="1324"/>
                  </a:lnTo>
                  <a:lnTo>
                    <a:pt x="1566" y="1330"/>
                  </a:lnTo>
                  <a:lnTo>
                    <a:pt x="1566" y="1336"/>
                  </a:lnTo>
                  <a:lnTo>
                    <a:pt x="1568" y="1340"/>
                  </a:lnTo>
                  <a:lnTo>
                    <a:pt x="1568" y="1344"/>
                  </a:lnTo>
                  <a:lnTo>
                    <a:pt x="1570" y="1348"/>
                  </a:lnTo>
                  <a:lnTo>
                    <a:pt x="1570" y="1348"/>
                  </a:lnTo>
                  <a:lnTo>
                    <a:pt x="1570" y="1350"/>
                  </a:lnTo>
                  <a:lnTo>
                    <a:pt x="1572" y="1352"/>
                  </a:lnTo>
                  <a:lnTo>
                    <a:pt x="1572" y="1352"/>
                  </a:lnTo>
                  <a:lnTo>
                    <a:pt x="1572" y="1352"/>
                  </a:lnTo>
                  <a:lnTo>
                    <a:pt x="1574" y="1354"/>
                  </a:lnTo>
                  <a:lnTo>
                    <a:pt x="1574" y="1354"/>
                  </a:lnTo>
                  <a:lnTo>
                    <a:pt x="1574" y="1354"/>
                  </a:lnTo>
                  <a:lnTo>
                    <a:pt x="1578" y="1356"/>
                  </a:lnTo>
                  <a:lnTo>
                    <a:pt x="1580" y="1358"/>
                  </a:lnTo>
                  <a:lnTo>
                    <a:pt x="1584" y="1360"/>
                  </a:lnTo>
                  <a:lnTo>
                    <a:pt x="1586" y="1360"/>
                  </a:lnTo>
                  <a:lnTo>
                    <a:pt x="1588" y="1362"/>
                  </a:lnTo>
                  <a:lnTo>
                    <a:pt x="1590" y="1362"/>
                  </a:lnTo>
                  <a:lnTo>
                    <a:pt x="1590" y="1362"/>
                  </a:lnTo>
                  <a:lnTo>
                    <a:pt x="1590" y="1362"/>
                  </a:lnTo>
                  <a:lnTo>
                    <a:pt x="1590" y="1362"/>
                  </a:lnTo>
                  <a:lnTo>
                    <a:pt x="1590" y="1362"/>
                  </a:lnTo>
                  <a:lnTo>
                    <a:pt x="1592" y="1362"/>
                  </a:lnTo>
                  <a:lnTo>
                    <a:pt x="1594" y="1360"/>
                  </a:lnTo>
                  <a:lnTo>
                    <a:pt x="1594" y="1360"/>
                  </a:lnTo>
                  <a:lnTo>
                    <a:pt x="1594" y="1360"/>
                  </a:lnTo>
                  <a:lnTo>
                    <a:pt x="1594" y="1362"/>
                  </a:lnTo>
                  <a:lnTo>
                    <a:pt x="1596" y="1362"/>
                  </a:lnTo>
                  <a:lnTo>
                    <a:pt x="1600" y="1366"/>
                  </a:lnTo>
                  <a:lnTo>
                    <a:pt x="1604" y="1370"/>
                  </a:lnTo>
                  <a:lnTo>
                    <a:pt x="1606" y="1372"/>
                  </a:lnTo>
                  <a:lnTo>
                    <a:pt x="1608" y="1374"/>
                  </a:lnTo>
                  <a:lnTo>
                    <a:pt x="1610" y="1378"/>
                  </a:lnTo>
                  <a:lnTo>
                    <a:pt x="1610" y="1380"/>
                  </a:lnTo>
                  <a:lnTo>
                    <a:pt x="1612" y="1388"/>
                  </a:lnTo>
                  <a:lnTo>
                    <a:pt x="1614" y="1392"/>
                  </a:lnTo>
                  <a:lnTo>
                    <a:pt x="1614" y="1394"/>
                  </a:lnTo>
                  <a:lnTo>
                    <a:pt x="1616" y="1396"/>
                  </a:lnTo>
                  <a:lnTo>
                    <a:pt x="1616" y="1396"/>
                  </a:lnTo>
                  <a:lnTo>
                    <a:pt x="1616" y="1398"/>
                  </a:lnTo>
                  <a:lnTo>
                    <a:pt x="1618" y="1398"/>
                  </a:lnTo>
                  <a:lnTo>
                    <a:pt x="1618" y="1398"/>
                  </a:lnTo>
                  <a:lnTo>
                    <a:pt x="1618" y="1400"/>
                  </a:lnTo>
                  <a:lnTo>
                    <a:pt x="1620" y="1400"/>
                  </a:lnTo>
                  <a:lnTo>
                    <a:pt x="1620" y="1400"/>
                  </a:lnTo>
                  <a:lnTo>
                    <a:pt x="1620" y="1400"/>
                  </a:lnTo>
                  <a:lnTo>
                    <a:pt x="1622" y="1402"/>
                  </a:lnTo>
                  <a:lnTo>
                    <a:pt x="1622" y="1402"/>
                  </a:lnTo>
                  <a:lnTo>
                    <a:pt x="1624" y="1402"/>
                  </a:lnTo>
                  <a:lnTo>
                    <a:pt x="1624" y="1402"/>
                  </a:lnTo>
                  <a:lnTo>
                    <a:pt x="1626" y="1402"/>
                  </a:lnTo>
                  <a:lnTo>
                    <a:pt x="1626" y="1402"/>
                  </a:lnTo>
                  <a:lnTo>
                    <a:pt x="1628" y="1400"/>
                  </a:lnTo>
                  <a:lnTo>
                    <a:pt x="1632" y="1400"/>
                  </a:lnTo>
                  <a:lnTo>
                    <a:pt x="1638" y="1396"/>
                  </a:lnTo>
                  <a:lnTo>
                    <a:pt x="1640" y="1396"/>
                  </a:lnTo>
                  <a:lnTo>
                    <a:pt x="1642" y="1394"/>
                  </a:lnTo>
                  <a:lnTo>
                    <a:pt x="1646" y="1390"/>
                  </a:lnTo>
                  <a:lnTo>
                    <a:pt x="1652" y="1386"/>
                  </a:lnTo>
                  <a:lnTo>
                    <a:pt x="1658" y="1382"/>
                  </a:lnTo>
                  <a:lnTo>
                    <a:pt x="1662" y="1378"/>
                  </a:lnTo>
                  <a:lnTo>
                    <a:pt x="1664" y="1378"/>
                  </a:lnTo>
                  <a:lnTo>
                    <a:pt x="1666" y="1376"/>
                  </a:lnTo>
                  <a:lnTo>
                    <a:pt x="1668" y="1376"/>
                  </a:lnTo>
                  <a:lnTo>
                    <a:pt x="1668" y="1376"/>
                  </a:lnTo>
                  <a:lnTo>
                    <a:pt x="1668" y="1378"/>
                  </a:lnTo>
                  <a:lnTo>
                    <a:pt x="1666" y="1382"/>
                  </a:lnTo>
                  <a:lnTo>
                    <a:pt x="1666" y="1386"/>
                  </a:lnTo>
                  <a:lnTo>
                    <a:pt x="1664" y="1390"/>
                  </a:lnTo>
                  <a:lnTo>
                    <a:pt x="1664" y="1396"/>
                  </a:lnTo>
                  <a:lnTo>
                    <a:pt x="1660" y="1406"/>
                  </a:lnTo>
                  <a:lnTo>
                    <a:pt x="1658" y="1416"/>
                  </a:lnTo>
                  <a:lnTo>
                    <a:pt x="1656" y="1420"/>
                  </a:lnTo>
                  <a:lnTo>
                    <a:pt x="1654" y="1426"/>
                  </a:lnTo>
                  <a:lnTo>
                    <a:pt x="1652" y="1430"/>
                  </a:lnTo>
                  <a:lnTo>
                    <a:pt x="1650" y="1434"/>
                  </a:lnTo>
                  <a:lnTo>
                    <a:pt x="1648" y="1436"/>
                  </a:lnTo>
                  <a:lnTo>
                    <a:pt x="1648" y="1440"/>
                  </a:lnTo>
                  <a:lnTo>
                    <a:pt x="1646" y="1440"/>
                  </a:lnTo>
                  <a:lnTo>
                    <a:pt x="1644" y="1442"/>
                  </a:lnTo>
                  <a:lnTo>
                    <a:pt x="1644" y="1442"/>
                  </a:lnTo>
                  <a:lnTo>
                    <a:pt x="1642" y="1442"/>
                  </a:lnTo>
                  <a:lnTo>
                    <a:pt x="1638" y="1442"/>
                  </a:lnTo>
                  <a:lnTo>
                    <a:pt x="1638" y="1442"/>
                  </a:lnTo>
                  <a:lnTo>
                    <a:pt x="1634" y="1442"/>
                  </a:lnTo>
                  <a:lnTo>
                    <a:pt x="1630" y="1440"/>
                  </a:lnTo>
                  <a:lnTo>
                    <a:pt x="1626" y="1440"/>
                  </a:lnTo>
                  <a:lnTo>
                    <a:pt x="1626" y="1440"/>
                  </a:lnTo>
                  <a:lnTo>
                    <a:pt x="1626" y="1440"/>
                  </a:lnTo>
                  <a:lnTo>
                    <a:pt x="1624" y="1440"/>
                  </a:lnTo>
                  <a:lnTo>
                    <a:pt x="1624" y="1440"/>
                  </a:lnTo>
                  <a:lnTo>
                    <a:pt x="1624" y="1440"/>
                  </a:lnTo>
                  <a:lnTo>
                    <a:pt x="1622" y="1440"/>
                  </a:lnTo>
                  <a:lnTo>
                    <a:pt x="1622" y="1440"/>
                  </a:lnTo>
                  <a:lnTo>
                    <a:pt x="1622" y="1440"/>
                  </a:lnTo>
                  <a:lnTo>
                    <a:pt x="1620" y="1440"/>
                  </a:lnTo>
                  <a:lnTo>
                    <a:pt x="1620" y="1440"/>
                  </a:lnTo>
                  <a:lnTo>
                    <a:pt x="1618" y="1442"/>
                  </a:lnTo>
                  <a:lnTo>
                    <a:pt x="1618" y="1444"/>
                  </a:lnTo>
                  <a:lnTo>
                    <a:pt x="1618" y="1444"/>
                  </a:lnTo>
                  <a:lnTo>
                    <a:pt x="1618" y="1444"/>
                  </a:lnTo>
                  <a:lnTo>
                    <a:pt x="1616" y="1446"/>
                  </a:lnTo>
                  <a:lnTo>
                    <a:pt x="1616" y="1448"/>
                  </a:lnTo>
                  <a:lnTo>
                    <a:pt x="1614" y="1452"/>
                  </a:lnTo>
                  <a:lnTo>
                    <a:pt x="1614" y="1454"/>
                  </a:lnTo>
                  <a:lnTo>
                    <a:pt x="1614" y="1462"/>
                  </a:lnTo>
                  <a:lnTo>
                    <a:pt x="1612" y="1468"/>
                  </a:lnTo>
                  <a:lnTo>
                    <a:pt x="1612" y="1476"/>
                  </a:lnTo>
                  <a:lnTo>
                    <a:pt x="1614" y="1482"/>
                  </a:lnTo>
                  <a:lnTo>
                    <a:pt x="1614" y="1486"/>
                  </a:lnTo>
                  <a:lnTo>
                    <a:pt x="1614" y="1488"/>
                  </a:lnTo>
                  <a:lnTo>
                    <a:pt x="1616" y="1490"/>
                  </a:lnTo>
                  <a:lnTo>
                    <a:pt x="1616" y="1490"/>
                  </a:lnTo>
                  <a:lnTo>
                    <a:pt x="1616" y="1492"/>
                  </a:lnTo>
                  <a:lnTo>
                    <a:pt x="1616" y="1492"/>
                  </a:lnTo>
                  <a:lnTo>
                    <a:pt x="1616" y="1492"/>
                  </a:lnTo>
                  <a:lnTo>
                    <a:pt x="1618" y="1494"/>
                  </a:lnTo>
                  <a:lnTo>
                    <a:pt x="1620" y="1496"/>
                  </a:lnTo>
                  <a:lnTo>
                    <a:pt x="1620" y="1496"/>
                  </a:lnTo>
                  <a:lnTo>
                    <a:pt x="1620" y="1496"/>
                  </a:lnTo>
                  <a:lnTo>
                    <a:pt x="1624" y="1498"/>
                  </a:lnTo>
                  <a:lnTo>
                    <a:pt x="1624" y="1498"/>
                  </a:lnTo>
                  <a:lnTo>
                    <a:pt x="1626" y="1498"/>
                  </a:lnTo>
                  <a:lnTo>
                    <a:pt x="1630" y="1500"/>
                  </a:lnTo>
                  <a:lnTo>
                    <a:pt x="1636" y="1500"/>
                  </a:lnTo>
                  <a:lnTo>
                    <a:pt x="1642" y="1500"/>
                  </a:lnTo>
                  <a:lnTo>
                    <a:pt x="1648" y="1500"/>
                  </a:lnTo>
                  <a:lnTo>
                    <a:pt x="1654" y="1498"/>
                  </a:lnTo>
                  <a:lnTo>
                    <a:pt x="1660" y="1496"/>
                  </a:lnTo>
                  <a:lnTo>
                    <a:pt x="1664" y="1494"/>
                  </a:lnTo>
                  <a:lnTo>
                    <a:pt x="1670" y="1490"/>
                  </a:lnTo>
                  <a:lnTo>
                    <a:pt x="1674" y="1486"/>
                  </a:lnTo>
                  <a:lnTo>
                    <a:pt x="1678" y="1482"/>
                  </a:lnTo>
                  <a:lnTo>
                    <a:pt x="1682" y="1478"/>
                  </a:lnTo>
                  <a:lnTo>
                    <a:pt x="1688" y="1472"/>
                  </a:lnTo>
                  <a:lnTo>
                    <a:pt x="1694" y="1466"/>
                  </a:lnTo>
                  <a:lnTo>
                    <a:pt x="1698" y="1458"/>
                  </a:lnTo>
                  <a:lnTo>
                    <a:pt x="1702" y="1454"/>
                  </a:lnTo>
                  <a:lnTo>
                    <a:pt x="1706" y="1448"/>
                  </a:lnTo>
                  <a:lnTo>
                    <a:pt x="1708" y="1444"/>
                  </a:lnTo>
                  <a:lnTo>
                    <a:pt x="1712" y="1438"/>
                  </a:lnTo>
                  <a:lnTo>
                    <a:pt x="1722" y="1424"/>
                  </a:lnTo>
                  <a:lnTo>
                    <a:pt x="1730" y="1412"/>
                  </a:lnTo>
                  <a:lnTo>
                    <a:pt x="1738" y="1398"/>
                  </a:lnTo>
                  <a:lnTo>
                    <a:pt x="1746" y="1384"/>
                  </a:lnTo>
                  <a:lnTo>
                    <a:pt x="1748" y="1378"/>
                  </a:lnTo>
                  <a:lnTo>
                    <a:pt x="1752" y="1372"/>
                  </a:lnTo>
                  <a:lnTo>
                    <a:pt x="1754" y="1368"/>
                  </a:lnTo>
                  <a:lnTo>
                    <a:pt x="1756" y="1364"/>
                  </a:lnTo>
                  <a:lnTo>
                    <a:pt x="1758" y="1360"/>
                  </a:lnTo>
                  <a:lnTo>
                    <a:pt x="1760" y="1356"/>
                  </a:lnTo>
                  <a:lnTo>
                    <a:pt x="1760" y="1352"/>
                  </a:lnTo>
                  <a:lnTo>
                    <a:pt x="1760" y="1350"/>
                  </a:lnTo>
                  <a:lnTo>
                    <a:pt x="1760" y="1344"/>
                  </a:lnTo>
                  <a:lnTo>
                    <a:pt x="1760" y="1340"/>
                  </a:lnTo>
                  <a:lnTo>
                    <a:pt x="1758" y="1336"/>
                  </a:lnTo>
                  <a:lnTo>
                    <a:pt x="1758" y="1332"/>
                  </a:lnTo>
                  <a:lnTo>
                    <a:pt x="1756" y="1328"/>
                  </a:lnTo>
                  <a:lnTo>
                    <a:pt x="1756" y="1330"/>
                  </a:lnTo>
                  <a:lnTo>
                    <a:pt x="1756" y="1326"/>
                  </a:lnTo>
                  <a:lnTo>
                    <a:pt x="1758" y="1320"/>
                  </a:lnTo>
                  <a:lnTo>
                    <a:pt x="1758" y="1316"/>
                  </a:lnTo>
                  <a:lnTo>
                    <a:pt x="1760" y="1304"/>
                  </a:lnTo>
                  <a:lnTo>
                    <a:pt x="1762" y="1300"/>
                  </a:lnTo>
                  <a:lnTo>
                    <a:pt x="1764" y="1294"/>
                  </a:lnTo>
                  <a:lnTo>
                    <a:pt x="1764" y="1290"/>
                  </a:lnTo>
                  <a:lnTo>
                    <a:pt x="1766" y="1284"/>
                  </a:lnTo>
                  <a:lnTo>
                    <a:pt x="1766" y="1280"/>
                  </a:lnTo>
                  <a:lnTo>
                    <a:pt x="1766" y="1278"/>
                  </a:lnTo>
                  <a:lnTo>
                    <a:pt x="1766" y="1274"/>
                  </a:lnTo>
                  <a:lnTo>
                    <a:pt x="1764" y="1272"/>
                  </a:lnTo>
                  <a:lnTo>
                    <a:pt x="1764" y="1272"/>
                  </a:lnTo>
                  <a:lnTo>
                    <a:pt x="1764" y="1272"/>
                  </a:lnTo>
                  <a:lnTo>
                    <a:pt x="1762" y="1266"/>
                  </a:lnTo>
                  <a:lnTo>
                    <a:pt x="1760" y="1262"/>
                  </a:lnTo>
                  <a:lnTo>
                    <a:pt x="1758" y="1258"/>
                  </a:lnTo>
                  <a:lnTo>
                    <a:pt x="1756" y="1256"/>
                  </a:lnTo>
                  <a:lnTo>
                    <a:pt x="1752" y="1250"/>
                  </a:lnTo>
                  <a:lnTo>
                    <a:pt x="1746" y="1246"/>
                  </a:lnTo>
                  <a:lnTo>
                    <a:pt x="1744" y="1244"/>
                  </a:lnTo>
                  <a:lnTo>
                    <a:pt x="1742" y="1242"/>
                  </a:lnTo>
                  <a:lnTo>
                    <a:pt x="1740" y="1242"/>
                  </a:lnTo>
                  <a:lnTo>
                    <a:pt x="1738" y="1242"/>
                  </a:lnTo>
                  <a:lnTo>
                    <a:pt x="1738" y="1242"/>
                  </a:lnTo>
                  <a:lnTo>
                    <a:pt x="1736" y="1242"/>
                  </a:lnTo>
                  <a:lnTo>
                    <a:pt x="1732" y="1240"/>
                  </a:lnTo>
                  <a:lnTo>
                    <a:pt x="1732" y="1240"/>
                  </a:lnTo>
                  <a:lnTo>
                    <a:pt x="1732" y="1240"/>
                  </a:lnTo>
                  <a:lnTo>
                    <a:pt x="1728" y="1242"/>
                  </a:lnTo>
                  <a:lnTo>
                    <a:pt x="1728" y="1242"/>
                  </a:lnTo>
                  <a:lnTo>
                    <a:pt x="1728" y="1242"/>
                  </a:lnTo>
                  <a:lnTo>
                    <a:pt x="1726" y="1244"/>
                  </a:lnTo>
                  <a:lnTo>
                    <a:pt x="1726" y="1244"/>
                  </a:lnTo>
                  <a:lnTo>
                    <a:pt x="1724" y="1246"/>
                  </a:lnTo>
                  <a:lnTo>
                    <a:pt x="1724" y="1246"/>
                  </a:lnTo>
                  <a:lnTo>
                    <a:pt x="1724" y="1246"/>
                  </a:lnTo>
                  <a:lnTo>
                    <a:pt x="1724" y="1248"/>
                  </a:lnTo>
                  <a:lnTo>
                    <a:pt x="1724" y="1250"/>
                  </a:lnTo>
                  <a:lnTo>
                    <a:pt x="1724" y="1252"/>
                  </a:lnTo>
                  <a:lnTo>
                    <a:pt x="1724" y="1256"/>
                  </a:lnTo>
                  <a:lnTo>
                    <a:pt x="1724" y="1258"/>
                  </a:lnTo>
                  <a:lnTo>
                    <a:pt x="1726" y="1260"/>
                  </a:lnTo>
                  <a:lnTo>
                    <a:pt x="1724" y="1262"/>
                  </a:lnTo>
                  <a:lnTo>
                    <a:pt x="1724" y="1262"/>
                  </a:lnTo>
                  <a:lnTo>
                    <a:pt x="1724" y="1262"/>
                  </a:lnTo>
                  <a:lnTo>
                    <a:pt x="1722" y="1262"/>
                  </a:lnTo>
                  <a:lnTo>
                    <a:pt x="1720" y="1262"/>
                  </a:lnTo>
                  <a:lnTo>
                    <a:pt x="1720" y="1262"/>
                  </a:lnTo>
                  <a:lnTo>
                    <a:pt x="1720" y="1260"/>
                  </a:lnTo>
                  <a:lnTo>
                    <a:pt x="1718" y="1260"/>
                  </a:lnTo>
                  <a:lnTo>
                    <a:pt x="1718" y="1258"/>
                  </a:lnTo>
                  <a:lnTo>
                    <a:pt x="1718" y="1258"/>
                  </a:lnTo>
                  <a:lnTo>
                    <a:pt x="1720" y="1254"/>
                  </a:lnTo>
                  <a:lnTo>
                    <a:pt x="1720" y="1250"/>
                  </a:lnTo>
                  <a:lnTo>
                    <a:pt x="1722" y="1244"/>
                  </a:lnTo>
                  <a:lnTo>
                    <a:pt x="1724" y="1238"/>
                  </a:lnTo>
                  <a:lnTo>
                    <a:pt x="1724" y="1234"/>
                  </a:lnTo>
                  <a:lnTo>
                    <a:pt x="1726" y="1230"/>
                  </a:lnTo>
                  <a:lnTo>
                    <a:pt x="1726" y="1230"/>
                  </a:lnTo>
                  <a:lnTo>
                    <a:pt x="1726" y="1228"/>
                  </a:lnTo>
                  <a:lnTo>
                    <a:pt x="1726" y="1228"/>
                  </a:lnTo>
                  <a:lnTo>
                    <a:pt x="1724" y="1226"/>
                  </a:lnTo>
                  <a:lnTo>
                    <a:pt x="1724" y="1226"/>
                  </a:lnTo>
                  <a:lnTo>
                    <a:pt x="1724" y="1226"/>
                  </a:lnTo>
                  <a:lnTo>
                    <a:pt x="1722" y="1224"/>
                  </a:lnTo>
                  <a:lnTo>
                    <a:pt x="1720" y="1224"/>
                  </a:lnTo>
                  <a:lnTo>
                    <a:pt x="1720" y="1224"/>
                  </a:lnTo>
                  <a:lnTo>
                    <a:pt x="1720" y="1226"/>
                  </a:lnTo>
                  <a:lnTo>
                    <a:pt x="1718" y="1226"/>
                  </a:lnTo>
                  <a:lnTo>
                    <a:pt x="1716" y="1228"/>
                  </a:lnTo>
                  <a:lnTo>
                    <a:pt x="1712" y="1232"/>
                  </a:lnTo>
                  <a:lnTo>
                    <a:pt x="1710" y="1234"/>
                  </a:lnTo>
                  <a:lnTo>
                    <a:pt x="1706" y="1234"/>
                  </a:lnTo>
                  <a:lnTo>
                    <a:pt x="1708" y="1234"/>
                  </a:lnTo>
                  <a:lnTo>
                    <a:pt x="1704" y="1234"/>
                  </a:lnTo>
                  <a:lnTo>
                    <a:pt x="1700" y="1236"/>
                  </a:lnTo>
                  <a:lnTo>
                    <a:pt x="1696" y="1236"/>
                  </a:lnTo>
                  <a:lnTo>
                    <a:pt x="1690" y="1236"/>
                  </a:lnTo>
                  <a:lnTo>
                    <a:pt x="1682" y="1236"/>
                  </a:lnTo>
                  <a:lnTo>
                    <a:pt x="1678" y="1236"/>
                  </a:lnTo>
                  <a:lnTo>
                    <a:pt x="1676" y="1234"/>
                  </a:lnTo>
                  <a:lnTo>
                    <a:pt x="1676" y="1234"/>
                  </a:lnTo>
                  <a:lnTo>
                    <a:pt x="1676" y="1234"/>
                  </a:lnTo>
                  <a:lnTo>
                    <a:pt x="1678" y="1232"/>
                  </a:lnTo>
                  <a:lnTo>
                    <a:pt x="1678" y="1232"/>
                  </a:lnTo>
                  <a:lnTo>
                    <a:pt x="1680" y="1228"/>
                  </a:lnTo>
                  <a:lnTo>
                    <a:pt x="1682" y="1226"/>
                  </a:lnTo>
                  <a:lnTo>
                    <a:pt x="1684" y="1224"/>
                  </a:lnTo>
                  <a:lnTo>
                    <a:pt x="1688" y="1222"/>
                  </a:lnTo>
                  <a:lnTo>
                    <a:pt x="1690" y="1220"/>
                  </a:lnTo>
                  <a:lnTo>
                    <a:pt x="1696" y="1216"/>
                  </a:lnTo>
                  <a:lnTo>
                    <a:pt x="1700" y="1212"/>
                  </a:lnTo>
                  <a:lnTo>
                    <a:pt x="1702" y="1210"/>
                  </a:lnTo>
                  <a:lnTo>
                    <a:pt x="1708" y="1206"/>
                  </a:lnTo>
                  <a:lnTo>
                    <a:pt x="1712" y="1202"/>
                  </a:lnTo>
                  <a:lnTo>
                    <a:pt x="1718" y="1198"/>
                  </a:lnTo>
                  <a:lnTo>
                    <a:pt x="1720" y="1194"/>
                  </a:lnTo>
                  <a:lnTo>
                    <a:pt x="1722" y="1192"/>
                  </a:lnTo>
                  <a:lnTo>
                    <a:pt x="1722" y="1192"/>
                  </a:lnTo>
                  <a:lnTo>
                    <a:pt x="1722" y="1192"/>
                  </a:lnTo>
                  <a:lnTo>
                    <a:pt x="1724" y="1190"/>
                  </a:lnTo>
                  <a:lnTo>
                    <a:pt x="1724" y="1190"/>
                  </a:lnTo>
                  <a:lnTo>
                    <a:pt x="1724" y="1190"/>
                  </a:lnTo>
                  <a:lnTo>
                    <a:pt x="1724" y="1186"/>
                  </a:lnTo>
                  <a:lnTo>
                    <a:pt x="1726" y="1184"/>
                  </a:lnTo>
                  <a:lnTo>
                    <a:pt x="1726" y="1182"/>
                  </a:lnTo>
                  <a:lnTo>
                    <a:pt x="1728" y="1180"/>
                  </a:lnTo>
                  <a:lnTo>
                    <a:pt x="1726" y="1182"/>
                  </a:lnTo>
                  <a:lnTo>
                    <a:pt x="1728" y="1180"/>
                  </a:lnTo>
                  <a:lnTo>
                    <a:pt x="1728" y="1180"/>
                  </a:lnTo>
                  <a:lnTo>
                    <a:pt x="1730" y="1178"/>
                  </a:lnTo>
                  <a:lnTo>
                    <a:pt x="1732" y="1176"/>
                  </a:lnTo>
                  <a:lnTo>
                    <a:pt x="1738" y="1174"/>
                  </a:lnTo>
                  <a:lnTo>
                    <a:pt x="1740" y="1174"/>
                  </a:lnTo>
                  <a:lnTo>
                    <a:pt x="1740" y="1172"/>
                  </a:lnTo>
                  <a:lnTo>
                    <a:pt x="1742" y="1170"/>
                  </a:lnTo>
                  <a:lnTo>
                    <a:pt x="1742" y="1170"/>
                  </a:lnTo>
                  <a:lnTo>
                    <a:pt x="1742" y="1170"/>
                  </a:lnTo>
                  <a:lnTo>
                    <a:pt x="1744" y="1168"/>
                  </a:lnTo>
                  <a:lnTo>
                    <a:pt x="1746" y="1166"/>
                  </a:lnTo>
                  <a:lnTo>
                    <a:pt x="1746" y="1166"/>
                  </a:lnTo>
                  <a:lnTo>
                    <a:pt x="1746" y="1166"/>
                  </a:lnTo>
                  <a:lnTo>
                    <a:pt x="1746" y="1164"/>
                  </a:lnTo>
                  <a:lnTo>
                    <a:pt x="1748" y="1162"/>
                  </a:lnTo>
                  <a:lnTo>
                    <a:pt x="1748" y="1162"/>
                  </a:lnTo>
                  <a:lnTo>
                    <a:pt x="1752" y="1158"/>
                  </a:lnTo>
                  <a:lnTo>
                    <a:pt x="1754" y="1156"/>
                  </a:lnTo>
                  <a:lnTo>
                    <a:pt x="1754" y="1156"/>
                  </a:lnTo>
                  <a:lnTo>
                    <a:pt x="1754" y="1156"/>
                  </a:lnTo>
                  <a:lnTo>
                    <a:pt x="1756" y="1154"/>
                  </a:lnTo>
                  <a:lnTo>
                    <a:pt x="1756" y="1154"/>
                  </a:lnTo>
                  <a:lnTo>
                    <a:pt x="1756" y="1154"/>
                  </a:lnTo>
                  <a:lnTo>
                    <a:pt x="1758" y="1150"/>
                  </a:lnTo>
                  <a:lnTo>
                    <a:pt x="1758" y="1148"/>
                  </a:lnTo>
                  <a:lnTo>
                    <a:pt x="1758" y="1144"/>
                  </a:lnTo>
                  <a:lnTo>
                    <a:pt x="1758" y="1142"/>
                  </a:lnTo>
                  <a:lnTo>
                    <a:pt x="1758" y="1142"/>
                  </a:lnTo>
                  <a:lnTo>
                    <a:pt x="1760" y="1140"/>
                  </a:lnTo>
                  <a:lnTo>
                    <a:pt x="1760" y="1140"/>
                  </a:lnTo>
                  <a:lnTo>
                    <a:pt x="1760" y="1140"/>
                  </a:lnTo>
                  <a:lnTo>
                    <a:pt x="1764" y="1140"/>
                  </a:lnTo>
                  <a:lnTo>
                    <a:pt x="1766" y="1140"/>
                  </a:lnTo>
                  <a:lnTo>
                    <a:pt x="1766" y="1140"/>
                  </a:lnTo>
                  <a:lnTo>
                    <a:pt x="1766" y="1140"/>
                  </a:lnTo>
                  <a:lnTo>
                    <a:pt x="1768" y="1140"/>
                  </a:lnTo>
                  <a:lnTo>
                    <a:pt x="1768" y="1140"/>
                  </a:lnTo>
                  <a:lnTo>
                    <a:pt x="1770" y="1140"/>
                  </a:lnTo>
                  <a:lnTo>
                    <a:pt x="1770" y="1140"/>
                  </a:lnTo>
                  <a:lnTo>
                    <a:pt x="1770" y="1140"/>
                  </a:lnTo>
                  <a:lnTo>
                    <a:pt x="1772" y="1140"/>
                  </a:lnTo>
                  <a:lnTo>
                    <a:pt x="1772" y="1138"/>
                  </a:lnTo>
                  <a:lnTo>
                    <a:pt x="1772" y="1138"/>
                  </a:lnTo>
                  <a:lnTo>
                    <a:pt x="1772" y="1138"/>
                  </a:lnTo>
                  <a:lnTo>
                    <a:pt x="1774" y="1136"/>
                  </a:lnTo>
                  <a:lnTo>
                    <a:pt x="1774" y="1136"/>
                  </a:lnTo>
                  <a:lnTo>
                    <a:pt x="1774" y="1136"/>
                  </a:lnTo>
                  <a:lnTo>
                    <a:pt x="1774" y="1132"/>
                  </a:lnTo>
                  <a:lnTo>
                    <a:pt x="1774" y="1130"/>
                  </a:lnTo>
                  <a:lnTo>
                    <a:pt x="1774" y="1128"/>
                  </a:lnTo>
                  <a:lnTo>
                    <a:pt x="1774" y="1128"/>
                  </a:lnTo>
                  <a:lnTo>
                    <a:pt x="1778" y="1122"/>
                  </a:lnTo>
                  <a:lnTo>
                    <a:pt x="1778" y="1118"/>
                  </a:lnTo>
                  <a:lnTo>
                    <a:pt x="1780" y="1118"/>
                  </a:lnTo>
                  <a:lnTo>
                    <a:pt x="1782" y="1116"/>
                  </a:lnTo>
                  <a:lnTo>
                    <a:pt x="1786" y="1114"/>
                  </a:lnTo>
                  <a:lnTo>
                    <a:pt x="1788" y="1114"/>
                  </a:lnTo>
                  <a:lnTo>
                    <a:pt x="1792" y="1112"/>
                  </a:lnTo>
                  <a:lnTo>
                    <a:pt x="1796" y="1112"/>
                  </a:lnTo>
                  <a:lnTo>
                    <a:pt x="1800" y="1112"/>
                  </a:lnTo>
                  <a:lnTo>
                    <a:pt x="1806" y="1112"/>
                  </a:lnTo>
                  <a:lnTo>
                    <a:pt x="1810" y="1112"/>
                  </a:lnTo>
                  <a:lnTo>
                    <a:pt x="1818" y="1112"/>
                  </a:lnTo>
                  <a:lnTo>
                    <a:pt x="1822" y="1112"/>
                  </a:lnTo>
                  <a:lnTo>
                    <a:pt x="1824" y="1112"/>
                  </a:lnTo>
                  <a:lnTo>
                    <a:pt x="1824" y="1112"/>
                  </a:lnTo>
                  <a:lnTo>
                    <a:pt x="1826" y="1114"/>
                  </a:lnTo>
                  <a:lnTo>
                    <a:pt x="1828" y="1116"/>
                  </a:lnTo>
                  <a:lnTo>
                    <a:pt x="1830" y="1118"/>
                  </a:lnTo>
                  <a:lnTo>
                    <a:pt x="1830" y="1118"/>
                  </a:lnTo>
                  <a:lnTo>
                    <a:pt x="1830" y="1120"/>
                  </a:lnTo>
                  <a:lnTo>
                    <a:pt x="1830" y="1120"/>
                  </a:lnTo>
                  <a:lnTo>
                    <a:pt x="1832" y="1120"/>
                  </a:lnTo>
                  <a:lnTo>
                    <a:pt x="1832" y="1120"/>
                  </a:lnTo>
                  <a:lnTo>
                    <a:pt x="1832" y="1120"/>
                  </a:lnTo>
                  <a:lnTo>
                    <a:pt x="1834" y="1120"/>
                  </a:lnTo>
                  <a:lnTo>
                    <a:pt x="1834" y="1120"/>
                  </a:lnTo>
                  <a:lnTo>
                    <a:pt x="1836" y="1120"/>
                  </a:lnTo>
                  <a:lnTo>
                    <a:pt x="1836" y="1118"/>
                  </a:lnTo>
                  <a:lnTo>
                    <a:pt x="1836" y="1118"/>
                  </a:lnTo>
                  <a:lnTo>
                    <a:pt x="1836" y="1118"/>
                  </a:lnTo>
                  <a:lnTo>
                    <a:pt x="1836" y="1116"/>
                  </a:lnTo>
                  <a:lnTo>
                    <a:pt x="1836" y="1116"/>
                  </a:lnTo>
                  <a:lnTo>
                    <a:pt x="1838" y="1116"/>
                  </a:lnTo>
                  <a:lnTo>
                    <a:pt x="1838" y="1116"/>
                  </a:lnTo>
                  <a:lnTo>
                    <a:pt x="1838" y="1116"/>
                  </a:lnTo>
                  <a:lnTo>
                    <a:pt x="1840" y="1118"/>
                  </a:lnTo>
                  <a:lnTo>
                    <a:pt x="1840" y="1118"/>
                  </a:lnTo>
                  <a:lnTo>
                    <a:pt x="1840" y="1118"/>
                  </a:lnTo>
                  <a:lnTo>
                    <a:pt x="1842" y="1120"/>
                  </a:lnTo>
                  <a:lnTo>
                    <a:pt x="1842" y="1120"/>
                  </a:lnTo>
                  <a:lnTo>
                    <a:pt x="1842" y="1120"/>
                  </a:lnTo>
                  <a:lnTo>
                    <a:pt x="1844" y="1120"/>
                  </a:lnTo>
                  <a:lnTo>
                    <a:pt x="1844" y="1120"/>
                  </a:lnTo>
                  <a:lnTo>
                    <a:pt x="1844" y="1120"/>
                  </a:lnTo>
                  <a:lnTo>
                    <a:pt x="1846" y="1120"/>
                  </a:lnTo>
                  <a:lnTo>
                    <a:pt x="1850" y="1120"/>
                  </a:lnTo>
                  <a:lnTo>
                    <a:pt x="1854" y="1118"/>
                  </a:lnTo>
                  <a:lnTo>
                    <a:pt x="1858" y="1116"/>
                  </a:lnTo>
                  <a:lnTo>
                    <a:pt x="1860" y="1114"/>
                  </a:lnTo>
                  <a:lnTo>
                    <a:pt x="1862" y="1114"/>
                  </a:lnTo>
                  <a:lnTo>
                    <a:pt x="1864" y="1114"/>
                  </a:lnTo>
                  <a:lnTo>
                    <a:pt x="1866" y="1114"/>
                  </a:lnTo>
                  <a:lnTo>
                    <a:pt x="1870" y="1114"/>
                  </a:lnTo>
                  <a:lnTo>
                    <a:pt x="1874" y="1116"/>
                  </a:lnTo>
                  <a:lnTo>
                    <a:pt x="1874" y="1116"/>
                  </a:lnTo>
                  <a:lnTo>
                    <a:pt x="1874" y="1116"/>
                  </a:lnTo>
                  <a:lnTo>
                    <a:pt x="1876" y="1116"/>
                  </a:lnTo>
                  <a:lnTo>
                    <a:pt x="1876" y="1116"/>
                  </a:lnTo>
                  <a:lnTo>
                    <a:pt x="1876" y="1116"/>
                  </a:lnTo>
                  <a:lnTo>
                    <a:pt x="1878" y="1114"/>
                  </a:lnTo>
                  <a:lnTo>
                    <a:pt x="1878" y="1114"/>
                  </a:lnTo>
                  <a:lnTo>
                    <a:pt x="1878" y="1114"/>
                  </a:lnTo>
                  <a:lnTo>
                    <a:pt x="1880" y="1112"/>
                  </a:lnTo>
                  <a:lnTo>
                    <a:pt x="1880" y="1112"/>
                  </a:lnTo>
                  <a:lnTo>
                    <a:pt x="1880" y="1112"/>
                  </a:lnTo>
                  <a:lnTo>
                    <a:pt x="1880" y="1110"/>
                  </a:lnTo>
                  <a:lnTo>
                    <a:pt x="1880" y="1110"/>
                  </a:lnTo>
                  <a:lnTo>
                    <a:pt x="1880" y="1106"/>
                  </a:lnTo>
                  <a:lnTo>
                    <a:pt x="1880" y="1104"/>
                  </a:lnTo>
                  <a:lnTo>
                    <a:pt x="1880" y="1102"/>
                  </a:lnTo>
                  <a:lnTo>
                    <a:pt x="1878" y="1100"/>
                  </a:lnTo>
                  <a:lnTo>
                    <a:pt x="1878" y="1100"/>
                  </a:lnTo>
                  <a:lnTo>
                    <a:pt x="1880" y="1100"/>
                  </a:lnTo>
                  <a:lnTo>
                    <a:pt x="1880" y="1098"/>
                  </a:lnTo>
                  <a:lnTo>
                    <a:pt x="1882" y="1098"/>
                  </a:lnTo>
                  <a:lnTo>
                    <a:pt x="1884" y="1100"/>
                  </a:lnTo>
                  <a:lnTo>
                    <a:pt x="1884" y="1100"/>
                  </a:lnTo>
                  <a:lnTo>
                    <a:pt x="1886" y="1102"/>
                  </a:lnTo>
                  <a:lnTo>
                    <a:pt x="1888" y="1102"/>
                  </a:lnTo>
                  <a:lnTo>
                    <a:pt x="1894" y="1106"/>
                  </a:lnTo>
                  <a:lnTo>
                    <a:pt x="1900" y="1110"/>
                  </a:lnTo>
                  <a:lnTo>
                    <a:pt x="1902" y="1112"/>
                  </a:lnTo>
                  <a:lnTo>
                    <a:pt x="1904" y="1114"/>
                  </a:lnTo>
                  <a:lnTo>
                    <a:pt x="1906" y="1116"/>
                  </a:lnTo>
                  <a:lnTo>
                    <a:pt x="1906" y="1116"/>
                  </a:lnTo>
                  <a:lnTo>
                    <a:pt x="1908" y="1120"/>
                  </a:lnTo>
                  <a:lnTo>
                    <a:pt x="1910" y="1122"/>
                  </a:lnTo>
                  <a:lnTo>
                    <a:pt x="1910" y="1122"/>
                  </a:lnTo>
                  <a:lnTo>
                    <a:pt x="1912" y="1122"/>
                  </a:lnTo>
                  <a:lnTo>
                    <a:pt x="1912" y="1122"/>
                  </a:lnTo>
                  <a:lnTo>
                    <a:pt x="1912" y="1122"/>
                  </a:lnTo>
                  <a:lnTo>
                    <a:pt x="1912" y="1124"/>
                  </a:lnTo>
                  <a:lnTo>
                    <a:pt x="1914" y="1124"/>
                  </a:lnTo>
                  <a:lnTo>
                    <a:pt x="1914" y="1124"/>
                  </a:lnTo>
                  <a:lnTo>
                    <a:pt x="1916" y="1124"/>
                  </a:lnTo>
                  <a:lnTo>
                    <a:pt x="1918" y="1124"/>
                  </a:lnTo>
                  <a:lnTo>
                    <a:pt x="1918" y="1124"/>
                  </a:lnTo>
                  <a:lnTo>
                    <a:pt x="1920" y="1124"/>
                  </a:lnTo>
                  <a:lnTo>
                    <a:pt x="1920" y="1124"/>
                  </a:lnTo>
                  <a:lnTo>
                    <a:pt x="1920" y="1124"/>
                  </a:lnTo>
                  <a:lnTo>
                    <a:pt x="1926" y="1122"/>
                  </a:lnTo>
                  <a:lnTo>
                    <a:pt x="1930" y="1120"/>
                  </a:lnTo>
                  <a:lnTo>
                    <a:pt x="1934" y="1118"/>
                  </a:lnTo>
                  <a:lnTo>
                    <a:pt x="1936" y="1118"/>
                  </a:lnTo>
                  <a:lnTo>
                    <a:pt x="1938" y="1118"/>
                  </a:lnTo>
                  <a:lnTo>
                    <a:pt x="1944" y="1118"/>
                  </a:lnTo>
                  <a:lnTo>
                    <a:pt x="1946" y="1116"/>
                  </a:lnTo>
                  <a:lnTo>
                    <a:pt x="1950" y="1116"/>
                  </a:lnTo>
                  <a:lnTo>
                    <a:pt x="1950" y="1116"/>
                  </a:lnTo>
                  <a:lnTo>
                    <a:pt x="1950" y="1116"/>
                  </a:lnTo>
                  <a:lnTo>
                    <a:pt x="1952" y="1116"/>
                  </a:lnTo>
                  <a:lnTo>
                    <a:pt x="1952" y="1116"/>
                  </a:lnTo>
                  <a:lnTo>
                    <a:pt x="1952" y="1114"/>
                  </a:lnTo>
                  <a:lnTo>
                    <a:pt x="1954" y="1114"/>
                  </a:lnTo>
                  <a:lnTo>
                    <a:pt x="1954" y="1114"/>
                  </a:lnTo>
                  <a:lnTo>
                    <a:pt x="1954" y="1112"/>
                  </a:lnTo>
                  <a:lnTo>
                    <a:pt x="1956" y="1110"/>
                  </a:lnTo>
                  <a:lnTo>
                    <a:pt x="1956" y="1110"/>
                  </a:lnTo>
                  <a:lnTo>
                    <a:pt x="1956" y="1110"/>
                  </a:lnTo>
                  <a:lnTo>
                    <a:pt x="1958" y="1108"/>
                  </a:lnTo>
                  <a:lnTo>
                    <a:pt x="1958" y="1108"/>
                  </a:lnTo>
                  <a:lnTo>
                    <a:pt x="1958" y="1106"/>
                  </a:lnTo>
                  <a:lnTo>
                    <a:pt x="1958" y="1104"/>
                  </a:lnTo>
                  <a:lnTo>
                    <a:pt x="1958" y="1100"/>
                  </a:lnTo>
                  <a:lnTo>
                    <a:pt x="1960" y="1092"/>
                  </a:lnTo>
                  <a:lnTo>
                    <a:pt x="1960" y="1090"/>
                  </a:lnTo>
                  <a:lnTo>
                    <a:pt x="1960" y="1088"/>
                  </a:lnTo>
                  <a:lnTo>
                    <a:pt x="1962" y="1086"/>
                  </a:lnTo>
                  <a:lnTo>
                    <a:pt x="1964" y="1084"/>
                  </a:lnTo>
                  <a:lnTo>
                    <a:pt x="1968" y="1082"/>
                  </a:lnTo>
                  <a:lnTo>
                    <a:pt x="1974" y="1078"/>
                  </a:lnTo>
                  <a:lnTo>
                    <a:pt x="1976" y="1076"/>
                  </a:lnTo>
                  <a:lnTo>
                    <a:pt x="1978" y="1076"/>
                  </a:lnTo>
                  <a:lnTo>
                    <a:pt x="1978" y="1076"/>
                  </a:lnTo>
                  <a:lnTo>
                    <a:pt x="1978" y="1076"/>
                  </a:lnTo>
                  <a:lnTo>
                    <a:pt x="1980" y="1074"/>
                  </a:lnTo>
                  <a:lnTo>
                    <a:pt x="1980" y="1074"/>
                  </a:lnTo>
                  <a:lnTo>
                    <a:pt x="1980" y="1074"/>
                  </a:lnTo>
                  <a:lnTo>
                    <a:pt x="1980" y="1072"/>
                  </a:lnTo>
                  <a:lnTo>
                    <a:pt x="1982" y="1068"/>
                  </a:lnTo>
                  <a:lnTo>
                    <a:pt x="1984" y="1066"/>
                  </a:lnTo>
                  <a:lnTo>
                    <a:pt x="1984" y="1062"/>
                  </a:lnTo>
                  <a:lnTo>
                    <a:pt x="1986" y="1060"/>
                  </a:lnTo>
                  <a:lnTo>
                    <a:pt x="1988" y="1056"/>
                  </a:lnTo>
                  <a:lnTo>
                    <a:pt x="1988" y="1054"/>
                  </a:lnTo>
                  <a:lnTo>
                    <a:pt x="1990" y="1052"/>
                  </a:lnTo>
                  <a:lnTo>
                    <a:pt x="1992" y="1050"/>
                  </a:lnTo>
                  <a:lnTo>
                    <a:pt x="1992" y="1048"/>
                  </a:lnTo>
                  <a:lnTo>
                    <a:pt x="1994" y="1046"/>
                  </a:lnTo>
                  <a:lnTo>
                    <a:pt x="1998" y="1044"/>
                  </a:lnTo>
                  <a:lnTo>
                    <a:pt x="2000" y="1044"/>
                  </a:lnTo>
                  <a:lnTo>
                    <a:pt x="2002" y="1044"/>
                  </a:lnTo>
                  <a:lnTo>
                    <a:pt x="2006" y="1042"/>
                  </a:lnTo>
                  <a:lnTo>
                    <a:pt x="2012" y="1040"/>
                  </a:lnTo>
                  <a:lnTo>
                    <a:pt x="2014" y="1040"/>
                  </a:lnTo>
                  <a:lnTo>
                    <a:pt x="2016" y="1040"/>
                  </a:lnTo>
                  <a:lnTo>
                    <a:pt x="2018" y="1040"/>
                  </a:lnTo>
                  <a:lnTo>
                    <a:pt x="2018" y="1040"/>
                  </a:lnTo>
                  <a:lnTo>
                    <a:pt x="2020" y="1040"/>
                  </a:lnTo>
                  <a:lnTo>
                    <a:pt x="2022" y="1042"/>
                  </a:lnTo>
                  <a:lnTo>
                    <a:pt x="2026" y="1044"/>
                  </a:lnTo>
                  <a:lnTo>
                    <a:pt x="2026" y="1046"/>
                  </a:lnTo>
                  <a:lnTo>
                    <a:pt x="2028" y="1046"/>
                  </a:lnTo>
                  <a:lnTo>
                    <a:pt x="2028" y="1046"/>
                  </a:lnTo>
                  <a:lnTo>
                    <a:pt x="2026" y="1050"/>
                  </a:lnTo>
                  <a:lnTo>
                    <a:pt x="2026" y="1054"/>
                  </a:lnTo>
                  <a:lnTo>
                    <a:pt x="2026" y="1056"/>
                  </a:lnTo>
                  <a:lnTo>
                    <a:pt x="2026" y="1058"/>
                  </a:lnTo>
                  <a:lnTo>
                    <a:pt x="2026" y="1060"/>
                  </a:lnTo>
                  <a:lnTo>
                    <a:pt x="2028" y="1062"/>
                  </a:lnTo>
                  <a:lnTo>
                    <a:pt x="2028" y="1066"/>
                  </a:lnTo>
                  <a:lnTo>
                    <a:pt x="2030" y="1070"/>
                  </a:lnTo>
                  <a:lnTo>
                    <a:pt x="2030" y="1072"/>
                  </a:lnTo>
                  <a:lnTo>
                    <a:pt x="2030" y="1072"/>
                  </a:lnTo>
                  <a:lnTo>
                    <a:pt x="2030" y="1072"/>
                  </a:lnTo>
                  <a:lnTo>
                    <a:pt x="2032" y="1074"/>
                  </a:lnTo>
                  <a:lnTo>
                    <a:pt x="2032" y="1074"/>
                  </a:lnTo>
                  <a:lnTo>
                    <a:pt x="2032" y="1074"/>
                  </a:lnTo>
                  <a:lnTo>
                    <a:pt x="2034" y="1076"/>
                  </a:lnTo>
                  <a:lnTo>
                    <a:pt x="2034" y="1076"/>
                  </a:lnTo>
                  <a:lnTo>
                    <a:pt x="2034" y="1076"/>
                  </a:lnTo>
                  <a:lnTo>
                    <a:pt x="2036" y="1076"/>
                  </a:lnTo>
                  <a:lnTo>
                    <a:pt x="2036" y="1076"/>
                  </a:lnTo>
                  <a:lnTo>
                    <a:pt x="2038" y="1076"/>
                  </a:lnTo>
                  <a:lnTo>
                    <a:pt x="2038" y="1076"/>
                  </a:lnTo>
                  <a:lnTo>
                    <a:pt x="2038" y="1076"/>
                  </a:lnTo>
                  <a:lnTo>
                    <a:pt x="2040" y="1076"/>
                  </a:lnTo>
                  <a:lnTo>
                    <a:pt x="2042" y="1076"/>
                  </a:lnTo>
                  <a:lnTo>
                    <a:pt x="2042" y="1076"/>
                  </a:lnTo>
                  <a:lnTo>
                    <a:pt x="2042" y="1076"/>
                  </a:lnTo>
                  <a:lnTo>
                    <a:pt x="2044" y="1074"/>
                  </a:lnTo>
                  <a:lnTo>
                    <a:pt x="2050" y="1072"/>
                  </a:lnTo>
                  <a:lnTo>
                    <a:pt x="2054" y="1068"/>
                  </a:lnTo>
                  <a:lnTo>
                    <a:pt x="2056" y="1066"/>
                  </a:lnTo>
                  <a:lnTo>
                    <a:pt x="2058" y="1062"/>
                  </a:lnTo>
                  <a:lnTo>
                    <a:pt x="2064" y="1056"/>
                  </a:lnTo>
                  <a:lnTo>
                    <a:pt x="2068" y="1050"/>
                  </a:lnTo>
                  <a:lnTo>
                    <a:pt x="2070" y="1048"/>
                  </a:lnTo>
                  <a:lnTo>
                    <a:pt x="2072" y="1046"/>
                  </a:lnTo>
                  <a:lnTo>
                    <a:pt x="2072" y="1044"/>
                  </a:lnTo>
                  <a:lnTo>
                    <a:pt x="2074" y="1044"/>
                  </a:lnTo>
                  <a:lnTo>
                    <a:pt x="2076" y="1042"/>
                  </a:lnTo>
                  <a:lnTo>
                    <a:pt x="2078" y="1040"/>
                  </a:lnTo>
                  <a:lnTo>
                    <a:pt x="2080" y="1040"/>
                  </a:lnTo>
                  <a:lnTo>
                    <a:pt x="2080" y="1038"/>
                  </a:lnTo>
                  <a:lnTo>
                    <a:pt x="2080" y="1038"/>
                  </a:lnTo>
                  <a:lnTo>
                    <a:pt x="2080" y="1038"/>
                  </a:lnTo>
                  <a:lnTo>
                    <a:pt x="2080" y="1036"/>
                  </a:lnTo>
                  <a:lnTo>
                    <a:pt x="2080" y="1036"/>
                  </a:lnTo>
                  <a:lnTo>
                    <a:pt x="2082" y="1036"/>
                  </a:lnTo>
                  <a:lnTo>
                    <a:pt x="2082" y="1034"/>
                  </a:lnTo>
                  <a:lnTo>
                    <a:pt x="2082" y="1034"/>
                  </a:lnTo>
                  <a:lnTo>
                    <a:pt x="2080" y="1032"/>
                  </a:lnTo>
                  <a:lnTo>
                    <a:pt x="2080" y="1032"/>
                  </a:lnTo>
                  <a:lnTo>
                    <a:pt x="2080" y="1032"/>
                  </a:lnTo>
                  <a:lnTo>
                    <a:pt x="2078" y="1024"/>
                  </a:lnTo>
                  <a:lnTo>
                    <a:pt x="2078" y="1024"/>
                  </a:lnTo>
                  <a:lnTo>
                    <a:pt x="2078" y="1024"/>
                  </a:lnTo>
                  <a:lnTo>
                    <a:pt x="2078" y="1022"/>
                  </a:lnTo>
                  <a:lnTo>
                    <a:pt x="2078" y="1020"/>
                  </a:lnTo>
                  <a:lnTo>
                    <a:pt x="2080" y="1018"/>
                  </a:lnTo>
                  <a:lnTo>
                    <a:pt x="2080" y="1016"/>
                  </a:lnTo>
                  <a:lnTo>
                    <a:pt x="2080" y="1016"/>
                  </a:lnTo>
                  <a:lnTo>
                    <a:pt x="2082" y="1014"/>
                  </a:lnTo>
                  <a:lnTo>
                    <a:pt x="2084" y="1014"/>
                  </a:lnTo>
                  <a:lnTo>
                    <a:pt x="2086" y="1014"/>
                  </a:lnTo>
                  <a:lnTo>
                    <a:pt x="2090" y="1014"/>
                  </a:lnTo>
                  <a:lnTo>
                    <a:pt x="2094" y="1014"/>
                  </a:lnTo>
                  <a:lnTo>
                    <a:pt x="2098" y="1014"/>
                  </a:lnTo>
                  <a:lnTo>
                    <a:pt x="2100" y="1014"/>
                  </a:lnTo>
                  <a:lnTo>
                    <a:pt x="2100" y="1016"/>
                  </a:lnTo>
                  <a:lnTo>
                    <a:pt x="2096" y="1020"/>
                  </a:lnTo>
                  <a:lnTo>
                    <a:pt x="2096" y="1020"/>
                  </a:lnTo>
                  <a:lnTo>
                    <a:pt x="2094" y="1020"/>
                  </a:lnTo>
                  <a:lnTo>
                    <a:pt x="2092" y="1022"/>
                  </a:lnTo>
                  <a:lnTo>
                    <a:pt x="2092" y="1022"/>
                  </a:lnTo>
                  <a:lnTo>
                    <a:pt x="2092" y="1022"/>
                  </a:lnTo>
                  <a:lnTo>
                    <a:pt x="2092" y="1026"/>
                  </a:lnTo>
                  <a:lnTo>
                    <a:pt x="2092" y="1026"/>
                  </a:lnTo>
                  <a:lnTo>
                    <a:pt x="2090" y="1026"/>
                  </a:lnTo>
                  <a:lnTo>
                    <a:pt x="2090" y="1030"/>
                  </a:lnTo>
                  <a:lnTo>
                    <a:pt x="2090" y="1030"/>
                  </a:lnTo>
                  <a:lnTo>
                    <a:pt x="2090" y="1030"/>
                  </a:lnTo>
                  <a:lnTo>
                    <a:pt x="2090" y="1034"/>
                  </a:lnTo>
                  <a:lnTo>
                    <a:pt x="2090" y="1038"/>
                  </a:lnTo>
                  <a:lnTo>
                    <a:pt x="2090" y="1048"/>
                  </a:lnTo>
                  <a:lnTo>
                    <a:pt x="2090" y="1052"/>
                  </a:lnTo>
                  <a:lnTo>
                    <a:pt x="2088" y="1058"/>
                  </a:lnTo>
                  <a:lnTo>
                    <a:pt x="2088" y="1056"/>
                  </a:lnTo>
                  <a:lnTo>
                    <a:pt x="2088" y="1060"/>
                  </a:lnTo>
                  <a:lnTo>
                    <a:pt x="2088" y="1060"/>
                  </a:lnTo>
                  <a:lnTo>
                    <a:pt x="2086" y="1062"/>
                  </a:lnTo>
                  <a:lnTo>
                    <a:pt x="2086" y="1062"/>
                  </a:lnTo>
                  <a:lnTo>
                    <a:pt x="2084" y="1064"/>
                  </a:lnTo>
                  <a:lnTo>
                    <a:pt x="2080" y="1066"/>
                  </a:lnTo>
                  <a:lnTo>
                    <a:pt x="2076" y="1068"/>
                  </a:lnTo>
                  <a:lnTo>
                    <a:pt x="2070" y="1072"/>
                  </a:lnTo>
                  <a:lnTo>
                    <a:pt x="2066" y="1074"/>
                  </a:lnTo>
                  <a:lnTo>
                    <a:pt x="2062" y="1076"/>
                  </a:lnTo>
                  <a:lnTo>
                    <a:pt x="2060" y="1078"/>
                  </a:lnTo>
                  <a:lnTo>
                    <a:pt x="2058" y="1080"/>
                  </a:lnTo>
                  <a:lnTo>
                    <a:pt x="2054" y="1084"/>
                  </a:lnTo>
                  <a:lnTo>
                    <a:pt x="2050" y="1086"/>
                  </a:lnTo>
                  <a:lnTo>
                    <a:pt x="2048" y="1088"/>
                  </a:lnTo>
                  <a:lnTo>
                    <a:pt x="2046" y="1090"/>
                  </a:lnTo>
                  <a:lnTo>
                    <a:pt x="2044" y="1092"/>
                  </a:lnTo>
                  <a:lnTo>
                    <a:pt x="2040" y="1096"/>
                  </a:lnTo>
                  <a:lnTo>
                    <a:pt x="2038" y="1100"/>
                  </a:lnTo>
                  <a:lnTo>
                    <a:pt x="2034" y="1106"/>
                  </a:lnTo>
                  <a:lnTo>
                    <a:pt x="2032" y="1110"/>
                  </a:lnTo>
                  <a:lnTo>
                    <a:pt x="2026" y="1120"/>
                  </a:lnTo>
                  <a:lnTo>
                    <a:pt x="2022" y="1124"/>
                  </a:lnTo>
                  <a:lnTo>
                    <a:pt x="2018" y="1128"/>
                  </a:lnTo>
                  <a:lnTo>
                    <a:pt x="2012" y="1134"/>
                  </a:lnTo>
                  <a:lnTo>
                    <a:pt x="2006" y="1142"/>
                  </a:lnTo>
                  <a:lnTo>
                    <a:pt x="1992" y="1154"/>
                  </a:lnTo>
                  <a:lnTo>
                    <a:pt x="1988" y="1156"/>
                  </a:lnTo>
                  <a:lnTo>
                    <a:pt x="1986" y="1160"/>
                  </a:lnTo>
                  <a:lnTo>
                    <a:pt x="1978" y="1166"/>
                  </a:lnTo>
                  <a:lnTo>
                    <a:pt x="1976" y="1168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76"/>
                  </a:lnTo>
                  <a:lnTo>
                    <a:pt x="1970" y="1176"/>
                  </a:lnTo>
                  <a:lnTo>
                    <a:pt x="1968" y="1180"/>
                  </a:lnTo>
                  <a:lnTo>
                    <a:pt x="1966" y="1186"/>
                  </a:lnTo>
                  <a:lnTo>
                    <a:pt x="1966" y="1192"/>
                  </a:lnTo>
                  <a:lnTo>
                    <a:pt x="1964" y="1200"/>
                  </a:lnTo>
                  <a:lnTo>
                    <a:pt x="1964" y="1206"/>
                  </a:lnTo>
                  <a:lnTo>
                    <a:pt x="1962" y="1214"/>
                  </a:lnTo>
                  <a:lnTo>
                    <a:pt x="1962" y="1220"/>
                  </a:lnTo>
                  <a:lnTo>
                    <a:pt x="1962" y="1226"/>
                  </a:lnTo>
                  <a:lnTo>
                    <a:pt x="1962" y="1232"/>
                  </a:lnTo>
                  <a:lnTo>
                    <a:pt x="1964" y="1236"/>
                  </a:lnTo>
                  <a:lnTo>
                    <a:pt x="1964" y="1236"/>
                  </a:lnTo>
                  <a:lnTo>
                    <a:pt x="1964" y="1236"/>
                  </a:lnTo>
                  <a:lnTo>
                    <a:pt x="1964" y="1240"/>
                  </a:lnTo>
                  <a:lnTo>
                    <a:pt x="1964" y="1240"/>
                  </a:lnTo>
                  <a:lnTo>
                    <a:pt x="1964" y="1240"/>
                  </a:lnTo>
                  <a:lnTo>
                    <a:pt x="1966" y="1242"/>
                  </a:lnTo>
                  <a:lnTo>
                    <a:pt x="1966" y="1242"/>
                  </a:lnTo>
                  <a:lnTo>
                    <a:pt x="1966" y="1242"/>
                  </a:lnTo>
                  <a:lnTo>
                    <a:pt x="1968" y="1246"/>
                  </a:lnTo>
                  <a:lnTo>
                    <a:pt x="1972" y="1248"/>
                  </a:lnTo>
                  <a:lnTo>
                    <a:pt x="1974" y="1250"/>
                  </a:lnTo>
                  <a:lnTo>
                    <a:pt x="1974" y="1252"/>
                  </a:lnTo>
                  <a:lnTo>
                    <a:pt x="1974" y="1254"/>
                  </a:lnTo>
                  <a:lnTo>
                    <a:pt x="1974" y="1258"/>
                  </a:lnTo>
                  <a:lnTo>
                    <a:pt x="1974" y="1264"/>
                  </a:lnTo>
                  <a:lnTo>
                    <a:pt x="1972" y="1272"/>
                  </a:lnTo>
                  <a:lnTo>
                    <a:pt x="1972" y="1276"/>
                  </a:lnTo>
                  <a:lnTo>
                    <a:pt x="1972" y="1278"/>
                  </a:lnTo>
                  <a:lnTo>
                    <a:pt x="1972" y="1278"/>
                  </a:lnTo>
                  <a:lnTo>
                    <a:pt x="1974" y="1280"/>
                  </a:lnTo>
                  <a:lnTo>
                    <a:pt x="1974" y="1282"/>
                  </a:lnTo>
                  <a:lnTo>
                    <a:pt x="1974" y="1284"/>
                  </a:lnTo>
                  <a:lnTo>
                    <a:pt x="1974" y="1284"/>
                  </a:lnTo>
                  <a:lnTo>
                    <a:pt x="1974" y="1284"/>
                  </a:lnTo>
                  <a:lnTo>
                    <a:pt x="1976" y="1288"/>
                  </a:lnTo>
                  <a:lnTo>
                    <a:pt x="1978" y="1292"/>
                  </a:lnTo>
                  <a:lnTo>
                    <a:pt x="1978" y="1292"/>
                  </a:lnTo>
                  <a:lnTo>
                    <a:pt x="1980" y="1294"/>
                  </a:lnTo>
                  <a:lnTo>
                    <a:pt x="1980" y="1296"/>
                  </a:lnTo>
                  <a:lnTo>
                    <a:pt x="1980" y="1298"/>
                  </a:lnTo>
                  <a:lnTo>
                    <a:pt x="1980" y="1302"/>
                  </a:lnTo>
                  <a:lnTo>
                    <a:pt x="1980" y="1306"/>
                  </a:lnTo>
                  <a:lnTo>
                    <a:pt x="1980" y="1310"/>
                  </a:lnTo>
                  <a:lnTo>
                    <a:pt x="1980" y="1314"/>
                  </a:lnTo>
                  <a:lnTo>
                    <a:pt x="1980" y="1316"/>
                  </a:lnTo>
                  <a:lnTo>
                    <a:pt x="1980" y="1320"/>
                  </a:lnTo>
                  <a:lnTo>
                    <a:pt x="1980" y="1320"/>
                  </a:lnTo>
                  <a:lnTo>
                    <a:pt x="1980" y="1320"/>
                  </a:lnTo>
                  <a:lnTo>
                    <a:pt x="1980" y="1322"/>
                  </a:lnTo>
                  <a:lnTo>
                    <a:pt x="1980" y="1322"/>
                  </a:lnTo>
                  <a:lnTo>
                    <a:pt x="1980" y="1324"/>
                  </a:lnTo>
                  <a:lnTo>
                    <a:pt x="1982" y="1324"/>
                  </a:lnTo>
                  <a:lnTo>
                    <a:pt x="1982" y="1324"/>
                  </a:lnTo>
                  <a:lnTo>
                    <a:pt x="1984" y="1324"/>
                  </a:lnTo>
                  <a:lnTo>
                    <a:pt x="1984" y="1324"/>
                  </a:lnTo>
                  <a:lnTo>
                    <a:pt x="1984" y="1324"/>
                  </a:lnTo>
                  <a:lnTo>
                    <a:pt x="1986" y="1324"/>
                  </a:lnTo>
                  <a:lnTo>
                    <a:pt x="1988" y="1322"/>
                  </a:lnTo>
                  <a:lnTo>
                    <a:pt x="1988" y="1322"/>
                  </a:lnTo>
                  <a:lnTo>
                    <a:pt x="1990" y="1320"/>
                  </a:lnTo>
                  <a:lnTo>
                    <a:pt x="1992" y="1318"/>
                  </a:lnTo>
                  <a:lnTo>
                    <a:pt x="1992" y="1318"/>
                  </a:lnTo>
                  <a:lnTo>
                    <a:pt x="1992" y="1318"/>
                  </a:lnTo>
                  <a:lnTo>
                    <a:pt x="1994" y="1318"/>
                  </a:lnTo>
                  <a:lnTo>
                    <a:pt x="1996" y="1318"/>
                  </a:lnTo>
                  <a:lnTo>
                    <a:pt x="1998" y="1318"/>
                  </a:lnTo>
                  <a:lnTo>
                    <a:pt x="1998" y="1318"/>
                  </a:lnTo>
                  <a:lnTo>
                    <a:pt x="1998" y="1318"/>
                  </a:lnTo>
                  <a:lnTo>
                    <a:pt x="2000" y="1318"/>
                  </a:lnTo>
                  <a:lnTo>
                    <a:pt x="2000" y="1318"/>
                  </a:lnTo>
                  <a:lnTo>
                    <a:pt x="2000" y="1318"/>
                  </a:lnTo>
                  <a:lnTo>
                    <a:pt x="2002" y="1318"/>
                  </a:lnTo>
                  <a:lnTo>
                    <a:pt x="2002" y="1318"/>
                  </a:lnTo>
                  <a:lnTo>
                    <a:pt x="2002" y="1316"/>
                  </a:lnTo>
                  <a:lnTo>
                    <a:pt x="2004" y="1316"/>
                  </a:lnTo>
                  <a:lnTo>
                    <a:pt x="2004" y="1316"/>
                  </a:lnTo>
                  <a:lnTo>
                    <a:pt x="2004" y="1316"/>
                  </a:lnTo>
                  <a:lnTo>
                    <a:pt x="2006" y="1312"/>
                  </a:lnTo>
                  <a:lnTo>
                    <a:pt x="2008" y="1310"/>
                  </a:lnTo>
                  <a:lnTo>
                    <a:pt x="2010" y="1306"/>
                  </a:lnTo>
                  <a:lnTo>
                    <a:pt x="2012" y="1304"/>
                  </a:lnTo>
                  <a:lnTo>
                    <a:pt x="2014" y="1296"/>
                  </a:lnTo>
                  <a:lnTo>
                    <a:pt x="2016" y="1294"/>
                  </a:lnTo>
                  <a:lnTo>
                    <a:pt x="2016" y="1290"/>
                  </a:lnTo>
                  <a:lnTo>
                    <a:pt x="2018" y="1284"/>
                  </a:lnTo>
                  <a:lnTo>
                    <a:pt x="2020" y="1280"/>
                  </a:lnTo>
                  <a:lnTo>
                    <a:pt x="2020" y="1278"/>
                  </a:lnTo>
                  <a:lnTo>
                    <a:pt x="2022" y="1276"/>
                  </a:lnTo>
                  <a:lnTo>
                    <a:pt x="2022" y="1276"/>
                  </a:lnTo>
                  <a:lnTo>
                    <a:pt x="2022" y="1276"/>
                  </a:lnTo>
                  <a:lnTo>
                    <a:pt x="2024" y="1276"/>
                  </a:lnTo>
                  <a:lnTo>
                    <a:pt x="2026" y="1278"/>
                  </a:lnTo>
                  <a:lnTo>
                    <a:pt x="2028" y="1280"/>
                  </a:lnTo>
                  <a:lnTo>
                    <a:pt x="2028" y="1280"/>
                  </a:lnTo>
                  <a:lnTo>
                    <a:pt x="2028" y="1280"/>
                  </a:lnTo>
                  <a:lnTo>
                    <a:pt x="2030" y="1282"/>
                  </a:lnTo>
                  <a:lnTo>
                    <a:pt x="2030" y="1282"/>
                  </a:lnTo>
                  <a:lnTo>
                    <a:pt x="2030" y="1282"/>
                  </a:lnTo>
                  <a:lnTo>
                    <a:pt x="2034" y="1282"/>
                  </a:lnTo>
                  <a:lnTo>
                    <a:pt x="2034" y="1280"/>
                  </a:lnTo>
                  <a:lnTo>
                    <a:pt x="2034" y="1280"/>
                  </a:lnTo>
                  <a:lnTo>
                    <a:pt x="2036" y="1278"/>
                  </a:lnTo>
                  <a:lnTo>
                    <a:pt x="2036" y="1278"/>
                  </a:lnTo>
                  <a:lnTo>
                    <a:pt x="2036" y="1278"/>
                  </a:lnTo>
                  <a:lnTo>
                    <a:pt x="2036" y="1276"/>
                  </a:lnTo>
                  <a:lnTo>
                    <a:pt x="2034" y="1274"/>
                  </a:lnTo>
                  <a:lnTo>
                    <a:pt x="2034" y="1272"/>
                  </a:lnTo>
                  <a:lnTo>
                    <a:pt x="2034" y="1268"/>
                  </a:lnTo>
                  <a:lnTo>
                    <a:pt x="2032" y="1264"/>
                  </a:lnTo>
                  <a:lnTo>
                    <a:pt x="2032" y="1262"/>
                  </a:lnTo>
                  <a:lnTo>
                    <a:pt x="2032" y="1260"/>
                  </a:lnTo>
                  <a:lnTo>
                    <a:pt x="2032" y="1258"/>
                  </a:lnTo>
                  <a:lnTo>
                    <a:pt x="2032" y="1256"/>
                  </a:lnTo>
                  <a:lnTo>
                    <a:pt x="2032" y="1256"/>
                  </a:lnTo>
                  <a:lnTo>
                    <a:pt x="2032" y="1254"/>
                  </a:lnTo>
                  <a:lnTo>
                    <a:pt x="2034" y="1254"/>
                  </a:lnTo>
                  <a:lnTo>
                    <a:pt x="2036" y="1252"/>
                  </a:lnTo>
                  <a:lnTo>
                    <a:pt x="2040" y="1246"/>
                  </a:lnTo>
                  <a:lnTo>
                    <a:pt x="2044" y="1244"/>
                  </a:lnTo>
                  <a:lnTo>
                    <a:pt x="2046" y="1244"/>
                  </a:lnTo>
                  <a:lnTo>
                    <a:pt x="2046" y="1242"/>
                  </a:lnTo>
                  <a:lnTo>
                    <a:pt x="2046" y="1242"/>
                  </a:lnTo>
                  <a:lnTo>
                    <a:pt x="2050" y="1244"/>
                  </a:lnTo>
                  <a:lnTo>
                    <a:pt x="2052" y="1244"/>
                  </a:lnTo>
                  <a:lnTo>
                    <a:pt x="2054" y="1244"/>
                  </a:lnTo>
                  <a:lnTo>
                    <a:pt x="2054" y="1244"/>
                  </a:lnTo>
                  <a:lnTo>
                    <a:pt x="2054" y="1244"/>
                  </a:lnTo>
                  <a:lnTo>
                    <a:pt x="2056" y="1244"/>
                  </a:lnTo>
                  <a:lnTo>
                    <a:pt x="2056" y="1244"/>
                  </a:lnTo>
                  <a:lnTo>
                    <a:pt x="2056" y="1244"/>
                  </a:lnTo>
                  <a:lnTo>
                    <a:pt x="2058" y="1242"/>
                  </a:lnTo>
                  <a:lnTo>
                    <a:pt x="2060" y="1240"/>
                  </a:lnTo>
                  <a:lnTo>
                    <a:pt x="2062" y="1238"/>
                  </a:lnTo>
                  <a:lnTo>
                    <a:pt x="2064" y="1236"/>
                  </a:lnTo>
                  <a:lnTo>
                    <a:pt x="2064" y="1236"/>
                  </a:lnTo>
                  <a:lnTo>
                    <a:pt x="2064" y="1236"/>
                  </a:lnTo>
                  <a:lnTo>
                    <a:pt x="2066" y="1234"/>
                  </a:lnTo>
                  <a:lnTo>
                    <a:pt x="2066" y="1234"/>
                  </a:lnTo>
                  <a:lnTo>
                    <a:pt x="2066" y="1232"/>
                  </a:lnTo>
                  <a:lnTo>
                    <a:pt x="2066" y="1230"/>
                  </a:lnTo>
                  <a:lnTo>
                    <a:pt x="2066" y="1226"/>
                  </a:lnTo>
                  <a:lnTo>
                    <a:pt x="2066" y="1224"/>
                  </a:lnTo>
                  <a:lnTo>
                    <a:pt x="2066" y="1220"/>
                  </a:lnTo>
                  <a:lnTo>
                    <a:pt x="2066" y="1216"/>
                  </a:lnTo>
                  <a:lnTo>
                    <a:pt x="2066" y="1212"/>
                  </a:lnTo>
                  <a:lnTo>
                    <a:pt x="2066" y="1208"/>
                  </a:lnTo>
                  <a:lnTo>
                    <a:pt x="2066" y="1208"/>
                  </a:lnTo>
                  <a:lnTo>
                    <a:pt x="2066" y="1206"/>
                  </a:lnTo>
                  <a:lnTo>
                    <a:pt x="2066" y="1206"/>
                  </a:lnTo>
                  <a:lnTo>
                    <a:pt x="2068" y="1206"/>
                  </a:lnTo>
                  <a:lnTo>
                    <a:pt x="2070" y="1206"/>
                  </a:lnTo>
                  <a:lnTo>
                    <a:pt x="2072" y="1208"/>
                  </a:lnTo>
                  <a:lnTo>
                    <a:pt x="2076" y="1208"/>
                  </a:lnTo>
                  <a:lnTo>
                    <a:pt x="2078" y="1208"/>
                  </a:lnTo>
                  <a:lnTo>
                    <a:pt x="2078" y="1208"/>
                  </a:lnTo>
                  <a:lnTo>
                    <a:pt x="2080" y="1208"/>
                  </a:lnTo>
                  <a:lnTo>
                    <a:pt x="2080" y="1208"/>
                  </a:lnTo>
                  <a:lnTo>
                    <a:pt x="2082" y="1208"/>
                  </a:lnTo>
                  <a:lnTo>
                    <a:pt x="2084" y="1208"/>
                  </a:lnTo>
                  <a:lnTo>
                    <a:pt x="2084" y="1208"/>
                  </a:lnTo>
                  <a:lnTo>
                    <a:pt x="2084" y="1206"/>
                  </a:lnTo>
                  <a:lnTo>
                    <a:pt x="2086" y="1204"/>
                  </a:lnTo>
                  <a:lnTo>
                    <a:pt x="2086" y="1204"/>
                  </a:lnTo>
                  <a:lnTo>
                    <a:pt x="2086" y="1204"/>
                  </a:lnTo>
                  <a:lnTo>
                    <a:pt x="2086" y="1202"/>
                  </a:lnTo>
                  <a:lnTo>
                    <a:pt x="2086" y="1200"/>
                  </a:lnTo>
                  <a:lnTo>
                    <a:pt x="2086" y="1196"/>
                  </a:lnTo>
                  <a:lnTo>
                    <a:pt x="2084" y="1192"/>
                  </a:lnTo>
                  <a:lnTo>
                    <a:pt x="2084" y="1186"/>
                  </a:lnTo>
                  <a:lnTo>
                    <a:pt x="2084" y="1184"/>
                  </a:lnTo>
                  <a:lnTo>
                    <a:pt x="2084" y="1184"/>
                  </a:lnTo>
                  <a:lnTo>
                    <a:pt x="2084" y="1184"/>
                  </a:lnTo>
                  <a:lnTo>
                    <a:pt x="2082" y="1182"/>
                  </a:lnTo>
                  <a:lnTo>
                    <a:pt x="2080" y="1176"/>
                  </a:lnTo>
                  <a:lnTo>
                    <a:pt x="2078" y="1172"/>
                  </a:lnTo>
                  <a:lnTo>
                    <a:pt x="2076" y="1170"/>
                  </a:lnTo>
                  <a:lnTo>
                    <a:pt x="2076" y="1170"/>
                  </a:lnTo>
                  <a:lnTo>
                    <a:pt x="2076" y="1168"/>
                  </a:lnTo>
                  <a:lnTo>
                    <a:pt x="2078" y="1168"/>
                  </a:lnTo>
                  <a:lnTo>
                    <a:pt x="2078" y="1166"/>
                  </a:lnTo>
                  <a:lnTo>
                    <a:pt x="2080" y="1164"/>
                  </a:lnTo>
                  <a:lnTo>
                    <a:pt x="2082" y="1162"/>
                  </a:lnTo>
                  <a:lnTo>
                    <a:pt x="2084" y="1160"/>
                  </a:lnTo>
                  <a:lnTo>
                    <a:pt x="2084" y="1158"/>
                  </a:lnTo>
                  <a:lnTo>
                    <a:pt x="2084" y="1158"/>
                  </a:lnTo>
                  <a:lnTo>
                    <a:pt x="2084" y="1158"/>
                  </a:lnTo>
                  <a:lnTo>
                    <a:pt x="2084" y="1156"/>
                  </a:lnTo>
                  <a:lnTo>
                    <a:pt x="2084" y="1156"/>
                  </a:lnTo>
                  <a:lnTo>
                    <a:pt x="2084" y="1154"/>
                  </a:lnTo>
                  <a:lnTo>
                    <a:pt x="2082" y="1152"/>
                  </a:lnTo>
                  <a:lnTo>
                    <a:pt x="2082" y="1152"/>
                  </a:lnTo>
                  <a:lnTo>
                    <a:pt x="2080" y="1152"/>
                  </a:lnTo>
                  <a:lnTo>
                    <a:pt x="2080" y="1152"/>
                  </a:lnTo>
                  <a:lnTo>
                    <a:pt x="2076" y="1154"/>
                  </a:lnTo>
                  <a:lnTo>
                    <a:pt x="2074" y="1154"/>
                  </a:lnTo>
                  <a:lnTo>
                    <a:pt x="2072" y="1154"/>
                  </a:lnTo>
                  <a:lnTo>
                    <a:pt x="2070" y="1156"/>
                  </a:lnTo>
                  <a:lnTo>
                    <a:pt x="2068" y="1156"/>
                  </a:lnTo>
                  <a:lnTo>
                    <a:pt x="2068" y="1156"/>
                  </a:lnTo>
                  <a:lnTo>
                    <a:pt x="2068" y="1154"/>
                  </a:lnTo>
                  <a:lnTo>
                    <a:pt x="2068" y="1152"/>
                  </a:lnTo>
                  <a:lnTo>
                    <a:pt x="2068" y="1148"/>
                  </a:lnTo>
                  <a:lnTo>
                    <a:pt x="2068" y="1144"/>
                  </a:lnTo>
                  <a:lnTo>
                    <a:pt x="2068" y="1136"/>
                  </a:lnTo>
                  <a:lnTo>
                    <a:pt x="2068" y="1136"/>
                  </a:lnTo>
                  <a:lnTo>
                    <a:pt x="2068" y="1134"/>
                  </a:lnTo>
                  <a:lnTo>
                    <a:pt x="2068" y="1132"/>
                  </a:lnTo>
                  <a:lnTo>
                    <a:pt x="2070" y="1130"/>
                  </a:lnTo>
                  <a:lnTo>
                    <a:pt x="2070" y="1128"/>
                  </a:lnTo>
                  <a:lnTo>
                    <a:pt x="2074" y="1126"/>
                  </a:lnTo>
                  <a:lnTo>
                    <a:pt x="2076" y="1124"/>
                  </a:lnTo>
                  <a:lnTo>
                    <a:pt x="2078" y="1124"/>
                  </a:lnTo>
                  <a:lnTo>
                    <a:pt x="2078" y="1124"/>
                  </a:lnTo>
                  <a:lnTo>
                    <a:pt x="2078" y="1124"/>
                  </a:lnTo>
                  <a:lnTo>
                    <a:pt x="2078" y="1126"/>
                  </a:lnTo>
                  <a:lnTo>
                    <a:pt x="2078" y="1128"/>
                  </a:lnTo>
                  <a:lnTo>
                    <a:pt x="2078" y="1130"/>
                  </a:lnTo>
                  <a:lnTo>
                    <a:pt x="2078" y="1130"/>
                  </a:lnTo>
                  <a:lnTo>
                    <a:pt x="2078" y="1130"/>
                  </a:lnTo>
                  <a:lnTo>
                    <a:pt x="2078" y="1132"/>
                  </a:lnTo>
                  <a:lnTo>
                    <a:pt x="2078" y="1132"/>
                  </a:lnTo>
                  <a:lnTo>
                    <a:pt x="2080" y="1134"/>
                  </a:lnTo>
                  <a:lnTo>
                    <a:pt x="2080" y="1134"/>
                  </a:lnTo>
                  <a:lnTo>
                    <a:pt x="2080" y="1134"/>
                  </a:lnTo>
                  <a:lnTo>
                    <a:pt x="2082" y="1136"/>
                  </a:lnTo>
                  <a:lnTo>
                    <a:pt x="2082" y="1136"/>
                  </a:lnTo>
                  <a:lnTo>
                    <a:pt x="2082" y="1136"/>
                  </a:lnTo>
                  <a:lnTo>
                    <a:pt x="2084" y="1136"/>
                  </a:lnTo>
                  <a:lnTo>
                    <a:pt x="2086" y="1136"/>
                  </a:lnTo>
                  <a:lnTo>
                    <a:pt x="2086" y="1136"/>
                  </a:lnTo>
                  <a:lnTo>
                    <a:pt x="2088" y="1136"/>
                  </a:lnTo>
                  <a:lnTo>
                    <a:pt x="2092" y="1136"/>
                  </a:lnTo>
                  <a:lnTo>
                    <a:pt x="2094" y="1134"/>
                  </a:lnTo>
                  <a:lnTo>
                    <a:pt x="2096" y="1134"/>
                  </a:lnTo>
                  <a:lnTo>
                    <a:pt x="2098" y="1132"/>
                  </a:lnTo>
                  <a:lnTo>
                    <a:pt x="2098" y="1132"/>
                  </a:lnTo>
                  <a:lnTo>
                    <a:pt x="2098" y="1132"/>
                  </a:lnTo>
                  <a:lnTo>
                    <a:pt x="2100" y="1130"/>
                  </a:lnTo>
                  <a:lnTo>
                    <a:pt x="2100" y="1130"/>
                  </a:lnTo>
                  <a:lnTo>
                    <a:pt x="2102" y="1130"/>
                  </a:lnTo>
                  <a:lnTo>
                    <a:pt x="2102" y="1128"/>
                  </a:lnTo>
                  <a:lnTo>
                    <a:pt x="2102" y="1128"/>
                  </a:lnTo>
                  <a:lnTo>
                    <a:pt x="2104" y="1126"/>
                  </a:lnTo>
                  <a:lnTo>
                    <a:pt x="2104" y="1124"/>
                  </a:lnTo>
                  <a:lnTo>
                    <a:pt x="2104" y="1124"/>
                  </a:lnTo>
                  <a:lnTo>
                    <a:pt x="2104" y="1122"/>
                  </a:lnTo>
                  <a:lnTo>
                    <a:pt x="2104" y="1120"/>
                  </a:lnTo>
                  <a:lnTo>
                    <a:pt x="2104" y="1120"/>
                  </a:lnTo>
                  <a:lnTo>
                    <a:pt x="2104" y="1120"/>
                  </a:lnTo>
                  <a:lnTo>
                    <a:pt x="2102" y="1118"/>
                  </a:lnTo>
                  <a:lnTo>
                    <a:pt x="2102" y="1118"/>
                  </a:lnTo>
                  <a:lnTo>
                    <a:pt x="2102" y="1118"/>
                  </a:lnTo>
                  <a:lnTo>
                    <a:pt x="2102" y="1116"/>
                  </a:lnTo>
                  <a:lnTo>
                    <a:pt x="2102" y="1116"/>
                  </a:lnTo>
                  <a:lnTo>
                    <a:pt x="2100" y="1116"/>
                  </a:lnTo>
                  <a:lnTo>
                    <a:pt x="2100" y="1116"/>
                  </a:lnTo>
                  <a:lnTo>
                    <a:pt x="2100" y="1116"/>
                  </a:lnTo>
                  <a:lnTo>
                    <a:pt x="2100" y="1114"/>
                  </a:lnTo>
                  <a:lnTo>
                    <a:pt x="2098" y="1114"/>
                  </a:lnTo>
                  <a:lnTo>
                    <a:pt x="2098" y="1114"/>
                  </a:lnTo>
                  <a:lnTo>
                    <a:pt x="2094" y="1114"/>
                  </a:lnTo>
                  <a:lnTo>
                    <a:pt x="2090" y="1116"/>
                  </a:lnTo>
                  <a:lnTo>
                    <a:pt x="2088" y="1116"/>
                  </a:lnTo>
                  <a:lnTo>
                    <a:pt x="2088" y="1116"/>
                  </a:lnTo>
                  <a:lnTo>
                    <a:pt x="2088" y="1116"/>
                  </a:lnTo>
                  <a:lnTo>
                    <a:pt x="2086" y="1114"/>
                  </a:lnTo>
                  <a:lnTo>
                    <a:pt x="2084" y="1114"/>
                  </a:lnTo>
                  <a:lnTo>
                    <a:pt x="2080" y="1112"/>
                  </a:lnTo>
                  <a:lnTo>
                    <a:pt x="2078" y="1112"/>
                  </a:lnTo>
                  <a:lnTo>
                    <a:pt x="2076" y="1112"/>
                  </a:lnTo>
                  <a:lnTo>
                    <a:pt x="2078" y="1110"/>
                  </a:lnTo>
                  <a:lnTo>
                    <a:pt x="2080" y="1110"/>
                  </a:lnTo>
                  <a:lnTo>
                    <a:pt x="2082" y="1108"/>
                  </a:lnTo>
                  <a:lnTo>
                    <a:pt x="2088" y="1104"/>
                  </a:lnTo>
                  <a:lnTo>
                    <a:pt x="2092" y="1104"/>
                  </a:lnTo>
                  <a:lnTo>
                    <a:pt x="2094" y="1102"/>
                  </a:lnTo>
                  <a:lnTo>
                    <a:pt x="2100" y="1100"/>
                  </a:lnTo>
                  <a:lnTo>
                    <a:pt x="2106" y="1098"/>
                  </a:lnTo>
                  <a:lnTo>
                    <a:pt x="2110" y="1096"/>
                  </a:lnTo>
                  <a:lnTo>
                    <a:pt x="2114" y="1096"/>
                  </a:lnTo>
                  <a:lnTo>
                    <a:pt x="2116" y="1094"/>
                  </a:lnTo>
                  <a:lnTo>
                    <a:pt x="2116" y="1094"/>
                  </a:lnTo>
                  <a:lnTo>
                    <a:pt x="2116" y="1094"/>
                  </a:lnTo>
                  <a:lnTo>
                    <a:pt x="2118" y="1092"/>
                  </a:lnTo>
                  <a:lnTo>
                    <a:pt x="2118" y="1092"/>
                  </a:lnTo>
                  <a:lnTo>
                    <a:pt x="2118" y="1092"/>
                  </a:lnTo>
                  <a:lnTo>
                    <a:pt x="2120" y="1090"/>
                  </a:lnTo>
                  <a:lnTo>
                    <a:pt x="2122" y="1084"/>
                  </a:lnTo>
                  <a:lnTo>
                    <a:pt x="2122" y="1084"/>
                  </a:lnTo>
                  <a:lnTo>
                    <a:pt x="2124" y="1088"/>
                  </a:lnTo>
                  <a:lnTo>
                    <a:pt x="2124" y="1090"/>
                  </a:lnTo>
                  <a:lnTo>
                    <a:pt x="2124" y="1090"/>
                  </a:lnTo>
                  <a:lnTo>
                    <a:pt x="2124" y="1090"/>
                  </a:lnTo>
                  <a:lnTo>
                    <a:pt x="2124" y="1092"/>
                  </a:lnTo>
                  <a:lnTo>
                    <a:pt x="2124" y="1092"/>
                  </a:lnTo>
                  <a:lnTo>
                    <a:pt x="2126" y="1092"/>
                  </a:lnTo>
                  <a:lnTo>
                    <a:pt x="2128" y="1094"/>
                  </a:lnTo>
                  <a:lnTo>
                    <a:pt x="2128" y="1094"/>
                  </a:lnTo>
                  <a:lnTo>
                    <a:pt x="2128" y="1094"/>
                  </a:lnTo>
                  <a:lnTo>
                    <a:pt x="2130" y="1094"/>
                  </a:lnTo>
                  <a:lnTo>
                    <a:pt x="2130" y="1094"/>
                  </a:lnTo>
                  <a:lnTo>
                    <a:pt x="2132" y="1094"/>
                  </a:lnTo>
                  <a:lnTo>
                    <a:pt x="2134" y="1092"/>
                  </a:lnTo>
                  <a:lnTo>
                    <a:pt x="2134" y="1092"/>
                  </a:lnTo>
                  <a:lnTo>
                    <a:pt x="2134" y="1092"/>
                  </a:lnTo>
                  <a:lnTo>
                    <a:pt x="2136" y="1092"/>
                  </a:lnTo>
                  <a:lnTo>
                    <a:pt x="2138" y="1090"/>
                  </a:lnTo>
                  <a:lnTo>
                    <a:pt x="2142" y="1086"/>
                  </a:lnTo>
                  <a:lnTo>
                    <a:pt x="2144" y="1086"/>
                  </a:lnTo>
                  <a:lnTo>
                    <a:pt x="2146" y="1084"/>
                  </a:lnTo>
                  <a:lnTo>
                    <a:pt x="2146" y="1084"/>
                  </a:lnTo>
                  <a:lnTo>
                    <a:pt x="2150" y="1084"/>
                  </a:lnTo>
                  <a:lnTo>
                    <a:pt x="2154" y="1084"/>
                  </a:lnTo>
                  <a:lnTo>
                    <a:pt x="2162" y="1082"/>
                  </a:lnTo>
                  <a:lnTo>
                    <a:pt x="2164" y="1082"/>
                  </a:lnTo>
                  <a:lnTo>
                    <a:pt x="2168" y="1082"/>
                  </a:lnTo>
                  <a:lnTo>
                    <a:pt x="2170" y="1084"/>
                  </a:lnTo>
                  <a:lnTo>
                    <a:pt x="2170" y="1084"/>
                  </a:lnTo>
                  <a:lnTo>
                    <a:pt x="2172" y="1084"/>
                  </a:lnTo>
                  <a:lnTo>
                    <a:pt x="2172" y="1086"/>
                  </a:lnTo>
                  <a:lnTo>
                    <a:pt x="2172" y="1086"/>
                  </a:lnTo>
                  <a:lnTo>
                    <a:pt x="2172" y="1090"/>
                  </a:lnTo>
                  <a:lnTo>
                    <a:pt x="2174" y="1092"/>
                  </a:lnTo>
                  <a:lnTo>
                    <a:pt x="2174" y="1094"/>
                  </a:lnTo>
                  <a:lnTo>
                    <a:pt x="2174" y="1096"/>
                  </a:lnTo>
                  <a:lnTo>
                    <a:pt x="2174" y="1096"/>
                  </a:lnTo>
                  <a:lnTo>
                    <a:pt x="2174" y="1096"/>
                  </a:lnTo>
                  <a:lnTo>
                    <a:pt x="2176" y="1096"/>
                  </a:lnTo>
                  <a:lnTo>
                    <a:pt x="2176" y="1096"/>
                  </a:lnTo>
                  <a:lnTo>
                    <a:pt x="2178" y="1098"/>
                  </a:lnTo>
                  <a:lnTo>
                    <a:pt x="2178" y="1098"/>
                  </a:lnTo>
                  <a:lnTo>
                    <a:pt x="2178" y="1098"/>
                  </a:lnTo>
                  <a:lnTo>
                    <a:pt x="2180" y="1096"/>
                  </a:lnTo>
                  <a:lnTo>
                    <a:pt x="2182" y="1096"/>
                  </a:lnTo>
                  <a:lnTo>
                    <a:pt x="2182" y="1096"/>
                  </a:lnTo>
                  <a:lnTo>
                    <a:pt x="2182" y="1096"/>
                  </a:lnTo>
                  <a:lnTo>
                    <a:pt x="2182" y="1094"/>
                  </a:lnTo>
                  <a:lnTo>
                    <a:pt x="2184" y="1092"/>
                  </a:lnTo>
                  <a:lnTo>
                    <a:pt x="2184" y="1090"/>
                  </a:lnTo>
                  <a:lnTo>
                    <a:pt x="2186" y="1088"/>
                  </a:lnTo>
                  <a:lnTo>
                    <a:pt x="2186" y="1088"/>
                  </a:lnTo>
                  <a:lnTo>
                    <a:pt x="2188" y="1086"/>
                  </a:lnTo>
                  <a:lnTo>
                    <a:pt x="2190" y="1086"/>
                  </a:lnTo>
                  <a:lnTo>
                    <a:pt x="2192" y="1084"/>
                  </a:lnTo>
                  <a:lnTo>
                    <a:pt x="2192" y="1084"/>
                  </a:lnTo>
                  <a:lnTo>
                    <a:pt x="2192" y="1084"/>
                  </a:lnTo>
                  <a:lnTo>
                    <a:pt x="2194" y="1084"/>
                  </a:lnTo>
                  <a:lnTo>
                    <a:pt x="2194" y="1082"/>
                  </a:lnTo>
                  <a:lnTo>
                    <a:pt x="2198" y="1080"/>
                  </a:lnTo>
                  <a:lnTo>
                    <a:pt x="2200" y="1078"/>
                  </a:lnTo>
                  <a:lnTo>
                    <a:pt x="2204" y="1074"/>
                  </a:lnTo>
                  <a:lnTo>
                    <a:pt x="2208" y="1068"/>
                  </a:lnTo>
                  <a:lnTo>
                    <a:pt x="2212" y="1064"/>
                  </a:lnTo>
                  <a:lnTo>
                    <a:pt x="2216" y="1060"/>
                  </a:lnTo>
                  <a:lnTo>
                    <a:pt x="2220" y="1054"/>
                  </a:lnTo>
                  <a:lnTo>
                    <a:pt x="2222" y="1052"/>
                  </a:lnTo>
                  <a:lnTo>
                    <a:pt x="2226" y="1050"/>
                  </a:lnTo>
                  <a:lnTo>
                    <a:pt x="2228" y="1048"/>
                  </a:lnTo>
                  <a:lnTo>
                    <a:pt x="2232" y="1044"/>
                  </a:lnTo>
                  <a:lnTo>
                    <a:pt x="2234" y="1044"/>
                  </a:lnTo>
                  <a:lnTo>
                    <a:pt x="2238" y="1042"/>
                  </a:lnTo>
                  <a:lnTo>
                    <a:pt x="2244" y="1038"/>
                  </a:lnTo>
                  <a:lnTo>
                    <a:pt x="2250" y="1036"/>
                  </a:lnTo>
                  <a:lnTo>
                    <a:pt x="2258" y="1032"/>
                  </a:lnTo>
                  <a:lnTo>
                    <a:pt x="2264" y="1028"/>
                  </a:lnTo>
                  <a:lnTo>
                    <a:pt x="2272" y="1026"/>
                  </a:lnTo>
                  <a:lnTo>
                    <a:pt x="2278" y="1022"/>
                  </a:lnTo>
                  <a:lnTo>
                    <a:pt x="2280" y="1022"/>
                  </a:lnTo>
                  <a:lnTo>
                    <a:pt x="2282" y="1020"/>
                  </a:lnTo>
                  <a:lnTo>
                    <a:pt x="2286" y="1018"/>
                  </a:lnTo>
                  <a:lnTo>
                    <a:pt x="2286" y="1018"/>
                  </a:lnTo>
                  <a:lnTo>
                    <a:pt x="2288" y="1018"/>
                  </a:lnTo>
                  <a:lnTo>
                    <a:pt x="2288" y="1018"/>
                  </a:lnTo>
                  <a:lnTo>
                    <a:pt x="2288" y="1018"/>
                  </a:lnTo>
                  <a:lnTo>
                    <a:pt x="2288" y="1018"/>
                  </a:lnTo>
                  <a:lnTo>
                    <a:pt x="2288" y="1018"/>
                  </a:lnTo>
                  <a:lnTo>
                    <a:pt x="2290" y="1018"/>
                  </a:lnTo>
                  <a:lnTo>
                    <a:pt x="2290" y="1018"/>
                  </a:lnTo>
                  <a:lnTo>
                    <a:pt x="2292" y="1018"/>
                  </a:lnTo>
                  <a:lnTo>
                    <a:pt x="2292" y="1018"/>
                  </a:lnTo>
                  <a:lnTo>
                    <a:pt x="2294" y="1018"/>
                  </a:lnTo>
                  <a:lnTo>
                    <a:pt x="2300" y="1022"/>
                  </a:lnTo>
                  <a:lnTo>
                    <a:pt x="2302" y="1022"/>
                  </a:lnTo>
                  <a:lnTo>
                    <a:pt x="2306" y="1024"/>
                  </a:lnTo>
                  <a:lnTo>
                    <a:pt x="2306" y="1024"/>
                  </a:lnTo>
                  <a:lnTo>
                    <a:pt x="2306" y="1024"/>
                  </a:lnTo>
                  <a:lnTo>
                    <a:pt x="2308" y="1024"/>
                  </a:lnTo>
                  <a:lnTo>
                    <a:pt x="2308" y="1024"/>
                  </a:lnTo>
                  <a:lnTo>
                    <a:pt x="2308" y="1024"/>
                  </a:lnTo>
                  <a:lnTo>
                    <a:pt x="2310" y="1024"/>
                  </a:lnTo>
                  <a:lnTo>
                    <a:pt x="2310" y="1024"/>
                  </a:lnTo>
                  <a:lnTo>
                    <a:pt x="2312" y="1024"/>
                  </a:lnTo>
                  <a:lnTo>
                    <a:pt x="2314" y="1022"/>
                  </a:lnTo>
                  <a:lnTo>
                    <a:pt x="2314" y="1022"/>
                  </a:lnTo>
                  <a:lnTo>
                    <a:pt x="2314" y="1022"/>
                  </a:lnTo>
                  <a:lnTo>
                    <a:pt x="2316" y="1020"/>
                  </a:lnTo>
                  <a:lnTo>
                    <a:pt x="2316" y="1020"/>
                  </a:lnTo>
                  <a:lnTo>
                    <a:pt x="2316" y="1020"/>
                  </a:lnTo>
                  <a:lnTo>
                    <a:pt x="2316" y="1016"/>
                  </a:lnTo>
                  <a:lnTo>
                    <a:pt x="2318" y="1014"/>
                  </a:lnTo>
                  <a:lnTo>
                    <a:pt x="2320" y="1008"/>
                  </a:lnTo>
                  <a:lnTo>
                    <a:pt x="2320" y="1006"/>
                  </a:lnTo>
                  <a:lnTo>
                    <a:pt x="2320" y="1004"/>
                  </a:lnTo>
                  <a:lnTo>
                    <a:pt x="2320" y="1002"/>
                  </a:lnTo>
                  <a:lnTo>
                    <a:pt x="2320" y="1002"/>
                  </a:lnTo>
                  <a:lnTo>
                    <a:pt x="2320" y="1002"/>
                  </a:lnTo>
                  <a:lnTo>
                    <a:pt x="2320" y="1000"/>
                  </a:lnTo>
                  <a:lnTo>
                    <a:pt x="2320" y="998"/>
                  </a:lnTo>
                  <a:lnTo>
                    <a:pt x="2320" y="998"/>
                  </a:lnTo>
                  <a:lnTo>
                    <a:pt x="2320" y="998"/>
                  </a:lnTo>
                  <a:lnTo>
                    <a:pt x="2316" y="994"/>
                  </a:lnTo>
                  <a:lnTo>
                    <a:pt x="2314" y="992"/>
                  </a:lnTo>
                  <a:lnTo>
                    <a:pt x="2312" y="988"/>
                  </a:lnTo>
                  <a:lnTo>
                    <a:pt x="2310" y="986"/>
                  </a:lnTo>
                  <a:lnTo>
                    <a:pt x="2310" y="982"/>
                  </a:lnTo>
                  <a:lnTo>
                    <a:pt x="2306" y="976"/>
                  </a:lnTo>
                  <a:lnTo>
                    <a:pt x="2304" y="974"/>
                  </a:lnTo>
                  <a:lnTo>
                    <a:pt x="2302" y="970"/>
                  </a:lnTo>
                  <a:lnTo>
                    <a:pt x="2300" y="968"/>
                  </a:lnTo>
                  <a:lnTo>
                    <a:pt x="2300" y="964"/>
                  </a:lnTo>
                  <a:lnTo>
                    <a:pt x="2298" y="962"/>
                  </a:lnTo>
                  <a:lnTo>
                    <a:pt x="2298" y="962"/>
                  </a:lnTo>
                  <a:lnTo>
                    <a:pt x="2294" y="960"/>
                  </a:lnTo>
                  <a:lnTo>
                    <a:pt x="2292" y="958"/>
                  </a:lnTo>
                  <a:lnTo>
                    <a:pt x="2290" y="956"/>
                  </a:lnTo>
                  <a:lnTo>
                    <a:pt x="2288" y="954"/>
                  </a:lnTo>
                  <a:lnTo>
                    <a:pt x="2288" y="954"/>
                  </a:lnTo>
                  <a:lnTo>
                    <a:pt x="2288" y="954"/>
                  </a:lnTo>
                  <a:lnTo>
                    <a:pt x="2286" y="952"/>
                  </a:lnTo>
                  <a:lnTo>
                    <a:pt x="2284" y="952"/>
                  </a:lnTo>
                  <a:lnTo>
                    <a:pt x="2284" y="950"/>
                  </a:lnTo>
                  <a:lnTo>
                    <a:pt x="2282" y="948"/>
                  </a:lnTo>
                  <a:lnTo>
                    <a:pt x="2280" y="944"/>
                  </a:lnTo>
                  <a:lnTo>
                    <a:pt x="2278" y="942"/>
                  </a:lnTo>
                  <a:lnTo>
                    <a:pt x="2278" y="942"/>
                  </a:lnTo>
                  <a:lnTo>
                    <a:pt x="2278" y="942"/>
                  </a:lnTo>
                  <a:lnTo>
                    <a:pt x="2278" y="940"/>
                  </a:lnTo>
                  <a:lnTo>
                    <a:pt x="2278" y="940"/>
                  </a:lnTo>
                  <a:lnTo>
                    <a:pt x="2280" y="940"/>
                  </a:lnTo>
                  <a:lnTo>
                    <a:pt x="2282" y="940"/>
                  </a:lnTo>
                  <a:lnTo>
                    <a:pt x="2284" y="940"/>
                  </a:lnTo>
                  <a:lnTo>
                    <a:pt x="2284" y="940"/>
                  </a:lnTo>
                  <a:lnTo>
                    <a:pt x="2284" y="940"/>
                  </a:lnTo>
                  <a:lnTo>
                    <a:pt x="2286" y="940"/>
                  </a:lnTo>
                  <a:lnTo>
                    <a:pt x="2288" y="944"/>
                  </a:lnTo>
                  <a:lnTo>
                    <a:pt x="2290" y="946"/>
                  </a:lnTo>
                  <a:lnTo>
                    <a:pt x="2290" y="946"/>
                  </a:lnTo>
                  <a:lnTo>
                    <a:pt x="2290" y="946"/>
                  </a:lnTo>
                  <a:lnTo>
                    <a:pt x="2292" y="948"/>
                  </a:lnTo>
                  <a:lnTo>
                    <a:pt x="2292" y="948"/>
                  </a:lnTo>
                  <a:lnTo>
                    <a:pt x="2292" y="948"/>
                  </a:lnTo>
                  <a:lnTo>
                    <a:pt x="2294" y="948"/>
                  </a:lnTo>
                  <a:lnTo>
                    <a:pt x="2294" y="948"/>
                  </a:lnTo>
                  <a:lnTo>
                    <a:pt x="2296" y="948"/>
                  </a:lnTo>
                  <a:lnTo>
                    <a:pt x="2298" y="948"/>
                  </a:lnTo>
                  <a:lnTo>
                    <a:pt x="2300" y="948"/>
                  </a:lnTo>
                  <a:lnTo>
                    <a:pt x="2306" y="948"/>
                  </a:lnTo>
                  <a:lnTo>
                    <a:pt x="2312" y="948"/>
                  </a:lnTo>
                  <a:lnTo>
                    <a:pt x="2314" y="946"/>
                  </a:lnTo>
                  <a:lnTo>
                    <a:pt x="2316" y="946"/>
                  </a:lnTo>
                  <a:lnTo>
                    <a:pt x="2316" y="946"/>
                  </a:lnTo>
                  <a:lnTo>
                    <a:pt x="2316" y="946"/>
                  </a:lnTo>
                  <a:lnTo>
                    <a:pt x="2318" y="944"/>
                  </a:lnTo>
                  <a:lnTo>
                    <a:pt x="2318" y="944"/>
                  </a:lnTo>
                  <a:lnTo>
                    <a:pt x="2320" y="942"/>
                  </a:lnTo>
                  <a:lnTo>
                    <a:pt x="2322" y="940"/>
                  </a:lnTo>
                  <a:lnTo>
                    <a:pt x="2322" y="938"/>
                  </a:lnTo>
                  <a:lnTo>
                    <a:pt x="2324" y="936"/>
                  </a:lnTo>
                  <a:lnTo>
                    <a:pt x="2326" y="934"/>
                  </a:lnTo>
                  <a:lnTo>
                    <a:pt x="2326" y="934"/>
                  </a:lnTo>
                  <a:lnTo>
                    <a:pt x="2326" y="932"/>
                  </a:lnTo>
                  <a:lnTo>
                    <a:pt x="2326" y="930"/>
                  </a:lnTo>
                  <a:lnTo>
                    <a:pt x="2326" y="928"/>
                  </a:lnTo>
                  <a:lnTo>
                    <a:pt x="2328" y="926"/>
                  </a:lnTo>
                  <a:lnTo>
                    <a:pt x="2328" y="924"/>
                  </a:lnTo>
                  <a:lnTo>
                    <a:pt x="2330" y="924"/>
                  </a:lnTo>
                  <a:lnTo>
                    <a:pt x="2332" y="920"/>
                  </a:lnTo>
                  <a:lnTo>
                    <a:pt x="2332" y="920"/>
                  </a:lnTo>
                  <a:lnTo>
                    <a:pt x="2332" y="920"/>
                  </a:lnTo>
                  <a:lnTo>
                    <a:pt x="2332" y="920"/>
                  </a:lnTo>
                  <a:lnTo>
                    <a:pt x="2332" y="920"/>
                  </a:lnTo>
                  <a:lnTo>
                    <a:pt x="2332" y="922"/>
                  </a:lnTo>
                  <a:lnTo>
                    <a:pt x="2332" y="922"/>
                  </a:lnTo>
                  <a:lnTo>
                    <a:pt x="2332" y="922"/>
                  </a:lnTo>
                  <a:lnTo>
                    <a:pt x="2334" y="924"/>
                  </a:lnTo>
                  <a:lnTo>
                    <a:pt x="2334" y="924"/>
                  </a:lnTo>
                  <a:lnTo>
                    <a:pt x="2334" y="924"/>
                  </a:lnTo>
                  <a:lnTo>
                    <a:pt x="2336" y="926"/>
                  </a:lnTo>
                  <a:lnTo>
                    <a:pt x="2338" y="926"/>
                  </a:lnTo>
                  <a:lnTo>
                    <a:pt x="2338" y="926"/>
                  </a:lnTo>
                  <a:lnTo>
                    <a:pt x="2338" y="926"/>
                  </a:lnTo>
                  <a:lnTo>
                    <a:pt x="2340" y="926"/>
                  </a:lnTo>
                  <a:lnTo>
                    <a:pt x="2344" y="926"/>
                  </a:lnTo>
                  <a:lnTo>
                    <a:pt x="2348" y="926"/>
                  </a:lnTo>
                  <a:lnTo>
                    <a:pt x="2352" y="926"/>
                  </a:lnTo>
                  <a:lnTo>
                    <a:pt x="2354" y="926"/>
                  </a:lnTo>
                  <a:lnTo>
                    <a:pt x="2356" y="924"/>
                  </a:lnTo>
                  <a:lnTo>
                    <a:pt x="2356" y="924"/>
                  </a:lnTo>
                  <a:lnTo>
                    <a:pt x="2356" y="924"/>
                  </a:lnTo>
                  <a:lnTo>
                    <a:pt x="2358" y="924"/>
                  </a:lnTo>
                  <a:lnTo>
                    <a:pt x="2362" y="922"/>
                  </a:lnTo>
                  <a:lnTo>
                    <a:pt x="2364" y="920"/>
                  </a:lnTo>
                  <a:lnTo>
                    <a:pt x="2364" y="918"/>
                  </a:lnTo>
                  <a:lnTo>
                    <a:pt x="2366" y="918"/>
                  </a:lnTo>
                  <a:lnTo>
                    <a:pt x="2368" y="920"/>
                  </a:lnTo>
                  <a:lnTo>
                    <a:pt x="2370" y="920"/>
                  </a:lnTo>
                  <a:lnTo>
                    <a:pt x="2370" y="920"/>
                  </a:lnTo>
                  <a:lnTo>
                    <a:pt x="2370" y="920"/>
                  </a:lnTo>
                  <a:lnTo>
                    <a:pt x="2370" y="922"/>
                  </a:lnTo>
                  <a:lnTo>
                    <a:pt x="2370" y="922"/>
                  </a:lnTo>
                  <a:lnTo>
                    <a:pt x="2368" y="928"/>
                  </a:lnTo>
                  <a:lnTo>
                    <a:pt x="2368" y="930"/>
                  </a:lnTo>
                  <a:lnTo>
                    <a:pt x="2368" y="932"/>
                  </a:lnTo>
                  <a:lnTo>
                    <a:pt x="2368" y="932"/>
                  </a:lnTo>
                  <a:lnTo>
                    <a:pt x="2368" y="934"/>
                  </a:lnTo>
                  <a:lnTo>
                    <a:pt x="2368" y="936"/>
                  </a:lnTo>
                  <a:lnTo>
                    <a:pt x="2368" y="936"/>
                  </a:lnTo>
                  <a:lnTo>
                    <a:pt x="2368" y="938"/>
                  </a:lnTo>
                  <a:lnTo>
                    <a:pt x="2368" y="938"/>
                  </a:lnTo>
                  <a:lnTo>
                    <a:pt x="2368" y="940"/>
                  </a:lnTo>
                  <a:lnTo>
                    <a:pt x="2370" y="940"/>
                  </a:lnTo>
                  <a:lnTo>
                    <a:pt x="2370" y="940"/>
                  </a:lnTo>
                  <a:lnTo>
                    <a:pt x="2370" y="940"/>
                  </a:lnTo>
                  <a:lnTo>
                    <a:pt x="2372" y="942"/>
                  </a:lnTo>
                  <a:lnTo>
                    <a:pt x="2372" y="942"/>
                  </a:lnTo>
                  <a:lnTo>
                    <a:pt x="2372" y="942"/>
                  </a:lnTo>
                  <a:lnTo>
                    <a:pt x="2376" y="942"/>
                  </a:lnTo>
                  <a:lnTo>
                    <a:pt x="2378" y="942"/>
                  </a:lnTo>
                  <a:lnTo>
                    <a:pt x="2382" y="944"/>
                  </a:lnTo>
                  <a:lnTo>
                    <a:pt x="2384" y="944"/>
                  </a:lnTo>
                  <a:lnTo>
                    <a:pt x="2386" y="944"/>
                  </a:lnTo>
                  <a:lnTo>
                    <a:pt x="2388" y="946"/>
                  </a:lnTo>
                  <a:lnTo>
                    <a:pt x="2388" y="946"/>
                  </a:lnTo>
                  <a:lnTo>
                    <a:pt x="2390" y="950"/>
                  </a:lnTo>
                  <a:lnTo>
                    <a:pt x="2392" y="954"/>
                  </a:lnTo>
                  <a:lnTo>
                    <a:pt x="2394" y="956"/>
                  </a:lnTo>
                  <a:lnTo>
                    <a:pt x="2394" y="956"/>
                  </a:lnTo>
                  <a:lnTo>
                    <a:pt x="2394" y="956"/>
                  </a:lnTo>
                  <a:lnTo>
                    <a:pt x="2396" y="958"/>
                  </a:lnTo>
                  <a:lnTo>
                    <a:pt x="2396" y="958"/>
                  </a:lnTo>
                  <a:lnTo>
                    <a:pt x="2398" y="960"/>
                  </a:lnTo>
                  <a:lnTo>
                    <a:pt x="2400" y="962"/>
                  </a:lnTo>
                  <a:lnTo>
                    <a:pt x="2406" y="964"/>
                  </a:lnTo>
                  <a:lnTo>
                    <a:pt x="2408" y="966"/>
                  </a:lnTo>
                  <a:lnTo>
                    <a:pt x="2408" y="966"/>
                  </a:lnTo>
                  <a:lnTo>
                    <a:pt x="2408" y="966"/>
                  </a:lnTo>
                  <a:lnTo>
                    <a:pt x="2410" y="966"/>
                  </a:lnTo>
                  <a:lnTo>
                    <a:pt x="2410" y="966"/>
                  </a:lnTo>
                  <a:lnTo>
                    <a:pt x="2410" y="966"/>
                  </a:lnTo>
                  <a:lnTo>
                    <a:pt x="2412" y="966"/>
                  </a:lnTo>
                  <a:lnTo>
                    <a:pt x="2412" y="966"/>
                  </a:lnTo>
                  <a:lnTo>
                    <a:pt x="2414" y="966"/>
                  </a:lnTo>
                  <a:lnTo>
                    <a:pt x="2416" y="966"/>
                  </a:lnTo>
                  <a:lnTo>
                    <a:pt x="2416" y="966"/>
                  </a:lnTo>
                  <a:lnTo>
                    <a:pt x="2416" y="966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18" y="962"/>
                  </a:lnTo>
                  <a:lnTo>
                    <a:pt x="2418" y="960"/>
                  </a:lnTo>
                  <a:lnTo>
                    <a:pt x="2418" y="958"/>
                  </a:lnTo>
                  <a:lnTo>
                    <a:pt x="2418" y="956"/>
                  </a:lnTo>
                  <a:lnTo>
                    <a:pt x="2418" y="950"/>
                  </a:lnTo>
                  <a:lnTo>
                    <a:pt x="2418" y="948"/>
                  </a:lnTo>
                  <a:lnTo>
                    <a:pt x="2418" y="948"/>
                  </a:lnTo>
                  <a:lnTo>
                    <a:pt x="2418" y="946"/>
                  </a:lnTo>
                  <a:lnTo>
                    <a:pt x="2420" y="944"/>
                  </a:lnTo>
                  <a:lnTo>
                    <a:pt x="2422" y="940"/>
                  </a:lnTo>
                  <a:lnTo>
                    <a:pt x="2426" y="934"/>
                  </a:lnTo>
                  <a:lnTo>
                    <a:pt x="2428" y="930"/>
                  </a:lnTo>
                  <a:close/>
                  <a:moveTo>
                    <a:pt x="802" y="818"/>
                  </a:moveTo>
                  <a:lnTo>
                    <a:pt x="802" y="818"/>
                  </a:lnTo>
                  <a:lnTo>
                    <a:pt x="802" y="816"/>
                  </a:lnTo>
                  <a:lnTo>
                    <a:pt x="800" y="816"/>
                  </a:lnTo>
                  <a:lnTo>
                    <a:pt x="798" y="814"/>
                  </a:lnTo>
                  <a:lnTo>
                    <a:pt x="798" y="812"/>
                  </a:lnTo>
                  <a:lnTo>
                    <a:pt x="798" y="810"/>
                  </a:lnTo>
                  <a:lnTo>
                    <a:pt x="800" y="808"/>
                  </a:lnTo>
                  <a:lnTo>
                    <a:pt x="802" y="806"/>
                  </a:lnTo>
                  <a:lnTo>
                    <a:pt x="802" y="806"/>
                  </a:lnTo>
                  <a:lnTo>
                    <a:pt x="802" y="808"/>
                  </a:lnTo>
                  <a:lnTo>
                    <a:pt x="802" y="812"/>
                  </a:lnTo>
                  <a:lnTo>
                    <a:pt x="802" y="814"/>
                  </a:lnTo>
                  <a:lnTo>
                    <a:pt x="802" y="818"/>
                  </a:lnTo>
                  <a:close/>
                  <a:moveTo>
                    <a:pt x="846" y="808"/>
                  </a:moveTo>
                  <a:lnTo>
                    <a:pt x="846" y="810"/>
                  </a:lnTo>
                  <a:lnTo>
                    <a:pt x="846" y="810"/>
                  </a:lnTo>
                  <a:lnTo>
                    <a:pt x="846" y="810"/>
                  </a:lnTo>
                  <a:lnTo>
                    <a:pt x="844" y="808"/>
                  </a:lnTo>
                  <a:lnTo>
                    <a:pt x="842" y="806"/>
                  </a:lnTo>
                  <a:lnTo>
                    <a:pt x="840" y="804"/>
                  </a:lnTo>
                  <a:lnTo>
                    <a:pt x="838" y="802"/>
                  </a:lnTo>
                  <a:lnTo>
                    <a:pt x="836" y="800"/>
                  </a:lnTo>
                  <a:lnTo>
                    <a:pt x="836" y="798"/>
                  </a:lnTo>
                  <a:lnTo>
                    <a:pt x="836" y="796"/>
                  </a:lnTo>
                  <a:lnTo>
                    <a:pt x="836" y="794"/>
                  </a:lnTo>
                  <a:lnTo>
                    <a:pt x="836" y="794"/>
                  </a:lnTo>
                  <a:lnTo>
                    <a:pt x="834" y="792"/>
                  </a:lnTo>
                  <a:lnTo>
                    <a:pt x="834" y="790"/>
                  </a:lnTo>
                  <a:lnTo>
                    <a:pt x="834" y="788"/>
                  </a:lnTo>
                  <a:lnTo>
                    <a:pt x="832" y="786"/>
                  </a:lnTo>
                  <a:lnTo>
                    <a:pt x="830" y="782"/>
                  </a:lnTo>
                  <a:lnTo>
                    <a:pt x="834" y="782"/>
                  </a:lnTo>
                  <a:lnTo>
                    <a:pt x="834" y="784"/>
                  </a:lnTo>
                  <a:lnTo>
                    <a:pt x="836" y="784"/>
                  </a:lnTo>
                  <a:lnTo>
                    <a:pt x="838" y="786"/>
                  </a:lnTo>
                  <a:lnTo>
                    <a:pt x="842" y="788"/>
                  </a:lnTo>
                  <a:lnTo>
                    <a:pt x="840" y="788"/>
                  </a:lnTo>
                  <a:lnTo>
                    <a:pt x="844" y="792"/>
                  </a:lnTo>
                  <a:lnTo>
                    <a:pt x="844" y="794"/>
                  </a:lnTo>
                  <a:lnTo>
                    <a:pt x="846" y="798"/>
                  </a:lnTo>
                  <a:lnTo>
                    <a:pt x="846" y="800"/>
                  </a:lnTo>
                  <a:lnTo>
                    <a:pt x="846" y="806"/>
                  </a:lnTo>
                  <a:lnTo>
                    <a:pt x="846" y="808"/>
                  </a:lnTo>
                  <a:close/>
                  <a:moveTo>
                    <a:pt x="928" y="686"/>
                  </a:moveTo>
                  <a:lnTo>
                    <a:pt x="928" y="690"/>
                  </a:lnTo>
                  <a:lnTo>
                    <a:pt x="928" y="692"/>
                  </a:lnTo>
                  <a:lnTo>
                    <a:pt x="926" y="698"/>
                  </a:lnTo>
                  <a:lnTo>
                    <a:pt x="926" y="702"/>
                  </a:lnTo>
                  <a:lnTo>
                    <a:pt x="926" y="704"/>
                  </a:lnTo>
                  <a:lnTo>
                    <a:pt x="926" y="706"/>
                  </a:lnTo>
                  <a:lnTo>
                    <a:pt x="924" y="706"/>
                  </a:lnTo>
                  <a:lnTo>
                    <a:pt x="924" y="706"/>
                  </a:lnTo>
                  <a:lnTo>
                    <a:pt x="924" y="706"/>
                  </a:lnTo>
                  <a:lnTo>
                    <a:pt x="922" y="706"/>
                  </a:lnTo>
                  <a:lnTo>
                    <a:pt x="920" y="706"/>
                  </a:lnTo>
                  <a:lnTo>
                    <a:pt x="918" y="704"/>
                  </a:lnTo>
                  <a:lnTo>
                    <a:pt x="916" y="704"/>
                  </a:lnTo>
                  <a:lnTo>
                    <a:pt x="916" y="704"/>
                  </a:lnTo>
                  <a:lnTo>
                    <a:pt x="914" y="702"/>
                  </a:lnTo>
                  <a:lnTo>
                    <a:pt x="914" y="702"/>
                  </a:lnTo>
                  <a:lnTo>
                    <a:pt x="914" y="700"/>
                  </a:lnTo>
                  <a:lnTo>
                    <a:pt x="914" y="696"/>
                  </a:lnTo>
                  <a:lnTo>
                    <a:pt x="914" y="694"/>
                  </a:lnTo>
                  <a:lnTo>
                    <a:pt x="914" y="692"/>
                  </a:lnTo>
                  <a:lnTo>
                    <a:pt x="914" y="690"/>
                  </a:lnTo>
                  <a:lnTo>
                    <a:pt x="916" y="690"/>
                  </a:lnTo>
                  <a:lnTo>
                    <a:pt x="916" y="690"/>
                  </a:lnTo>
                  <a:lnTo>
                    <a:pt x="920" y="688"/>
                  </a:lnTo>
                  <a:lnTo>
                    <a:pt x="924" y="686"/>
                  </a:lnTo>
                  <a:lnTo>
                    <a:pt x="926" y="684"/>
                  </a:lnTo>
                  <a:lnTo>
                    <a:pt x="928" y="684"/>
                  </a:lnTo>
                  <a:lnTo>
                    <a:pt x="928" y="684"/>
                  </a:lnTo>
                  <a:lnTo>
                    <a:pt x="928" y="684"/>
                  </a:lnTo>
                  <a:lnTo>
                    <a:pt x="928" y="684"/>
                  </a:lnTo>
                  <a:lnTo>
                    <a:pt x="928" y="686"/>
                  </a:lnTo>
                  <a:close/>
                  <a:moveTo>
                    <a:pt x="1674" y="492"/>
                  </a:moveTo>
                  <a:lnTo>
                    <a:pt x="1674" y="494"/>
                  </a:lnTo>
                  <a:lnTo>
                    <a:pt x="1674" y="494"/>
                  </a:lnTo>
                  <a:lnTo>
                    <a:pt x="1674" y="494"/>
                  </a:lnTo>
                  <a:lnTo>
                    <a:pt x="1674" y="494"/>
                  </a:lnTo>
                  <a:lnTo>
                    <a:pt x="1676" y="496"/>
                  </a:lnTo>
                  <a:lnTo>
                    <a:pt x="1676" y="496"/>
                  </a:lnTo>
                  <a:lnTo>
                    <a:pt x="1676" y="496"/>
                  </a:lnTo>
                  <a:lnTo>
                    <a:pt x="1678" y="496"/>
                  </a:lnTo>
                  <a:lnTo>
                    <a:pt x="1678" y="496"/>
                  </a:lnTo>
                  <a:lnTo>
                    <a:pt x="1680" y="494"/>
                  </a:lnTo>
                  <a:lnTo>
                    <a:pt x="1680" y="494"/>
                  </a:lnTo>
                  <a:lnTo>
                    <a:pt x="1680" y="494"/>
                  </a:lnTo>
                  <a:lnTo>
                    <a:pt x="1682" y="494"/>
                  </a:lnTo>
                  <a:lnTo>
                    <a:pt x="1682" y="494"/>
                  </a:lnTo>
                  <a:lnTo>
                    <a:pt x="1684" y="494"/>
                  </a:lnTo>
                  <a:lnTo>
                    <a:pt x="1686" y="492"/>
                  </a:lnTo>
                  <a:lnTo>
                    <a:pt x="1686" y="492"/>
                  </a:lnTo>
                  <a:lnTo>
                    <a:pt x="1688" y="492"/>
                  </a:lnTo>
                  <a:lnTo>
                    <a:pt x="1690" y="490"/>
                  </a:lnTo>
                  <a:lnTo>
                    <a:pt x="1690" y="490"/>
                  </a:lnTo>
                  <a:lnTo>
                    <a:pt x="1690" y="488"/>
                  </a:lnTo>
                  <a:lnTo>
                    <a:pt x="1692" y="486"/>
                  </a:lnTo>
                  <a:lnTo>
                    <a:pt x="1692" y="486"/>
                  </a:lnTo>
                  <a:lnTo>
                    <a:pt x="1692" y="486"/>
                  </a:lnTo>
                  <a:lnTo>
                    <a:pt x="1694" y="482"/>
                  </a:lnTo>
                  <a:lnTo>
                    <a:pt x="1694" y="482"/>
                  </a:lnTo>
                  <a:lnTo>
                    <a:pt x="1694" y="482"/>
                  </a:lnTo>
                  <a:lnTo>
                    <a:pt x="1692" y="478"/>
                  </a:lnTo>
                  <a:lnTo>
                    <a:pt x="1692" y="478"/>
                  </a:lnTo>
                  <a:lnTo>
                    <a:pt x="1692" y="478"/>
                  </a:lnTo>
                  <a:lnTo>
                    <a:pt x="1690" y="474"/>
                  </a:lnTo>
                  <a:lnTo>
                    <a:pt x="1690" y="474"/>
                  </a:lnTo>
                  <a:lnTo>
                    <a:pt x="1690" y="472"/>
                  </a:lnTo>
                  <a:lnTo>
                    <a:pt x="1688" y="468"/>
                  </a:lnTo>
                  <a:lnTo>
                    <a:pt x="1686" y="466"/>
                  </a:lnTo>
                  <a:lnTo>
                    <a:pt x="1686" y="464"/>
                  </a:lnTo>
                  <a:lnTo>
                    <a:pt x="1686" y="464"/>
                  </a:lnTo>
                  <a:lnTo>
                    <a:pt x="1686" y="464"/>
                  </a:lnTo>
                  <a:lnTo>
                    <a:pt x="1686" y="462"/>
                  </a:lnTo>
                  <a:lnTo>
                    <a:pt x="1686" y="462"/>
                  </a:lnTo>
                  <a:lnTo>
                    <a:pt x="1684" y="462"/>
                  </a:lnTo>
                  <a:lnTo>
                    <a:pt x="1684" y="460"/>
                  </a:lnTo>
                  <a:lnTo>
                    <a:pt x="1684" y="460"/>
                  </a:lnTo>
                  <a:lnTo>
                    <a:pt x="1682" y="460"/>
                  </a:lnTo>
                  <a:lnTo>
                    <a:pt x="1680" y="462"/>
                  </a:lnTo>
                  <a:lnTo>
                    <a:pt x="1680" y="462"/>
                  </a:lnTo>
                  <a:lnTo>
                    <a:pt x="1680" y="462"/>
                  </a:lnTo>
                  <a:lnTo>
                    <a:pt x="1680" y="462"/>
                  </a:lnTo>
                  <a:lnTo>
                    <a:pt x="1680" y="464"/>
                  </a:lnTo>
                  <a:lnTo>
                    <a:pt x="1678" y="466"/>
                  </a:lnTo>
                  <a:lnTo>
                    <a:pt x="1678" y="468"/>
                  </a:lnTo>
                  <a:lnTo>
                    <a:pt x="1676" y="474"/>
                  </a:lnTo>
                  <a:lnTo>
                    <a:pt x="1676" y="478"/>
                  </a:lnTo>
                  <a:lnTo>
                    <a:pt x="1674" y="484"/>
                  </a:lnTo>
                  <a:lnTo>
                    <a:pt x="1674" y="486"/>
                  </a:lnTo>
                  <a:lnTo>
                    <a:pt x="1672" y="488"/>
                  </a:lnTo>
                  <a:lnTo>
                    <a:pt x="1672" y="488"/>
                  </a:lnTo>
                  <a:lnTo>
                    <a:pt x="1672" y="490"/>
                  </a:lnTo>
                  <a:lnTo>
                    <a:pt x="1674" y="492"/>
                  </a:lnTo>
                  <a:close/>
                  <a:moveTo>
                    <a:pt x="1690" y="552"/>
                  </a:moveTo>
                  <a:lnTo>
                    <a:pt x="1688" y="550"/>
                  </a:lnTo>
                  <a:lnTo>
                    <a:pt x="1688" y="550"/>
                  </a:lnTo>
                  <a:lnTo>
                    <a:pt x="1688" y="550"/>
                  </a:lnTo>
                  <a:lnTo>
                    <a:pt x="1686" y="550"/>
                  </a:lnTo>
                  <a:lnTo>
                    <a:pt x="1686" y="550"/>
                  </a:lnTo>
                  <a:lnTo>
                    <a:pt x="1684" y="548"/>
                  </a:lnTo>
                  <a:lnTo>
                    <a:pt x="1682" y="548"/>
                  </a:lnTo>
                  <a:lnTo>
                    <a:pt x="1682" y="548"/>
                  </a:lnTo>
                  <a:lnTo>
                    <a:pt x="1680" y="548"/>
                  </a:lnTo>
                  <a:lnTo>
                    <a:pt x="1676" y="552"/>
                  </a:lnTo>
                  <a:lnTo>
                    <a:pt x="1676" y="552"/>
                  </a:lnTo>
                  <a:lnTo>
                    <a:pt x="1676" y="552"/>
                  </a:lnTo>
                  <a:lnTo>
                    <a:pt x="1676" y="554"/>
                  </a:lnTo>
                  <a:lnTo>
                    <a:pt x="1676" y="554"/>
                  </a:lnTo>
                  <a:lnTo>
                    <a:pt x="1676" y="554"/>
                  </a:lnTo>
                  <a:lnTo>
                    <a:pt x="1674" y="556"/>
                  </a:lnTo>
                  <a:lnTo>
                    <a:pt x="1674" y="556"/>
                  </a:lnTo>
                  <a:lnTo>
                    <a:pt x="1674" y="556"/>
                  </a:lnTo>
                  <a:lnTo>
                    <a:pt x="1674" y="558"/>
                  </a:lnTo>
                  <a:lnTo>
                    <a:pt x="1674" y="558"/>
                  </a:lnTo>
                  <a:lnTo>
                    <a:pt x="1674" y="558"/>
                  </a:lnTo>
                  <a:lnTo>
                    <a:pt x="1676" y="560"/>
                  </a:lnTo>
                  <a:lnTo>
                    <a:pt x="1676" y="560"/>
                  </a:lnTo>
                  <a:lnTo>
                    <a:pt x="1676" y="560"/>
                  </a:lnTo>
                  <a:lnTo>
                    <a:pt x="1676" y="562"/>
                  </a:lnTo>
                  <a:lnTo>
                    <a:pt x="1678" y="564"/>
                  </a:lnTo>
                  <a:lnTo>
                    <a:pt x="1680" y="566"/>
                  </a:lnTo>
                  <a:lnTo>
                    <a:pt x="1680" y="566"/>
                  </a:lnTo>
                  <a:lnTo>
                    <a:pt x="1680" y="566"/>
                  </a:lnTo>
                  <a:lnTo>
                    <a:pt x="1684" y="568"/>
                  </a:lnTo>
                  <a:lnTo>
                    <a:pt x="1686" y="570"/>
                  </a:lnTo>
                  <a:lnTo>
                    <a:pt x="1690" y="572"/>
                  </a:lnTo>
                  <a:lnTo>
                    <a:pt x="1690" y="572"/>
                  </a:lnTo>
                  <a:lnTo>
                    <a:pt x="1690" y="572"/>
                  </a:lnTo>
                  <a:lnTo>
                    <a:pt x="1692" y="572"/>
                  </a:lnTo>
                  <a:lnTo>
                    <a:pt x="1692" y="572"/>
                  </a:lnTo>
                  <a:lnTo>
                    <a:pt x="1694" y="572"/>
                  </a:lnTo>
                  <a:lnTo>
                    <a:pt x="1694" y="572"/>
                  </a:lnTo>
                  <a:lnTo>
                    <a:pt x="1694" y="572"/>
                  </a:lnTo>
                  <a:lnTo>
                    <a:pt x="1696" y="572"/>
                  </a:lnTo>
                  <a:lnTo>
                    <a:pt x="1698" y="570"/>
                  </a:lnTo>
                  <a:lnTo>
                    <a:pt x="1698" y="570"/>
                  </a:lnTo>
                  <a:lnTo>
                    <a:pt x="1698" y="568"/>
                  </a:lnTo>
                  <a:lnTo>
                    <a:pt x="1700" y="566"/>
                  </a:lnTo>
                  <a:lnTo>
                    <a:pt x="1700" y="566"/>
                  </a:lnTo>
                  <a:lnTo>
                    <a:pt x="1700" y="566"/>
                  </a:lnTo>
                  <a:lnTo>
                    <a:pt x="1702" y="562"/>
                  </a:lnTo>
                  <a:lnTo>
                    <a:pt x="1702" y="562"/>
                  </a:lnTo>
                  <a:lnTo>
                    <a:pt x="1700" y="560"/>
                  </a:lnTo>
                  <a:lnTo>
                    <a:pt x="1700" y="560"/>
                  </a:lnTo>
                  <a:lnTo>
                    <a:pt x="1700" y="558"/>
                  </a:lnTo>
                  <a:lnTo>
                    <a:pt x="1696" y="558"/>
                  </a:lnTo>
                  <a:lnTo>
                    <a:pt x="1694" y="556"/>
                  </a:lnTo>
                  <a:lnTo>
                    <a:pt x="1694" y="556"/>
                  </a:lnTo>
                  <a:lnTo>
                    <a:pt x="1692" y="554"/>
                  </a:lnTo>
                  <a:lnTo>
                    <a:pt x="1690" y="552"/>
                  </a:lnTo>
                  <a:close/>
                  <a:moveTo>
                    <a:pt x="2298" y="710"/>
                  </a:moveTo>
                  <a:lnTo>
                    <a:pt x="2298" y="710"/>
                  </a:lnTo>
                  <a:lnTo>
                    <a:pt x="2298" y="710"/>
                  </a:lnTo>
                  <a:lnTo>
                    <a:pt x="2298" y="712"/>
                  </a:lnTo>
                  <a:lnTo>
                    <a:pt x="2298" y="712"/>
                  </a:lnTo>
                  <a:lnTo>
                    <a:pt x="2300" y="712"/>
                  </a:lnTo>
                  <a:lnTo>
                    <a:pt x="2300" y="714"/>
                  </a:lnTo>
                  <a:lnTo>
                    <a:pt x="2300" y="714"/>
                  </a:lnTo>
                  <a:lnTo>
                    <a:pt x="2302" y="714"/>
                  </a:lnTo>
                  <a:lnTo>
                    <a:pt x="2304" y="716"/>
                  </a:lnTo>
                  <a:lnTo>
                    <a:pt x="2304" y="716"/>
                  </a:lnTo>
                  <a:lnTo>
                    <a:pt x="2304" y="716"/>
                  </a:lnTo>
                  <a:lnTo>
                    <a:pt x="2306" y="716"/>
                  </a:lnTo>
                  <a:lnTo>
                    <a:pt x="2310" y="716"/>
                  </a:lnTo>
                  <a:lnTo>
                    <a:pt x="2312" y="716"/>
                  </a:lnTo>
                  <a:lnTo>
                    <a:pt x="2320" y="716"/>
                  </a:lnTo>
                  <a:lnTo>
                    <a:pt x="2322" y="716"/>
                  </a:lnTo>
                  <a:lnTo>
                    <a:pt x="2324" y="714"/>
                  </a:lnTo>
                  <a:lnTo>
                    <a:pt x="2328" y="714"/>
                  </a:lnTo>
                  <a:lnTo>
                    <a:pt x="2328" y="714"/>
                  </a:lnTo>
                  <a:lnTo>
                    <a:pt x="2328" y="714"/>
                  </a:lnTo>
                  <a:lnTo>
                    <a:pt x="2332" y="712"/>
                  </a:lnTo>
                  <a:lnTo>
                    <a:pt x="2334" y="710"/>
                  </a:lnTo>
                  <a:lnTo>
                    <a:pt x="2336" y="708"/>
                  </a:lnTo>
                  <a:lnTo>
                    <a:pt x="2338" y="708"/>
                  </a:lnTo>
                  <a:lnTo>
                    <a:pt x="2340" y="708"/>
                  </a:lnTo>
                  <a:lnTo>
                    <a:pt x="2344" y="706"/>
                  </a:lnTo>
                  <a:lnTo>
                    <a:pt x="2348" y="704"/>
                  </a:lnTo>
                  <a:lnTo>
                    <a:pt x="2350" y="704"/>
                  </a:lnTo>
                  <a:lnTo>
                    <a:pt x="2352" y="702"/>
                  </a:lnTo>
                  <a:lnTo>
                    <a:pt x="2352" y="702"/>
                  </a:lnTo>
                  <a:lnTo>
                    <a:pt x="2352" y="702"/>
                  </a:lnTo>
                  <a:lnTo>
                    <a:pt x="2352" y="700"/>
                  </a:lnTo>
                  <a:lnTo>
                    <a:pt x="2352" y="700"/>
                  </a:lnTo>
                  <a:lnTo>
                    <a:pt x="2354" y="698"/>
                  </a:lnTo>
                  <a:lnTo>
                    <a:pt x="2354" y="698"/>
                  </a:lnTo>
                  <a:lnTo>
                    <a:pt x="2354" y="698"/>
                  </a:lnTo>
                  <a:lnTo>
                    <a:pt x="2354" y="696"/>
                  </a:lnTo>
                  <a:lnTo>
                    <a:pt x="2354" y="696"/>
                  </a:lnTo>
                  <a:lnTo>
                    <a:pt x="2354" y="696"/>
                  </a:lnTo>
                  <a:lnTo>
                    <a:pt x="2354" y="694"/>
                  </a:lnTo>
                  <a:lnTo>
                    <a:pt x="2352" y="690"/>
                  </a:lnTo>
                  <a:lnTo>
                    <a:pt x="2352" y="690"/>
                  </a:lnTo>
                  <a:lnTo>
                    <a:pt x="2352" y="690"/>
                  </a:lnTo>
                  <a:lnTo>
                    <a:pt x="2348" y="686"/>
                  </a:lnTo>
                  <a:lnTo>
                    <a:pt x="2348" y="684"/>
                  </a:lnTo>
                  <a:lnTo>
                    <a:pt x="2346" y="684"/>
                  </a:lnTo>
                  <a:lnTo>
                    <a:pt x="2344" y="682"/>
                  </a:lnTo>
                  <a:lnTo>
                    <a:pt x="2340" y="680"/>
                  </a:lnTo>
                  <a:lnTo>
                    <a:pt x="2338" y="680"/>
                  </a:lnTo>
                  <a:lnTo>
                    <a:pt x="2334" y="678"/>
                  </a:lnTo>
                  <a:lnTo>
                    <a:pt x="2332" y="678"/>
                  </a:lnTo>
                  <a:lnTo>
                    <a:pt x="2328" y="676"/>
                  </a:lnTo>
                  <a:lnTo>
                    <a:pt x="2324" y="676"/>
                  </a:lnTo>
                  <a:lnTo>
                    <a:pt x="2324" y="676"/>
                  </a:lnTo>
                  <a:lnTo>
                    <a:pt x="2324" y="676"/>
                  </a:lnTo>
                  <a:lnTo>
                    <a:pt x="2320" y="676"/>
                  </a:lnTo>
                  <a:lnTo>
                    <a:pt x="2320" y="676"/>
                  </a:lnTo>
                  <a:lnTo>
                    <a:pt x="2320" y="676"/>
                  </a:lnTo>
                  <a:lnTo>
                    <a:pt x="2318" y="678"/>
                  </a:lnTo>
                  <a:lnTo>
                    <a:pt x="2318" y="678"/>
                  </a:lnTo>
                  <a:lnTo>
                    <a:pt x="2318" y="678"/>
                  </a:lnTo>
                  <a:lnTo>
                    <a:pt x="2314" y="680"/>
                  </a:lnTo>
                  <a:lnTo>
                    <a:pt x="2312" y="682"/>
                  </a:lnTo>
                  <a:lnTo>
                    <a:pt x="2308" y="684"/>
                  </a:lnTo>
                  <a:lnTo>
                    <a:pt x="2306" y="686"/>
                  </a:lnTo>
                  <a:lnTo>
                    <a:pt x="2304" y="690"/>
                  </a:lnTo>
                  <a:lnTo>
                    <a:pt x="2302" y="692"/>
                  </a:lnTo>
                  <a:lnTo>
                    <a:pt x="2300" y="694"/>
                  </a:lnTo>
                  <a:lnTo>
                    <a:pt x="2300" y="694"/>
                  </a:lnTo>
                  <a:lnTo>
                    <a:pt x="2300" y="694"/>
                  </a:lnTo>
                  <a:lnTo>
                    <a:pt x="2298" y="696"/>
                  </a:lnTo>
                  <a:lnTo>
                    <a:pt x="2298" y="698"/>
                  </a:lnTo>
                  <a:lnTo>
                    <a:pt x="2298" y="698"/>
                  </a:lnTo>
                  <a:lnTo>
                    <a:pt x="2298" y="700"/>
                  </a:lnTo>
                  <a:lnTo>
                    <a:pt x="2298" y="704"/>
                  </a:lnTo>
                  <a:lnTo>
                    <a:pt x="2298" y="706"/>
                  </a:lnTo>
                  <a:lnTo>
                    <a:pt x="2298" y="706"/>
                  </a:lnTo>
                  <a:lnTo>
                    <a:pt x="2298" y="708"/>
                  </a:lnTo>
                  <a:lnTo>
                    <a:pt x="2298" y="710"/>
                  </a:lnTo>
                  <a:close/>
                  <a:moveTo>
                    <a:pt x="1702" y="482"/>
                  </a:moveTo>
                  <a:lnTo>
                    <a:pt x="1702" y="486"/>
                  </a:lnTo>
                  <a:lnTo>
                    <a:pt x="1702" y="490"/>
                  </a:lnTo>
                  <a:lnTo>
                    <a:pt x="1702" y="492"/>
                  </a:lnTo>
                  <a:lnTo>
                    <a:pt x="1702" y="496"/>
                  </a:lnTo>
                  <a:lnTo>
                    <a:pt x="1702" y="498"/>
                  </a:lnTo>
                  <a:lnTo>
                    <a:pt x="1702" y="502"/>
                  </a:lnTo>
                  <a:lnTo>
                    <a:pt x="1702" y="502"/>
                  </a:lnTo>
                  <a:lnTo>
                    <a:pt x="1702" y="502"/>
                  </a:lnTo>
                  <a:lnTo>
                    <a:pt x="1702" y="506"/>
                  </a:lnTo>
                  <a:lnTo>
                    <a:pt x="1702" y="506"/>
                  </a:lnTo>
                  <a:lnTo>
                    <a:pt x="1702" y="506"/>
                  </a:lnTo>
                  <a:lnTo>
                    <a:pt x="1704" y="508"/>
                  </a:lnTo>
                  <a:lnTo>
                    <a:pt x="1704" y="510"/>
                  </a:lnTo>
                  <a:lnTo>
                    <a:pt x="1704" y="510"/>
                  </a:lnTo>
                  <a:lnTo>
                    <a:pt x="1704" y="510"/>
                  </a:lnTo>
                  <a:lnTo>
                    <a:pt x="1706" y="512"/>
                  </a:lnTo>
                  <a:lnTo>
                    <a:pt x="1708" y="514"/>
                  </a:lnTo>
                  <a:lnTo>
                    <a:pt x="1710" y="516"/>
                  </a:lnTo>
                  <a:lnTo>
                    <a:pt x="1714" y="518"/>
                  </a:lnTo>
                  <a:lnTo>
                    <a:pt x="1720" y="522"/>
                  </a:lnTo>
                  <a:lnTo>
                    <a:pt x="1722" y="524"/>
                  </a:lnTo>
                  <a:lnTo>
                    <a:pt x="1724" y="526"/>
                  </a:lnTo>
                  <a:lnTo>
                    <a:pt x="1728" y="528"/>
                  </a:lnTo>
                  <a:lnTo>
                    <a:pt x="1730" y="530"/>
                  </a:lnTo>
                  <a:lnTo>
                    <a:pt x="1732" y="530"/>
                  </a:lnTo>
                  <a:lnTo>
                    <a:pt x="1732" y="530"/>
                  </a:lnTo>
                  <a:lnTo>
                    <a:pt x="1732" y="530"/>
                  </a:lnTo>
                  <a:lnTo>
                    <a:pt x="1734" y="532"/>
                  </a:lnTo>
                  <a:lnTo>
                    <a:pt x="1734" y="532"/>
                  </a:lnTo>
                  <a:lnTo>
                    <a:pt x="1734" y="532"/>
                  </a:lnTo>
                  <a:lnTo>
                    <a:pt x="1736" y="532"/>
                  </a:lnTo>
                  <a:lnTo>
                    <a:pt x="1736" y="532"/>
                  </a:lnTo>
                  <a:lnTo>
                    <a:pt x="1736" y="532"/>
                  </a:lnTo>
                  <a:lnTo>
                    <a:pt x="1738" y="530"/>
                  </a:lnTo>
                  <a:lnTo>
                    <a:pt x="1738" y="530"/>
                  </a:lnTo>
                  <a:lnTo>
                    <a:pt x="1738" y="530"/>
                  </a:lnTo>
                  <a:lnTo>
                    <a:pt x="1740" y="528"/>
                  </a:lnTo>
                  <a:lnTo>
                    <a:pt x="1740" y="528"/>
                  </a:lnTo>
                  <a:lnTo>
                    <a:pt x="1740" y="526"/>
                  </a:lnTo>
                  <a:lnTo>
                    <a:pt x="1740" y="524"/>
                  </a:lnTo>
                  <a:lnTo>
                    <a:pt x="1740" y="522"/>
                  </a:lnTo>
                  <a:lnTo>
                    <a:pt x="1738" y="520"/>
                  </a:lnTo>
                  <a:lnTo>
                    <a:pt x="1738" y="518"/>
                  </a:lnTo>
                  <a:lnTo>
                    <a:pt x="1738" y="516"/>
                  </a:lnTo>
                  <a:lnTo>
                    <a:pt x="1738" y="516"/>
                  </a:lnTo>
                  <a:lnTo>
                    <a:pt x="1738" y="516"/>
                  </a:lnTo>
                  <a:lnTo>
                    <a:pt x="1740" y="516"/>
                  </a:lnTo>
                  <a:lnTo>
                    <a:pt x="1742" y="516"/>
                  </a:lnTo>
                  <a:lnTo>
                    <a:pt x="1744" y="516"/>
                  </a:lnTo>
                  <a:lnTo>
                    <a:pt x="1750" y="516"/>
                  </a:lnTo>
                  <a:lnTo>
                    <a:pt x="1752" y="518"/>
                  </a:lnTo>
                  <a:lnTo>
                    <a:pt x="1754" y="518"/>
                  </a:lnTo>
                  <a:lnTo>
                    <a:pt x="1754" y="518"/>
                  </a:lnTo>
                  <a:lnTo>
                    <a:pt x="1754" y="518"/>
                  </a:lnTo>
                  <a:lnTo>
                    <a:pt x="1756" y="516"/>
                  </a:lnTo>
                  <a:lnTo>
                    <a:pt x="1756" y="516"/>
                  </a:lnTo>
                  <a:lnTo>
                    <a:pt x="1758" y="516"/>
                  </a:lnTo>
                  <a:lnTo>
                    <a:pt x="1758" y="516"/>
                  </a:lnTo>
                  <a:lnTo>
                    <a:pt x="1762" y="514"/>
                  </a:lnTo>
                  <a:lnTo>
                    <a:pt x="1766" y="514"/>
                  </a:lnTo>
                  <a:lnTo>
                    <a:pt x="1766" y="514"/>
                  </a:lnTo>
                  <a:lnTo>
                    <a:pt x="1768" y="514"/>
                  </a:lnTo>
                  <a:lnTo>
                    <a:pt x="1768" y="514"/>
                  </a:lnTo>
                  <a:lnTo>
                    <a:pt x="1768" y="514"/>
                  </a:lnTo>
                  <a:lnTo>
                    <a:pt x="1770" y="516"/>
                  </a:lnTo>
                  <a:lnTo>
                    <a:pt x="1772" y="518"/>
                  </a:lnTo>
                  <a:lnTo>
                    <a:pt x="1772" y="518"/>
                  </a:lnTo>
                  <a:lnTo>
                    <a:pt x="1772" y="520"/>
                  </a:lnTo>
                  <a:lnTo>
                    <a:pt x="1774" y="520"/>
                  </a:lnTo>
                  <a:lnTo>
                    <a:pt x="1774" y="520"/>
                  </a:lnTo>
                  <a:lnTo>
                    <a:pt x="1774" y="520"/>
                  </a:lnTo>
                  <a:lnTo>
                    <a:pt x="1776" y="522"/>
                  </a:lnTo>
                  <a:lnTo>
                    <a:pt x="1776" y="522"/>
                  </a:lnTo>
                  <a:lnTo>
                    <a:pt x="1776" y="522"/>
                  </a:lnTo>
                  <a:lnTo>
                    <a:pt x="1778" y="524"/>
                  </a:lnTo>
                  <a:lnTo>
                    <a:pt x="1778" y="524"/>
                  </a:lnTo>
                  <a:lnTo>
                    <a:pt x="1780" y="524"/>
                  </a:lnTo>
                  <a:lnTo>
                    <a:pt x="1784" y="524"/>
                  </a:lnTo>
                  <a:lnTo>
                    <a:pt x="1784" y="524"/>
                  </a:lnTo>
                  <a:lnTo>
                    <a:pt x="1784" y="524"/>
                  </a:lnTo>
                  <a:lnTo>
                    <a:pt x="1788" y="524"/>
                  </a:lnTo>
                  <a:lnTo>
                    <a:pt x="1788" y="524"/>
                  </a:lnTo>
                  <a:lnTo>
                    <a:pt x="1788" y="522"/>
                  </a:lnTo>
                  <a:lnTo>
                    <a:pt x="1790" y="522"/>
                  </a:lnTo>
                  <a:lnTo>
                    <a:pt x="1790" y="522"/>
                  </a:lnTo>
                  <a:lnTo>
                    <a:pt x="1792" y="522"/>
                  </a:lnTo>
                  <a:lnTo>
                    <a:pt x="1792" y="520"/>
                  </a:lnTo>
                  <a:lnTo>
                    <a:pt x="1792" y="520"/>
                  </a:lnTo>
                  <a:lnTo>
                    <a:pt x="1792" y="520"/>
                  </a:lnTo>
                  <a:lnTo>
                    <a:pt x="1794" y="518"/>
                  </a:lnTo>
                  <a:lnTo>
                    <a:pt x="1794" y="518"/>
                  </a:lnTo>
                  <a:lnTo>
                    <a:pt x="1794" y="518"/>
                  </a:lnTo>
                  <a:lnTo>
                    <a:pt x="1794" y="514"/>
                  </a:lnTo>
                  <a:lnTo>
                    <a:pt x="1796" y="510"/>
                  </a:lnTo>
                  <a:lnTo>
                    <a:pt x="1796" y="510"/>
                  </a:lnTo>
                  <a:lnTo>
                    <a:pt x="1796" y="510"/>
                  </a:lnTo>
                  <a:lnTo>
                    <a:pt x="1798" y="510"/>
                  </a:lnTo>
                  <a:lnTo>
                    <a:pt x="1798" y="510"/>
                  </a:lnTo>
                  <a:lnTo>
                    <a:pt x="1802" y="510"/>
                  </a:lnTo>
                  <a:lnTo>
                    <a:pt x="1804" y="508"/>
                  </a:lnTo>
                  <a:lnTo>
                    <a:pt x="1804" y="508"/>
                  </a:lnTo>
                  <a:lnTo>
                    <a:pt x="1806" y="508"/>
                  </a:lnTo>
                  <a:lnTo>
                    <a:pt x="1806" y="508"/>
                  </a:lnTo>
                  <a:lnTo>
                    <a:pt x="1806" y="508"/>
                  </a:lnTo>
                  <a:lnTo>
                    <a:pt x="1808" y="508"/>
                  </a:lnTo>
                  <a:lnTo>
                    <a:pt x="1808" y="506"/>
                  </a:lnTo>
                  <a:lnTo>
                    <a:pt x="1808" y="506"/>
                  </a:lnTo>
                  <a:lnTo>
                    <a:pt x="1808" y="506"/>
                  </a:lnTo>
                  <a:lnTo>
                    <a:pt x="1810" y="504"/>
                  </a:lnTo>
                  <a:lnTo>
                    <a:pt x="1812" y="502"/>
                  </a:lnTo>
                  <a:lnTo>
                    <a:pt x="1814" y="498"/>
                  </a:lnTo>
                  <a:lnTo>
                    <a:pt x="1816" y="494"/>
                  </a:lnTo>
                  <a:lnTo>
                    <a:pt x="1816" y="492"/>
                  </a:lnTo>
                  <a:lnTo>
                    <a:pt x="1818" y="490"/>
                  </a:lnTo>
                  <a:lnTo>
                    <a:pt x="1820" y="486"/>
                  </a:lnTo>
                  <a:lnTo>
                    <a:pt x="1824" y="484"/>
                  </a:lnTo>
                  <a:lnTo>
                    <a:pt x="1824" y="482"/>
                  </a:lnTo>
                  <a:lnTo>
                    <a:pt x="1824" y="482"/>
                  </a:lnTo>
                  <a:lnTo>
                    <a:pt x="1824" y="482"/>
                  </a:lnTo>
                  <a:lnTo>
                    <a:pt x="1826" y="480"/>
                  </a:lnTo>
                  <a:lnTo>
                    <a:pt x="1826" y="480"/>
                  </a:lnTo>
                  <a:lnTo>
                    <a:pt x="1826" y="480"/>
                  </a:lnTo>
                  <a:lnTo>
                    <a:pt x="1826" y="478"/>
                  </a:lnTo>
                  <a:lnTo>
                    <a:pt x="1826" y="478"/>
                  </a:lnTo>
                  <a:lnTo>
                    <a:pt x="1828" y="478"/>
                  </a:lnTo>
                  <a:lnTo>
                    <a:pt x="1828" y="476"/>
                  </a:lnTo>
                  <a:lnTo>
                    <a:pt x="1828" y="476"/>
                  </a:lnTo>
                  <a:lnTo>
                    <a:pt x="1826" y="474"/>
                  </a:lnTo>
                  <a:lnTo>
                    <a:pt x="1826" y="474"/>
                  </a:lnTo>
                  <a:lnTo>
                    <a:pt x="1826" y="474"/>
                  </a:lnTo>
                  <a:lnTo>
                    <a:pt x="1826" y="472"/>
                  </a:lnTo>
                  <a:lnTo>
                    <a:pt x="1824" y="472"/>
                  </a:lnTo>
                  <a:lnTo>
                    <a:pt x="1824" y="472"/>
                  </a:lnTo>
                  <a:lnTo>
                    <a:pt x="1824" y="472"/>
                  </a:lnTo>
                  <a:lnTo>
                    <a:pt x="1822" y="470"/>
                  </a:lnTo>
                  <a:lnTo>
                    <a:pt x="1820" y="468"/>
                  </a:lnTo>
                  <a:lnTo>
                    <a:pt x="1814" y="466"/>
                  </a:lnTo>
                  <a:lnTo>
                    <a:pt x="1812" y="466"/>
                  </a:lnTo>
                  <a:lnTo>
                    <a:pt x="1812" y="464"/>
                  </a:lnTo>
                  <a:lnTo>
                    <a:pt x="1808" y="462"/>
                  </a:lnTo>
                  <a:lnTo>
                    <a:pt x="1806" y="460"/>
                  </a:lnTo>
                  <a:lnTo>
                    <a:pt x="1802" y="458"/>
                  </a:lnTo>
                  <a:lnTo>
                    <a:pt x="1800" y="456"/>
                  </a:lnTo>
                  <a:lnTo>
                    <a:pt x="1800" y="456"/>
                  </a:lnTo>
                  <a:lnTo>
                    <a:pt x="1798" y="454"/>
                  </a:lnTo>
                  <a:lnTo>
                    <a:pt x="1796" y="454"/>
                  </a:lnTo>
                  <a:lnTo>
                    <a:pt x="1796" y="454"/>
                  </a:lnTo>
                  <a:lnTo>
                    <a:pt x="1794" y="454"/>
                  </a:lnTo>
                  <a:lnTo>
                    <a:pt x="1790" y="454"/>
                  </a:lnTo>
                  <a:lnTo>
                    <a:pt x="1786" y="452"/>
                  </a:lnTo>
                  <a:lnTo>
                    <a:pt x="1784" y="452"/>
                  </a:lnTo>
                  <a:lnTo>
                    <a:pt x="1784" y="452"/>
                  </a:lnTo>
                  <a:lnTo>
                    <a:pt x="1782" y="450"/>
                  </a:lnTo>
                  <a:lnTo>
                    <a:pt x="1780" y="448"/>
                  </a:lnTo>
                  <a:lnTo>
                    <a:pt x="1778" y="446"/>
                  </a:lnTo>
                  <a:lnTo>
                    <a:pt x="1778" y="446"/>
                  </a:lnTo>
                  <a:lnTo>
                    <a:pt x="1778" y="446"/>
                  </a:lnTo>
                  <a:lnTo>
                    <a:pt x="1776" y="444"/>
                  </a:lnTo>
                  <a:lnTo>
                    <a:pt x="1776" y="444"/>
                  </a:lnTo>
                  <a:lnTo>
                    <a:pt x="1776" y="444"/>
                  </a:lnTo>
                  <a:lnTo>
                    <a:pt x="1772" y="442"/>
                  </a:lnTo>
                  <a:lnTo>
                    <a:pt x="1768" y="440"/>
                  </a:lnTo>
                  <a:lnTo>
                    <a:pt x="1768" y="440"/>
                  </a:lnTo>
                  <a:lnTo>
                    <a:pt x="1766" y="440"/>
                  </a:lnTo>
                  <a:lnTo>
                    <a:pt x="1762" y="440"/>
                  </a:lnTo>
                  <a:lnTo>
                    <a:pt x="1762" y="440"/>
                  </a:lnTo>
                  <a:lnTo>
                    <a:pt x="1762" y="440"/>
                  </a:lnTo>
                  <a:lnTo>
                    <a:pt x="1760" y="440"/>
                  </a:lnTo>
                  <a:lnTo>
                    <a:pt x="1760" y="440"/>
                  </a:lnTo>
                  <a:lnTo>
                    <a:pt x="1760" y="440"/>
                  </a:lnTo>
                  <a:lnTo>
                    <a:pt x="1758" y="440"/>
                  </a:lnTo>
                  <a:lnTo>
                    <a:pt x="1758" y="440"/>
                  </a:lnTo>
                  <a:lnTo>
                    <a:pt x="1758" y="440"/>
                  </a:lnTo>
                  <a:lnTo>
                    <a:pt x="1756" y="442"/>
                  </a:lnTo>
                  <a:lnTo>
                    <a:pt x="1756" y="442"/>
                  </a:lnTo>
                  <a:lnTo>
                    <a:pt x="1756" y="442"/>
                  </a:lnTo>
                  <a:lnTo>
                    <a:pt x="1756" y="444"/>
                  </a:lnTo>
                  <a:lnTo>
                    <a:pt x="1756" y="444"/>
                  </a:lnTo>
                  <a:lnTo>
                    <a:pt x="1754" y="444"/>
                  </a:lnTo>
                  <a:lnTo>
                    <a:pt x="1754" y="448"/>
                  </a:lnTo>
                  <a:lnTo>
                    <a:pt x="1754" y="448"/>
                  </a:lnTo>
                  <a:lnTo>
                    <a:pt x="1754" y="448"/>
                  </a:lnTo>
                  <a:lnTo>
                    <a:pt x="1754" y="452"/>
                  </a:lnTo>
                  <a:lnTo>
                    <a:pt x="1754" y="454"/>
                  </a:lnTo>
                  <a:lnTo>
                    <a:pt x="1754" y="456"/>
                  </a:lnTo>
                  <a:lnTo>
                    <a:pt x="1754" y="460"/>
                  </a:lnTo>
                  <a:lnTo>
                    <a:pt x="1754" y="462"/>
                  </a:lnTo>
                  <a:lnTo>
                    <a:pt x="1754" y="462"/>
                  </a:lnTo>
                  <a:lnTo>
                    <a:pt x="1752" y="458"/>
                  </a:lnTo>
                  <a:lnTo>
                    <a:pt x="1748" y="454"/>
                  </a:lnTo>
                  <a:lnTo>
                    <a:pt x="1746" y="450"/>
                  </a:lnTo>
                  <a:lnTo>
                    <a:pt x="1744" y="448"/>
                  </a:lnTo>
                  <a:lnTo>
                    <a:pt x="1740" y="442"/>
                  </a:lnTo>
                  <a:lnTo>
                    <a:pt x="1736" y="438"/>
                  </a:lnTo>
                  <a:lnTo>
                    <a:pt x="1734" y="436"/>
                  </a:lnTo>
                  <a:lnTo>
                    <a:pt x="1732" y="434"/>
                  </a:lnTo>
                  <a:lnTo>
                    <a:pt x="1732" y="434"/>
                  </a:lnTo>
                  <a:lnTo>
                    <a:pt x="1732" y="434"/>
                  </a:lnTo>
                  <a:lnTo>
                    <a:pt x="1730" y="432"/>
                  </a:lnTo>
                  <a:lnTo>
                    <a:pt x="1730" y="432"/>
                  </a:lnTo>
                  <a:lnTo>
                    <a:pt x="1730" y="432"/>
                  </a:lnTo>
                  <a:lnTo>
                    <a:pt x="1728" y="432"/>
                  </a:lnTo>
                  <a:lnTo>
                    <a:pt x="1728" y="432"/>
                  </a:lnTo>
                  <a:lnTo>
                    <a:pt x="1726" y="432"/>
                  </a:lnTo>
                  <a:lnTo>
                    <a:pt x="1726" y="432"/>
                  </a:lnTo>
                  <a:lnTo>
                    <a:pt x="1726" y="432"/>
                  </a:lnTo>
                  <a:lnTo>
                    <a:pt x="1724" y="434"/>
                  </a:lnTo>
                  <a:lnTo>
                    <a:pt x="1724" y="434"/>
                  </a:lnTo>
                  <a:lnTo>
                    <a:pt x="1724" y="434"/>
                  </a:lnTo>
                  <a:lnTo>
                    <a:pt x="1722" y="434"/>
                  </a:lnTo>
                  <a:lnTo>
                    <a:pt x="1722" y="436"/>
                  </a:lnTo>
                  <a:lnTo>
                    <a:pt x="1722" y="436"/>
                  </a:lnTo>
                  <a:lnTo>
                    <a:pt x="1722" y="436"/>
                  </a:lnTo>
                  <a:lnTo>
                    <a:pt x="1720" y="438"/>
                  </a:lnTo>
                  <a:lnTo>
                    <a:pt x="1718" y="442"/>
                  </a:lnTo>
                  <a:lnTo>
                    <a:pt x="1718" y="442"/>
                  </a:lnTo>
                  <a:lnTo>
                    <a:pt x="1718" y="444"/>
                  </a:lnTo>
                  <a:lnTo>
                    <a:pt x="1716" y="446"/>
                  </a:lnTo>
                  <a:lnTo>
                    <a:pt x="1714" y="446"/>
                  </a:lnTo>
                  <a:lnTo>
                    <a:pt x="1712" y="448"/>
                  </a:lnTo>
                  <a:lnTo>
                    <a:pt x="1712" y="448"/>
                  </a:lnTo>
                  <a:lnTo>
                    <a:pt x="1710" y="448"/>
                  </a:lnTo>
                  <a:lnTo>
                    <a:pt x="1708" y="450"/>
                  </a:lnTo>
                  <a:lnTo>
                    <a:pt x="1708" y="452"/>
                  </a:lnTo>
                  <a:lnTo>
                    <a:pt x="1708" y="452"/>
                  </a:lnTo>
                  <a:lnTo>
                    <a:pt x="1706" y="454"/>
                  </a:lnTo>
                  <a:lnTo>
                    <a:pt x="1706" y="454"/>
                  </a:lnTo>
                  <a:lnTo>
                    <a:pt x="1706" y="454"/>
                  </a:lnTo>
                  <a:lnTo>
                    <a:pt x="1704" y="454"/>
                  </a:lnTo>
                  <a:lnTo>
                    <a:pt x="1704" y="454"/>
                  </a:lnTo>
                  <a:lnTo>
                    <a:pt x="1704" y="454"/>
                  </a:lnTo>
                  <a:lnTo>
                    <a:pt x="1704" y="456"/>
                  </a:lnTo>
                  <a:lnTo>
                    <a:pt x="1704" y="456"/>
                  </a:lnTo>
                  <a:lnTo>
                    <a:pt x="1704" y="456"/>
                  </a:lnTo>
                  <a:lnTo>
                    <a:pt x="1702" y="458"/>
                  </a:lnTo>
                  <a:lnTo>
                    <a:pt x="1702" y="458"/>
                  </a:lnTo>
                  <a:lnTo>
                    <a:pt x="1702" y="458"/>
                  </a:lnTo>
                  <a:lnTo>
                    <a:pt x="1702" y="460"/>
                  </a:lnTo>
                  <a:lnTo>
                    <a:pt x="1702" y="464"/>
                  </a:lnTo>
                  <a:lnTo>
                    <a:pt x="1702" y="468"/>
                  </a:lnTo>
                  <a:lnTo>
                    <a:pt x="1702" y="472"/>
                  </a:lnTo>
                  <a:lnTo>
                    <a:pt x="1702" y="476"/>
                  </a:lnTo>
                  <a:lnTo>
                    <a:pt x="1702" y="482"/>
                  </a:lnTo>
                  <a:close/>
                  <a:moveTo>
                    <a:pt x="1832" y="498"/>
                  </a:moveTo>
                  <a:lnTo>
                    <a:pt x="1832" y="500"/>
                  </a:lnTo>
                  <a:lnTo>
                    <a:pt x="1832" y="500"/>
                  </a:lnTo>
                  <a:lnTo>
                    <a:pt x="1832" y="500"/>
                  </a:lnTo>
                  <a:lnTo>
                    <a:pt x="1834" y="502"/>
                  </a:lnTo>
                  <a:lnTo>
                    <a:pt x="1836" y="504"/>
                  </a:lnTo>
                  <a:lnTo>
                    <a:pt x="1838" y="506"/>
                  </a:lnTo>
                  <a:lnTo>
                    <a:pt x="1842" y="508"/>
                  </a:lnTo>
                  <a:lnTo>
                    <a:pt x="1844" y="510"/>
                  </a:lnTo>
                  <a:lnTo>
                    <a:pt x="1850" y="514"/>
                  </a:lnTo>
                  <a:lnTo>
                    <a:pt x="1852" y="516"/>
                  </a:lnTo>
                  <a:lnTo>
                    <a:pt x="1854" y="516"/>
                  </a:lnTo>
                  <a:lnTo>
                    <a:pt x="1856" y="518"/>
                  </a:lnTo>
                  <a:lnTo>
                    <a:pt x="1858" y="518"/>
                  </a:lnTo>
                  <a:lnTo>
                    <a:pt x="1856" y="518"/>
                  </a:lnTo>
                  <a:lnTo>
                    <a:pt x="1858" y="520"/>
                  </a:lnTo>
                  <a:lnTo>
                    <a:pt x="1860" y="522"/>
                  </a:lnTo>
                  <a:lnTo>
                    <a:pt x="1860" y="522"/>
                  </a:lnTo>
                  <a:lnTo>
                    <a:pt x="1860" y="522"/>
                  </a:lnTo>
                  <a:lnTo>
                    <a:pt x="1862" y="522"/>
                  </a:lnTo>
                  <a:lnTo>
                    <a:pt x="1862" y="522"/>
                  </a:lnTo>
                  <a:lnTo>
                    <a:pt x="1862" y="522"/>
                  </a:lnTo>
                  <a:lnTo>
                    <a:pt x="1864" y="524"/>
                  </a:lnTo>
                  <a:lnTo>
                    <a:pt x="1866" y="524"/>
                  </a:lnTo>
                  <a:lnTo>
                    <a:pt x="1870" y="524"/>
                  </a:lnTo>
                  <a:lnTo>
                    <a:pt x="1876" y="524"/>
                  </a:lnTo>
                  <a:lnTo>
                    <a:pt x="1878" y="524"/>
                  </a:lnTo>
                  <a:lnTo>
                    <a:pt x="1882" y="524"/>
                  </a:lnTo>
                  <a:lnTo>
                    <a:pt x="1884" y="524"/>
                  </a:lnTo>
                  <a:lnTo>
                    <a:pt x="1884" y="524"/>
                  </a:lnTo>
                  <a:lnTo>
                    <a:pt x="1886" y="524"/>
                  </a:lnTo>
                  <a:lnTo>
                    <a:pt x="1886" y="524"/>
                  </a:lnTo>
                  <a:lnTo>
                    <a:pt x="1886" y="524"/>
                  </a:lnTo>
                  <a:lnTo>
                    <a:pt x="1888" y="522"/>
                  </a:lnTo>
                  <a:lnTo>
                    <a:pt x="1890" y="522"/>
                  </a:lnTo>
                  <a:lnTo>
                    <a:pt x="1890" y="522"/>
                  </a:lnTo>
                  <a:lnTo>
                    <a:pt x="1890" y="520"/>
                  </a:lnTo>
                  <a:lnTo>
                    <a:pt x="1890" y="520"/>
                  </a:lnTo>
                  <a:lnTo>
                    <a:pt x="1890" y="520"/>
                  </a:lnTo>
                  <a:lnTo>
                    <a:pt x="1890" y="518"/>
                  </a:lnTo>
                  <a:lnTo>
                    <a:pt x="1892" y="516"/>
                  </a:lnTo>
                  <a:lnTo>
                    <a:pt x="1892" y="512"/>
                  </a:lnTo>
                  <a:lnTo>
                    <a:pt x="1892" y="512"/>
                  </a:lnTo>
                  <a:lnTo>
                    <a:pt x="1894" y="510"/>
                  </a:lnTo>
                  <a:lnTo>
                    <a:pt x="1894" y="510"/>
                  </a:lnTo>
                  <a:lnTo>
                    <a:pt x="1900" y="510"/>
                  </a:lnTo>
                  <a:lnTo>
                    <a:pt x="1902" y="512"/>
                  </a:lnTo>
                  <a:lnTo>
                    <a:pt x="1904" y="512"/>
                  </a:lnTo>
                  <a:lnTo>
                    <a:pt x="1904" y="512"/>
                  </a:lnTo>
                  <a:lnTo>
                    <a:pt x="1904" y="512"/>
                  </a:lnTo>
                  <a:lnTo>
                    <a:pt x="1906" y="510"/>
                  </a:lnTo>
                  <a:lnTo>
                    <a:pt x="1906" y="510"/>
                  </a:lnTo>
                  <a:lnTo>
                    <a:pt x="1908" y="510"/>
                  </a:lnTo>
                  <a:lnTo>
                    <a:pt x="1908" y="510"/>
                  </a:lnTo>
                  <a:lnTo>
                    <a:pt x="1908" y="510"/>
                  </a:lnTo>
                  <a:lnTo>
                    <a:pt x="1908" y="506"/>
                  </a:lnTo>
                  <a:lnTo>
                    <a:pt x="1908" y="506"/>
                  </a:lnTo>
                  <a:lnTo>
                    <a:pt x="1908" y="506"/>
                  </a:lnTo>
                  <a:lnTo>
                    <a:pt x="1908" y="504"/>
                  </a:lnTo>
                  <a:lnTo>
                    <a:pt x="1906" y="504"/>
                  </a:lnTo>
                  <a:lnTo>
                    <a:pt x="1904" y="502"/>
                  </a:lnTo>
                  <a:lnTo>
                    <a:pt x="1902" y="500"/>
                  </a:lnTo>
                  <a:lnTo>
                    <a:pt x="1896" y="496"/>
                  </a:lnTo>
                  <a:lnTo>
                    <a:pt x="1892" y="494"/>
                  </a:lnTo>
                  <a:lnTo>
                    <a:pt x="1890" y="494"/>
                  </a:lnTo>
                  <a:lnTo>
                    <a:pt x="1890" y="494"/>
                  </a:lnTo>
                  <a:lnTo>
                    <a:pt x="1890" y="494"/>
                  </a:lnTo>
                  <a:lnTo>
                    <a:pt x="1884" y="492"/>
                  </a:lnTo>
                  <a:lnTo>
                    <a:pt x="1880" y="492"/>
                  </a:lnTo>
                  <a:lnTo>
                    <a:pt x="1876" y="492"/>
                  </a:lnTo>
                  <a:lnTo>
                    <a:pt x="1874" y="490"/>
                  </a:lnTo>
                  <a:lnTo>
                    <a:pt x="1874" y="490"/>
                  </a:lnTo>
                  <a:lnTo>
                    <a:pt x="1872" y="490"/>
                  </a:lnTo>
                  <a:lnTo>
                    <a:pt x="1872" y="490"/>
                  </a:lnTo>
                  <a:lnTo>
                    <a:pt x="1872" y="490"/>
                  </a:lnTo>
                  <a:lnTo>
                    <a:pt x="1870" y="486"/>
                  </a:lnTo>
                  <a:lnTo>
                    <a:pt x="1868" y="484"/>
                  </a:lnTo>
                  <a:lnTo>
                    <a:pt x="1868" y="484"/>
                  </a:lnTo>
                  <a:lnTo>
                    <a:pt x="1868" y="482"/>
                  </a:lnTo>
                  <a:lnTo>
                    <a:pt x="1868" y="482"/>
                  </a:lnTo>
                  <a:lnTo>
                    <a:pt x="1868" y="482"/>
                  </a:lnTo>
                  <a:lnTo>
                    <a:pt x="1868" y="482"/>
                  </a:lnTo>
                  <a:lnTo>
                    <a:pt x="1866" y="480"/>
                  </a:lnTo>
                  <a:lnTo>
                    <a:pt x="1866" y="480"/>
                  </a:lnTo>
                  <a:lnTo>
                    <a:pt x="1866" y="480"/>
                  </a:lnTo>
                  <a:lnTo>
                    <a:pt x="1862" y="478"/>
                  </a:lnTo>
                  <a:lnTo>
                    <a:pt x="1862" y="478"/>
                  </a:lnTo>
                  <a:lnTo>
                    <a:pt x="1862" y="478"/>
                  </a:lnTo>
                  <a:lnTo>
                    <a:pt x="1858" y="478"/>
                  </a:lnTo>
                  <a:lnTo>
                    <a:pt x="1858" y="478"/>
                  </a:lnTo>
                  <a:lnTo>
                    <a:pt x="1858" y="478"/>
                  </a:lnTo>
                  <a:lnTo>
                    <a:pt x="1854" y="478"/>
                  </a:lnTo>
                  <a:lnTo>
                    <a:pt x="1852" y="480"/>
                  </a:lnTo>
                  <a:lnTo>
                    <a:pt x="1852" y="480"/>
                  </a:lnTo>
                  <a:lnTo>
                    <a:pt x="1852" y="480"/>
                  </a:lnTo>
                  <a:lnTo>
                    <a:pt x="1850" y="480"/>
                  </a:lnTo>
                  <a:lnTo>
                    <a:pt x="1850" y="480"/>
                  </a:lnTo>
                  <a:lnTo>
                    <a:pt x="1850" y="480"/>
                  </a:lnTo>
                  <a:lnTo>
                    <a:pt x="1848" y="482"/>
                  </a:lnTo>
                  <a:lnTo>
                    <a:pt x="1846" y="484"/>
                  </a:lnTo>
                  <a:lnTo>
                    <a:pt x="1846" y="484"/>
                  </a:lnTo>
                  <a:lnTo>
                    <a:pt x="1844" y="484"/>
                  </a:lnTo>
                  <a:lnTo>
                    <a:pt x="1844" y="482"/>
                  </a:lnTo>
                  <a:lnTo>
                    <a:pt x="1842" y="480"/>
                  </a:lnTo>
                  <a:lnTo>
                    <a:pt x="1842" y="478"/>
                  </a:lnTo>
                  <a:lnTo>
                    <a:pt x="1840" y="476"/>
                  </a:lnTo>
                  <a:lnTo>
                    <a:pt x="1840" y="476"/>
                  </a:lnTo>
                  <a:lnTo>
                    <a:pt x="1840" y="476"/>
                  </a:lnTo>
                  <a:lnTo>
                    <a:pt x="1840" y="476"/>
                  </a:lnTo>
                  <a:lnTo>
                    <a:pt x="1840" y="476"/>
                  </a:lnTo>
                  <a:lnTo>
                    <a:pt x="1836" y="476"/>
                  </a:lnTo>
                  <a:lnTo>
                    <a:pt x="1836" y="476"/>
                  </a:lnTo>
                  <a:lnTo>
                    <a:pt x="1836" y="476"/>
                  </a:lnTo>
                  <a:lnTo>
                    <a:pt x="1834" y="478"/>
                  </a:lnTo>
                  <a:lnTo>
                    <a:pt x="1834" y="478"/>
                  </a:lnTo>
                  <a:lnTo>
                    <a:pt x="1834" y="478"/>
                  </a:lnTo>
                  <a:lnTo>
                    <a:pt x="1834" y="478"/>
                  </a:lnTo>
                  <a:lnTo>
                    <a:pt x="1834" y="480"/>
                  </a:lnTo>
                  <a:lnTo>
                    <a:pt x="1832" y="482"/>
                  </a:lnTo>
                  <a:lnTo>
                    <a:pt x="1832" y="486"/>
                  </a:lnTo>
                  <a:lnTo>
                    <a:pt x="1832" y="488"/>
                  </a:lnTo>
                  <a:lnTo>
                    <a:pt x="1832" y="490"/>
                  </a:lnTo>
                  <a:lnTo>
                    <a:pt x="1832" y="492"/>
                  </a:lnTo>
                  <a:lnTo>
                    <a:pt x="1832" y="494"/>
                  </a:lnTo>
                  <a:lnTo>
                    <a:pt x="1832" y="494"/>
                  </a:lnTo>
                  <a:lnTo>
                    <a:pt x="1830" y="494"/>
                  </a:lnTo>
                  <a:lnTo>
                    <a:pt x="1830" y="496"/>
                  </a:lnTo>
                  <a:lnTo>
                    <a:pt x="1830" y="496"/>
                  </a:lnTo>
                  <a:lnTo>
                    <a:pt x="1830" y="496"/>
                  </a:lnTo>
                  <a:lnTo>
                    <a:pt x="1832" y="498"/>
                  </a:lnTo>
                  <a:lnTo>
                    <a:pt x="1832" y="498"/>
                  </a:lnTo>
                  <a:lnTo>
                    <a:pt x="1832" y="498"/>
                  </a:lnTo>
                  <a:lnTo>
                    <a:pt x="1832" y="498"/>
                  </a:lnTo>
                  <a:close/>
                  <a:moveTo>
                    <a:pt x="1758" y="584"/>
                  </a:moveTo>
                  <a:lnTo>
                    <a:pt x="1758" y="584"/>
                  </a:lnTo>
                  <a:lnTo>
                    <a:pt x="1756" y="586"/>
                  </a:lnTo>
                  <a:lnTo>
                    <a:pt x="1752" y="586"/>
                  </a:lnTo>
                  <a:lnTo>
                    <a:pt x="1750" y="586"/>
                  </a:lnTo>
                  <a:lnTo>
                    <a:pt x="1748" y="586"/>
                  </a:lnTo>
                  <a:lnTo>
                    <a:pt x="1746" y="586"/>
                  </a:lnTo>
                  <a:lnTo>
                    <a:pt x="1746" y="586"/>
                  </a:lnTo>
                  <a:lnTo>
                    <a:pt x="1744" y="588"/>
                  </a:lnTo>
                  <a:lnTo>
                    <a:pt x="1744" y="588"/>
                  </a:lnTo>
                  <a:lnTo>
                    <a:pt x="1744" y="588"/>
                  </a:lnTo>
                  <a:lnTo>
                    <a:pt x="1744" y="590"/>
                  </a:lnTo>
                  <a:lnTo>
                    <a:pt x="1744" y="590"/>
                  </a:lnTo>
                  <a:lnTo>
                    <a:pt x="1746" y="592"/>
                  </a:lnTo>
                  <a:lnTo>
                    <a:pt x="1746" y="592"/>
                  </a:lnTo>
                  <a:lnTo>
                    <a:pt x="1746" y="592"/>
                  </a:lnTo>
                  <a:lnTo>
                    <a:pt x="1746" y="592"/>
                  </a:lnTo>
                  <a:lnTo>
                    <a:pt x="1748" y="592"/>
                  </a:lnTo>
                  <a:lnTo>
                    <a:pt x="1750" y="594"/>
                  </a:lnTo>
                  <a:lnTo>
                    <a:pt x="1754" y="594"/>
                  </a:lnTo>
                  <a:lnTo>
                    <a:pt x="1758" y="594"/>
                  </a:lnTo>
                  <a:lnTo>
                    <a:pt x="1760" y="594"/>
                  </a:lnTo>
                  <a:lnTo>
                    <a:pt x="1762" y="594"/>
                  </a:lnTo>
                  <a:lnTo>
                    <a:pt x="1764" y="596"/>
                  </a:lnTo>
                  <a:lnTo>
                    <a:pt x="1766" y="596"/>
                  </a:lnTo>
                  <a:lnTo>
                    <a:pt x="1768" y="600"/>
                  </a:lnTo>
                  <a:lnTo>
                    <a:pt x="1772" y="602"/>
                  </a:lnTo>
                  <a:lnTo>
                    <a:pt x="1772" y="602"/>
                  </a:lnTo>
                  <a:lnTo>
                    <a:pt x="1772" y="602"/>
                  </a:lnTo>
                  <a:lnTo>
                    <a:pt x="1774" y="604"/>
                  </a:lnTo>
                  <a:lnTo>
                    <a:pt x="1774" y="604"/>
                  </a:lnTo>
                  <a:lnTo>
                    <a:pt x="1776" y="604"/>
                  </a:lnTo>
                  <a:lnTo>
                    <a:pt x="1778" y="604"/>
                  </a:lnTo>
                  <a:lnTo>
                    <a:pt x="1778" y="604"/>
                  </a:lnTo>
                  <a:lnTo>
                    <a:pt x="1778" y="604"/>
                  </a:lnTo>
                  <a:lnTo>
                    <a:pt x="1780" y="604"/>
                  </a:lnTo>
                  <a:lnTo>
                    <a:pt x="1784" y="606"/>
                  </a:lnTo>
                  <a:lnTo>
                    <a:pt x="1790" y="606"/>
                  </a:lnTo>
                  <a:lnTo>
                    <a:pt x="1794" y="604"/>
                  </a:lnTo>
                  <a:lnTo>
                    <a:pt x="1798" y="604"/>
                  </a:lnTo>
                  <a:lnTo>
                    <a:pt x="1798" y="604"/>
                  </a:lnTo>
                  <a:lnTo>
                    <a:pt x="1798" y="604"/>
                  </a:lnTo>
                  <a:lnTo>
                    <a:pt x="1800" y="602"/>
                  </a:lnTo>
                  <a:lnTo>
                    <a:pt x="1800" y="602"/>
                  </a:lnTo>
                  <a:lnTo>
                    <a:pt x="1800" y="602"/>
                  </a:lnTo>
                  <a:lnTo>
                    <a:pt x="1802" y="600"/>
                  </a:lnTo>
                  <a:lnTo>
                    <a:pt x="1802" y="600"/>
                  </a:lnTo>
                  <a:lnTo>
                    <a:pt x="1802" y="600"/>
                  </a:lnTo>
                  <a:lnTo>
                    <a:pt x="1804" y="598"/>
                  </a:lnTo>
                  <a:lnTo>
                    <a:pt x="1804" y="598"/>
                  </a:lnTo>
                  <a:lnTo>
                    <a:pt x="1804" y="596"/>
                  </a:lnTo>
                  <a:lnTo>
                    <a:pt x="1802" y="594"/>
                  </a:lnTo>
                  <a:lnTo>
                    <a:pt x="1802" y="594"/>
                  </a:lnTo>
                  <a:lnTo>
                    <a:pt x="1802" y="594"/>
                  </a:lnTo>
                  <a:lnTo>
                    <a:pt x="1802" y="592"/>
                  </a:lnTo>
                  <a:lnTo>
                    <a:pt x="1800" y="588"/>
                  </a:lnTo>
                  <a:lnTo>
                    <a:pt x="1796" y="582"/>
                  </a:lnTo>
                  <a:lnTo>
                    <a:pt x="1796" y="580"/>
                  </a:lnTo>
                  <a:lnTo>
                    <a:pt x="1794" y="578"/>
                  </a:lnTo>
                  <a:lnTo>
                    <a:pt x="1792" y="574"/>
                  </a:lnTo>
                  <a:lnTo>
                    <a:pt x="1792" y="572"/>
                  </a:lnTo>
                  <a:lnTo>
                    <a:pt x="1790" y="570"/>
                  </a:lnTo>
                  <a:lnTo>
                    <a:pt x="1788" y="568"/>
                  </a:lnTo>
                  <a:lnTo>
                    <a:pt x="1786" y="566"/>
                  </a:lnTo>
                  <a:lnTo>
                    <a:pt x="1784" y="564"/>
                  </a:lnTo>
                  <a:lnTo>
                    <a:pt x="1784" y="564"/>
                  </a:lnTo>
                  <a:lnTo>
                    <a:pt x="1784" y="564"/>
                  </a:lnTo>
                  <a:lnTo>
                    <a:pt x="1780" y="562"/>
                  </a:lnTo>
                  <a:lnTo>
                    <a:pt x="1780" y="562"/>
                  </a:lnTo>
                  <a:lnTo>
                    <a:pt x="1780" y="562"/>
                  </a:lnTo>
                  <a:lnTo>
                    <a:pt x="1778" y="562"/>
                  </a:lnTo>
                  <a:lnTo>
                    <a:pt x="1778" y="562"/>
                  </a:lnTo>
                  <a:lnTo>
                    <a:pt x="1776" y="562"/>
                  </a:lnTo>
                  <a:lnTo>
                    <a:pt x="1776" y="562"/>
                  </a:lnTo>
                  <a:lnTo>
                    <a:pt x="1774" y="562"/>
                  </a:lnTo>
                  <a:lnTo>
                    <a:pt x="1770" y="564"/>
                  </a:lnTo>
                  <a:lnTo>
                    <a:pt x="1770" y="564"/>
                  </a:lnTo>
                  <a:lnTo>
                    <a:pt x="1768" y="564"/>
                  </a:lnTo>
                  <a:lnTo>
                    <a:pt x="1764" y="566"/>
                  </a:lnTo>
                  <a:lnTo>
                    <a:pt x="1764" y="566"/>
                  </a:lnTo>
                  <a:lnTo>
                    <a:pt x="1764" y="566"/>
                  </a:lnTo>
                  <a:lnTo>
                    <a:pt x="1762" y="566"/>
                  </a:lnTo>
                  <a:lnTo>
                    <a:pt x="1762" y="566"/>
                  </a:lnTo>
                  <a:lnTo>
                    <a:pt x="1762" y="566"/>
                  </a:lnTo>
                  <a:lnTo>
                    <a:pt x="1760" y="568"/>
                  </a:lnTo>
                  <a:lnTo>
                    <a:pt x="1760" y="568"/>
                  </a:lnTo>
                  <a:lnTo>
                    <a:pt x="1760" y="568"/>
                  </a:lnTo>
                  <a:lnTo>
                    <a:pt x="1760" y="570"/>
                  </a:lnTo>
                  <a:lnTo>
                    <a:pt x="1760" y="570"/>
                  </a:lnTo>
                  <a:lnTo>
                    <a:pt x="1758" y="572"/>
                  </a:lnTo>
                  <a:lnTo>
                    <a:pt x="1758" y="574"/>
                  </a:lnTo>
                  <a:lnTo>
                    <a:pt x="1758" y="574"/>
                  </a:lnTo>
                  <a:lnTo>
                    <a:pt x="1758" y="574"/>
                  </a:lnTo>
                  <a:lnTo>
                    <a:pt x="1758" y="578"/>
                  </a:lnTo>
                  <a:lnTo>
                    <a:pt x="1758" y="584"/>
                  </a:lnTo>
                  <a:lnTo>
                    <a:pt x="1758" y="582"/>
                  </a:lnTo>
                  <a:lnTo>
                    <a:pt x="1758" y="584"/>
                  </a:lnTo>
                  <a:lnTo>
                    <a:pt x="1758" y="584"/>
                  </a:lnTo>
                  <a:close/>
                  <a:moveTo>
                    <a:pt x="1022" y="72"/>
                  </a:moveTo>
                  <a:lnTo>
                    <a:pt x="1024" y="74"/>
                  </a:lnTo>
                  <a:lnTo>
                    <a:pt x="1024" y="74"/>
                  </a:lnTo>
                  <a:lnTo>
                    <a:pt x="1024" y="74"/>
                  </a:lnTo>
                  <a:lnTo>
                    <a:pt x="1024" y="78"/>
                  </a:lnTo>
                  <a:lnTo>
                    <a:pt x="1026" y="80"/>
                  </a:lnTo>
                  <a:lnTo>
                    <a:pt x="1026" y="80"/>
                  </a:lnTo>
                  <a:lnTo>
                    <a:pt x="1026" y="80"/>
                  </a:lnTo>
                  <a:lnTo>
                    <a:pt x="1028" y="82"/>
                  </a:lnTo>
                  <a:lnTo>
                    <a:pt x="1028" y="82"/>
                  </a:lnTo>
                  <a:lnTo>
                    <a:pt x="1028" y="82"/>
                  </a:lnTo>
                  <a:lnTo>
                    <a:pt x="1032" y="84"/>
                  </a:lnTo>
                  <a:lnTo>
                    <a:pt x="1032" y="84"/>
                  </a:lnTo>
                  <a:lnTo>
                    <a:pt x="1032" y="84"/>
                  </a:lnTo>
                  <a:lnTo>
                    <a:pt x="1034" y="86"/>
                  </a:lnTo>
                  <a:lnTo>
                    <a:pt x="1034" y="86"/>
                  </a:lnTo>
                  <a:lnTo>
                    <a:pt x="1034" y="86"/>
                  </a:lnTo>
                  <a:lnTo>
                    <a:pt x="1036" y="86"/>
                  </a:lnTo>
                  <a:lnTo>
                    <a:pt x="1036" y="86"/>
                  </a:lnTo>
                  <a:lnTo>
                    <a:pt x="1038" y="88"/>
                  </a:lnTo>
                  <a:lnTo>
                    <a:pt x="1040" y="86"/>
                  </a:lnTo>
                  <a:lnTo>
                    <a:pt x="1044" y="86"/>
                  </a:lnTo>
                  <a:lnTo>
                    <a:pt x="1044" y="86"/>
                  </a:lnTo>
                  <a:lnTo>
                    <a:pt x="1044" y="86"/>
                  </a:lnTo>
                  <a:lnTo>
                    <a:pt x="1048" y="86"/>
                  </a:lnTo>
                  <a:lnTo>
                    <a:pt x="1048" y="86"/>
                  </a:lnTo>
                  <a:lnTo>
                    <a:pt x="1048" y="86"/>
                  </a:lnTo>
                  <a:lnTo>
                    <a:pt x="1050" y="84"/>
                  </a:lnTo>
                  <a:lnTo>
                    <a:pt x="1050" y="84"/>
                  </a:lnTo>
                  <a:lnTo>
                    <a:pt x="1050" y="84"/>
                  </a:lnTo>
                  <a:lnTo>
                    <a:pt x="1052" y="84"/>
                  </a:lnTo>
                  <a:lnTo>
                    <a:pt x="1052" y="84"/>
                  </a:lnTo>
                  <a:lnTo>
                    <a:pt x="1052" y="82"/>
                  </a:lnTo>
                  <a:lnTo>
                    <a:pt x="1052" y="80"/>
                  </a:lnTo>
                  <a:lnTo>
                    <a:pt x="1054" y="80"/>
                  </a:lnTo>
                  <a:lnTo>
                    <a:pt x="1054" y="80"/>
                  </a:lnTo>
                  <a:lnTo>
                    <a:pt x="1054" y="78"/>
                  </a:lnTo>
                  <a:lnTo>
                    <a:pt x="1054" y="74"/>
                  </a:lnTo>
                  <a:lnTo>
                    <a:pt x="1054" y="74"/>
                  </a:lnTo>
                  <a:lnTo>
                    <a:pt x="1054" y="72"/>
                  </a:lnTo>
                  <a:lnTo>
                    <a:pt x="1054" y="72"/>
                  </a:lnTo>
                  <a:lnTo>
                    <a:pt x="1054" y="72"/>
                  </a:lnTo>
                  <a:lnTo>
                    <a:pt x="1054" y="70"/>
                  </a:lnTo>
                  <a:lnTo>
                    <a:pt x="1054" y="70"/>
                  </a:lnTo>
                  <a:lnTo>
                    <a:pt x="1054" y="68"/>
                  </a:lnTo>
                  <a:lnTo>
                    <a:pt x="1052" y="66"/>
                  </a:lnTo>
                  <a:lnTo>
                    <a:pt x="1052" y="66"/>
                  </a:lnTo>
                  <a:lnTo>
                    <a:pt x="1052" y="66"/>
                  </a:lnTo>
                  <a:lnTo>
                    <a:pt x="1052" y="64"/>
                  </a:lnTo>
                  <a:lnTo>
                    <a:pt x="1052" y="64"/>
                  </a:lnTo>
                  <a:lnTo>
                    <a:pt x="1050" y="64"/>
                  </a:lnTo>
                  <a:lnTo>
                    <a:pt x="1048" y="64"/>
                  </a:lnTo>
                  <a:lnTo>
                    <a:pt x="1048" y="64"/>
                  </a:lnTo>
                  <a:lnTo>
                    <a:pt x="1048" y="64"/>
                  </a:lnTo>
                  <a:lnTo>
                    <a:pt x="1044" y="64"/>
                  </a:lnTo>
                  <a:lnTo>
                    <a:pt x="1042" y="64"/>
                  </a:lnTo>
                  <a:lnTo>
                    <a:pt x="1038" y="64"/>
                  </a:lnTo>
                  <a:lnTo>
                    <a:pt x="1034" y="64"/>
                  </a:lnTo>
                  <a:lnTo>
                    <a:pt x="1030" y="64"/>
                  </a:lnTo>
                  <a:lnTo>
                    <a:pt x="1028" y="64"/>
                  </a:lnTo>
                  <a:lnTo>
                    <a:pt x="1028" y="64"/>
                  </a:lnTo>
                  <a:lnTo>
                    <a:pt x="1028" y="64"/>
                  </a:lnTo>
                  <a:lnTo>
                    <a:pt x="1026" y="66"/>
                  </a:lnTo>
                  <a:lnTo>
                    <a:pt x="1026" y="66"/>
                  </a:lnTo>
                  <a:lnTo>
                    <a:pt x="1024" y="66"/>
                  </a:lnTo>
                  <a:lnTo>
                    <a:pt x="1024" y="66"/>
                  </a:lnTo>
                  <a:lnTo>
                    <a:pt x="1024" y="66"/>
                  </a:lnTo>
                  <a:lnTo>
                    <a:pt x="1024" y="68"/>
                  </a:lnTo>
                  <a:lnTo>
                    <a:pt x="1024" y="70"/>
                  </a:lnTo>
                  <a:lnTo>
                    <a:pt x="1024" y="70"/>
                  </a:lnTo>
                  <a:lnTo>
                    <a:pt x="1022" y="70"/>
                  </a:lnTo>
                  <a:lnTo>
                    <a:pt x="1022" y="72"/>
                  </a:lnTo>
                  <a:lnTo>
                    <a:pt x="1022" y="72"/>
                  </a:lnTo>
                  <a:close/>
                  <a:moveTo>
                    <a:pt x="1050" y="140"/>
                  </a:moveTo>
                  <a:lnTo>
                    <a:pt x="1048" y="142"/>
                  </a:lnTo>
                  <a:lnTo>
                    <a:pt x="1048" y="144"/>
                  </a:lnTo>
                  <a:lnTo>
                    <a:pt x="1048" y="144"/>
                  </a:lnTo>
                  <a:lnTo>
                    <a:pt x="1046" y="146"/>
                  </a:lnTo>
                  <a:lnTo>
                    <a:pt x="1046" y="148"/>
                  </a:lnTo>
                  <a:lnTo>
                    <a:pt x="1046" y="148"/>
                  </a:lnTo>
                  <a:lnTo>
                    <a:pt x="1046" y="148"/>
                  </a:lnTo>
                  <a:lnTo>
                    <a:pt x="1046" y="150"/>
                  </a:lnTo>
                  <a:lnTo>
                    <a:pt x="1046" y="150"/>
                  </a:lnTo>
                  <a:lnTo>
                    <a:pt x="1048" y="152"/>
                  </a:lnTo>
                  <a:lnTo>
                    <a:pt x="1048" y="152"/>
                  </a:lnTo>
                  <a:lnTo>
                    <a:pt x="1048" y="152"/>
                  </a:lnTo>
                  <a:lnTo>
                    <a:pt x="1048" y="154"/>
                  </a:lnTo>
                  <a:lnTo>
                    <a:pt x="1050" y="154"/>
                  </a:lnTo>
                  <a:lnTo>
                    <a:pt x="1050" y="154"/>
                  </a:lnTo>
                  <a:lnTo>
                    <a:pt x="1050" y="154"/>
                  </a:lnTo>
                  <a:lnTo>
                    <a:pt x="1052" y="156"/>
                  </a:lnTo>
                  <a:lnTo>
                    <a:pt x="1056" y="158"/>
                  </a:lnTo>
                  <a:lnTo>
                    <a:pt x="1058" y="158"/>
                  </a:lnTo>
                  <a:lnTo>
                    <a:pt x="1060" y="160"/>
                  </a:lnTo>
                  <a:lnTo>
                    <a:pt x="1064" y="164"/>
                  </a:lnTo>
                  <a:lnTo>
                    <a:pt x="1070" y="168"/>
                  </a:lnTo>
                  <a:lnTo>
                    <a:pt x="1074" y="174"/>
                  </a:lnTo>
                  <a:lnTo>
                    <a:pt x="1078" y="176"/>
                  </a:lnTo>
                  <a:lnTo>
                    <a:pt x="1076" y="178"/>
                  </a:lnTo>
                  <a:lnTo>
                    <a:pt x="1074" y="180"/>
                  </a:lnTo>
                  <a:lnTo>
                    <a:pt x="1074" y="182"/>
                  </a:lnTo>
                  <a:lnTo>
                    <a:pt x="1072" y="184"/>
                  </a:lnTo>
                  <a:lnTo>
                    <a:pt x="1072" y="184"/>
                  </a:lnTo>
                  <a:lnTo>
                    <a:pt x="1070" y="186"/>
                  </a:lnTo>
                  <a:lnTo>
                    <a:pt x="1068" y="188"/>
                  </a:lnTo>
                  <a:lnTo>
                    <a:pt x="1068" y="188"/>
                  </a:lnTo>
                  <a:lnTo>
                    <a:pt x="1068" y="190"/>
                  </a:lnTo>
                  <a:lnTo>
                    <a:pt x="1068" y="190"/>
                  </a:lnTo>
                  <a:lnTo>
                    <a:pt x="1062" y="166"/>
                  </a:lnTo>
                  <a:lnTo>
                    <a:pt x="1062" y="162"/>
                  </a:lnTo>
                  <a:lnTo>
                    <a:pt x="1058" y="162"/>
                  </a:lnTo>
                  <a:lnTo>
                    <a:pt x="1052" y="162"/>
                  </a:lnTo>
                  <a:lnTo>
                    <a:pt x="1048" y="162"/>
                  </a:lnTo>
                  <a:lnTo>
                    <a:pt x="1048" y="162"/>
                  </a:lnTo>
                  <a:lnTo>
                    <a:pt x="1048" y="162"/>
                  </a:lnTo>
                  <a:lnTo>
                    <a:pt x="1046" y="164"/>
                  </a:lnTo>
                  <a:lnTo>
                    <a:pt x="1046" y="164"/>
                  </a:lnTo>
                  <a:lnTo>
                    <a:pt x="1044" y="164"/>
                  </a:lnTo>
                  <a:lnTo>
                    <a:pt x="1044" y="164"/>
                  </a:lnTo>
                  <a:lnTo>
                    <a:pt x="1044" y="164"/>
                  </a:lnTo>
                  <a:lnTo>
                    <a:pt x="1042" y="166"/>
                  </a:lnTo>
                  <a:lnTo>
                    <a:pt x="1042" y="166"/>
                  </a:lnTo>
                  <a:lnTo>
                    <a:pt x="1042" y="166"/>
                  </a:lnTo>
                  <a:lnTo>
                    <a:pt x="1042" y="168"/>
                  </a:lnTo>
                  <a:lnTo>
                    <a:pt x="1040" y="170"/>
                  </a:lnTo>
                  <a:lnTo>
                    <a:pt x="1040" y="172"/>
                  </a:lnTo>
                  <a:lnTo>
                    <a:pt x="1038" y="176"/>
                  </a:lnTo>
                  <a:lnTo>
                    <a:pt x="1038" y="178"/>
                  </a:lnTo>
                  <a:lnTo>
                    <a:pt x="1038" y="180"/>
                  </a:lnTo>
                  <a:lnTo>
                    <a:pt x="1038" y="180"/>
                  </a:lnTo>
                  <a:lnTo>
                    <a:pt x="1038" y="180"/>
                  </a:lnTo>
                  <a:lnTo>
                    <a:pt x="1038" y="184"/>
                  </a:lnTo>
                  <a:lnTo>
                    <a:pt x="1038" y="184"/>
                  </a:lnTo>
                  <a:lnTo>
                    <a:pt x="1038" y="184"/>
                  </a:lnTo>
                  <a:lnTo>
                    <a:pt x="1040" y="188"/>
                  </a:lnTo>
                  <a:lnTo>
                    <a:pt x="1040" y="188"/>
                  </a:lnTo>
                  <a:lnTo>
                    <a:pt x="1040" y="188"/>
                  </a:lnTo>
                  <a:lnTo>
                    <a:pt x="1042" y="192"/>
                  </a:lnTo>
                  <a:lnTo>
                    <a:pt x="1042" y="192"/>
                  </a:lnTo>
                  <a:lnTo>
                    <a:pt x="1042" y="192"/>
                  </a:lnTo>
                  <a:lnTo>
                    <a:pt x="1042" y="194"/>
                  </a:lnTo>
                  <a:lnTo>
                    <a:pt x="1042" y="194"/>
                  </a:lnTo>
                  <a:lnTo>
                    <a:pt x="1044" y="194"/>
                  </a:lnTo>
                  <a:lnTo>
                    <a:pt x="1044" y="194"/>
                  </a:lnTo>
                  <a:lnTo>
                    <a:pt x="1044" y="194"/>
                  </a:lnTo>
                  <a:lnTo>
                    <a:pt x="1046" y="196"/>
                  </a:lnTo>
                  <a:lnTo>
                    <a:pt x="1048" y="196"/>
                  </a:lnTo>
                  <a:lnTo>
                    <a:pt x="1048" y="196"/>
                  </a:lnTo>
                  <a:lnTo>
                    <a:pt x="1048" y="196"/>
                  </a:lnTo>
                  <a:lnTo>
                    <a:pt x="1052" y="196"/>
                  </a:lnTo>
                  <a:lnTo>
                    <a:pt x="1056" y="196"/>
                  </a:lnTo>
                  <a:lnTo>
                    <a:pt x="1058" y="196"/>
                  </a:lnTo>
                  <a:lnTo>
                    <a:pt x="1064" y="198"/>
                  </a:lnTo>
                  <a:lnTo>
                    <a:pt x="1068" y="200"/>
                  </a:lnTo>
                  <a:lnTo>
                    <a:pt x="1070" y="202"/>
                  </a:lnTo>
                  <a:lnTo>
                    <a:pt x="1072" y="208"/>
                  </a:lnTo>
                  <a:lnTo>
                    <a:pt x="1072" y="210"/>
                  </a:lnTo>
                  <a:lnTo>
                    <a:pt x="1074" y="212"/>
                  </a:lnTo>
                  <a:lnTo>
                    <a:pt x="1076" y="214"/>
                  </a:lnTo>
                  <a:lnTo>
                    <a:pt x="1076" y="214"/>
                  </a:lnTo>
                  <a:lnTo>
                    <a:pt x="1076" y="214"/>
                  </a:lnTo>
                  <a:lnTo>
                    <a:pt x="1076" y="216"/>
                  </a:lnTo>
                  <a:lnTo>
                    <a:pt x="1080" y="218"/>
                  </a:lnTo>
                  <a:lnTo>
                    <a:pt x="1084" y="220"/>
                  </a:lnTo>
                  <a:lnTo>
                    <a:pt x="1084" y="222"/>
                  </a:lnTo>
                  <a:lnTo>
                    <a:pt x="1086" y="222"/>
                  </a:lnTo>
                  <a:lnTo>
                    <a:pt x="1086" y="224"/>
                  </a:lnTo>
                  <a:lnTo>
                    <a:pt x="1086" y="224"/>
                  </a:lnTo>
                  <a:lnTo>
                    <a:pt x="1086" y="228"/>
                  </a:lnTo>
                  <a:lnTo>
                    <a:pt x="1084" y="230"/>
                  </a:lnTo>
                  <a:lnTo>
                    <a:pt x="1084" y="230"/>
                  </a:lnTo>
                  <a:lnTo>
                    <a:pt x="1084" y="230"/>
                  </a:lnTo>
                  <a:lnTo>
                    <a:pt x="1086" y="234"/>
                  </a:lnTo>
                  <a:lnTo>
                    <a:pt x="1086" y="234"/>
                  </a:lnTo>
                  <a:lnTo>
                    <a:pt x="1086" y="234"/>
                  </a:lnTo>
                  <a:lnTo>
                    <a:pt x="1086" y="236"/>
                  </a:lnTo>
                  <a:lnTo>
                    <a:pt x="1086" y="238"/>
                  </a:lnTo>
                  <a:lnTo>
                    <a:pt x="1088" y="242"/>
                  </a:lnTo>
                  <a:lnTo>
                    <a:pt x="1088" y="244"/>
                  </a:lnTo>
                  <a:lnTo>
                    <a:pt x="1088" y="246"/>
                  </a:lnTo>
                  <a:lnTo>
                    <a:pt x="1088" y="246"/>
                  </a:lnTo>
                  <a:lnTo>
                    <a:pt x="1088" y="246"/>
                  </a:lnTo>
                  <a:lnTo>
                    <a:pt x="1090" y="248"/>
                  </a:lnTo>
                  <a:lnTo>
                    <a:pt x="1090" y="248"/>
                  </a:lnTo>
                  <a:lnTo>
                    <a:pt x="1090" y="248"/>
                  </a:lnTo>
                  <a:lnTo>
                    <a:pt x="1090" y="250"/>
                  </a:lnTo>
                  <a:lnTo>
                    <a:pt x="1090" y="250"/>
                  </a:lnTo>
                  <a:lnTo>
                    <a:pt x="1092" y="250"/>
                  </a:lnTo>
                  <a:lnTo>
                    <a:pt x="1094" y="250"/>
                  </a:lnTo>
                  <a:lnTo>
                    <a:pt x="1094" y="250"/>
                  </a:lnTo>
                  <a:lnTo>
                    <a:pt x="1094" y="250"/>
                  </a:lnTo>
                  <a:lnTo>
                    <a:pt x="1096" y="250"/>
                  </a:lnTo>
                  <a:lnTo>
                    <a:pt x="1096" y="250"/>
                  </a:lnTo>
                  <a:lnTo>
                    <a:pt x="1096" y="250"/>
                  </a:lnTo>
                  <a:lnTo>
                    <a:pt x="1098" y="248"/>
                  </a:lnTo>
                  <a:lnTo>
                    <a:pt x="1100" y="246"/>
                  </a:lnTo>
                  <a:lnTo>
                    <a:pt x="1100" y="246"/>
                  </a:lnTo>
                  <a:lnTo>
                    <a:pt x="1102" y="246"/>
                  </a:lnTo>
                  <a:lnTo>
                    <a:pt x="1102" y="246"/>
                  </a:lnTo>
                  <a:lnTo>
                    <a:pt x="1102" y="246"/>
                  </a:lnTo>
                  <a:lnTo>
                    <a:pt x="1104" y="248"/>
                  </a:lnTo>
                  <a:lnTo>
                    <a:pt x="1106" y="250"/>
                  </a:lnTo>
                  <a:lnTo>
                    <a:pt x="1108" y="250"/>
                  </a:lnTo>
                  <a:lnTo>
                    <a:pt x="1108" y="250"/>
                  </a:lnTo>
                  <a:lnTo>
                    <a:pt x="1108" y="250"/>
                  </a:lnTo>
                  <a:lnTo>
                    <a:pt x="1110" y="250"/>
                  </a:lnTo>
                  <a:lnTo>
                    <a:pt x="1110" y="250"/>
                  </a:lnTo>
                  <a:lnTo>
                    <a:pt x="1112" y="252"/>
                  </a:lnTo>
                  <a:lnTo>
                    <a:pt x="1114" y="252"/>
                  </a:lnTo>
                  <a:lnTo>
                    <a:pt x="1118" y="252"/>
                  </a:lnTo>
                  <a:lnTo>
                    <a:pt x="1122" y="252"/>
                  </a:lnTo>
                  <a:lnTo>
                    <a:pt x="1122" y="252"/>
                  </a:lnTo>
                  <a:lnTo>
                    <a:pt x="1122" y="252"/>
                  </a:lnTo>
                  <a:lnTo>
                    <a:pt x="1124" y="252"/>
                  </a:lnTo>
                  <a:lnTo>
                    <a:pt x="1124" y="254"/>
                  </a:lnTo>
                  <a:lnTo>
                    <a:pt x="1124" y="258"/>
                  </a:lnTo>
                  <a:lnTo>
                    <a:pt x="1126" y="260"/>
                  </a:lnTo>
                  <a:lnTo>
                    <a:pt x="1126" y="264"/>
                  </a:lnTo>
                  <a:lnTo>
                    <a:pt x="1126" y="264"/>
                  </a:lnTo>
                  <a:lnTo>
                    <a:pt x="1126" y="264"/>
                  </a:lnTo>
                  <a:lnTo>
                    <a:pt x="1128" y="266"/>
                  </a:lnTo>
                  <a:lnTo>
                    <a:pt x="1128" y="266"/>
                  </a:lnTo>
                  <a:lnTo>
                    <a:pt x="1128" y="266"/>
                  </a:lnTo>
                  <a:lnTo>
                    <a:pt x="1130" y="268"/>
                  </a:lnTo>
                  <a:lnTo>
                    <a:pt x="1130" y="268"/>
                  </a:lnTo>
                  <a:lnTo>
                    <a:pt x="1132" y="268"/>
                  </a:lnTo>
                  <a:lnTo>
                    <a:pt x="1134" y="268"/>
                  </a:lnTo>
                  <a:lnTo>
                    <a:pt x="1134" y="268"/>
                  </a:lnTo>
                  <a:lnTo>
                    <a:pt x="1134" y="268"/>
                  </a:lnTo>
                  <a:lnTo>
                    <a:pt x="1138" y="268"/>
                  </a:lnTo>
                  <a:lnTo>
                    <a:pt x="1140" y="268"/>
                  </a:lnTo>
                  <a:lnTo>
                    <a:pt x="1144" y="268"/>
                  </a:lnTo>
                  <a:lnTo>
                    <a:pt x="1148" y="266"/>
                  </a:lnTo>
                  <a:lnTo>
                    <a:pt x="1152" y="266"/>
                  </a:lnTo>
                  <a:lnTo>
                    <a:pt x="1156" y="266"/>
                  </a:lnTo>
                  <a:lnTo>
                    <a:pt x="1158" y="264"/>
                  </a:lnTo>
                  <a:lnTo>
                    <a:pt x="1162" y="264"/>
                  </a:lnTo>
                  <a:lnTo>
                    <a:pt x="1166" y="264"/>
                  </a:lnTo>
                  <a:lnTo>
                    <a:pt x="1166" y="264"/>
                  </a:lnTo>
                  <a:lnTo>
                    <a:pt x="1166" y="264"/>
                  </a:lnTo>
                  <a:lnTo>
                    <a:pt x="1170" y="262"/>
                  </a:lnTo>
                  <a:lnTo>
                    <a:pt x="1170" y="262"/>
                  </a:lnTo>
                  <a:lnTo>
                    <a:pt x="1170" y="260"/>
                  </a:lnTo>
                  <a:lnTo>
                    <a:pt x="1170" y="260"/>
                  </a:lnTo>
                  <a:lnTo>
                    <a:pt x="1170" y="260"/>
                  </a:lnTo>
                  <a:lnTo>
                    <a:pt x="1172" y="258"/>
                  </a:lnTo>
                  <a:lnTo>
                    <a:pt x="1172" y="258"/>
                  </a:lnTo>
                  <a:lnTo>
                    <a:pt x="1172" y="258"/>
                  </a:lnTo>
                  <a:lnTo>
                    <a:pt x="1172" y="256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2" y="252"/>
                  </a:lnTo>
                  <a:lnTo>
                    <a:pt x="1170" y="246"/>
                  </a:lnTo>
                  <a:lnTo>
                    <a:pt x="1168" y="238"/>
                  </a:lnTo>
                  <a:lnTo>
                    <a:pt x="1168" y="236"/>
                  </a:lnTo>
                  <a:lnTo>
                    <a:pt x="1168" y="234"/>
                  </a:lnTo>
                  <a:lnTo>
                    <a:pt x="1168" y="230"/>
                  </a:lnTo>
                  <a:lnTo>
                    <a:pt x="1168" y="228"/>
                  </a:lnTo>
                  <a:lnTo>
                    <a:pt x="1168" y="220"/>
                  </a:lnTo>
                  <a:lnTo>
                    <a:pt x="1168" y="212"/>
                  </a:lnTo>
                  <a:lnTo>
                    <a:pt x="1168" y="210"/>
                  </a:lnTo>
                  <a:lnTo>
                    <a:pt x="1168" y="206"/>
                  </a:lnTo>
                  <a:lnTo>
                    <a:pt x="1170" y="202"/>
                  </a:lnTo>
                  <a:lnTo>
                    <a:pt x="1170" y="198"/>
                  </a:lnTo>
                  <a:lnTo>
                    <a:pt x="1170" y="194"/>
                  </a:lnTo>
                  <a:lnTo>
                    <a:pt x="1168" y="190"/>
                  </a:lnTo>
                  <a:lnTo>
                    <a:pt x="1168" y="186"/>
                  </a:lnTo>
                  <a:lnTo>
                    <a:pt x="1168" y="182"/>
                  </a:lnTo>
                  <a:lnTo>
                    <a:pt x="1166" y="176"/>
                  </a:lnTo>
                  <a:lnTo>
                    <a:pt x="1166" y="176"/>
                  </a:lnTo>
                  <a:lnTo>
                    <a:pt x="1166" y="176"/>
                  </a:lnTo>
                  <a:lnTo>
                    <a:pt x="1164" y="172"/>
                  </a:lnTo>
                  <a:lnTo>
                    <a:pt x="1162" y="170"/>
                  </a:lnTo>
                  <a:lnTo>
                    <a:pt x="1158" y="166"/>
                  </a:lnTo>
                  <a:lnTo>
                    <a:pt x="1158" y="164"/>
                  </a:lnTo>
                  <a:lnTo>
                    <a:pt x="1158" y="164"/>
                  </a:lnTo>
                  <a:lnTo>
                    <a:pt x="1156" y="164"/>
                  </a:lnTo>
                  <a:lnTo>
                    <a:pt x="1156" y="164"/>
                  </a:lnTo>
                  <a:lnTo>
                    <a:pt x="1156" y="164"/>
                  </a:lnTo>
                  <a:lnTo>
                    <a:pt x="1154" y="164"/>
                  </a:lnTo>
                  <a:lnTo>
                    <a:pt x="1154" y="162"/>
                  </a:lnTo>
                  <a:lnTo>
                    <a:pt x="1154" y="162"/>
                  </a:lnTo>
                  <a:lnTo>
                    <a:pt x="1152" y="162"/>
                  </a:lnTo>
                  <a:lnTo>
                    <a:pt x="1152" y="162"/>
                  </a:lnTo>
                  <a:lnTo>
                    <a:pt x="1152" y="166"/>
                  </a:lnTo>
                  <a:lnTo>
                    <a:pt x="1152" y="166"/>
                  </a:lnTo>
                  <a:lnTo>
                    <a:pt x="1152" y="166"/>
                  </a:lnTo>
                  <a:lnTo>
                    <a:pt x="1146" y="162"/>
                  </a:lnTo>
                  <a:lnTo>
                    <a:pt x="1146" y="162"/>
                  </a:lnTo>
                  <a:lnTo>
                    <a:pt x="1142" y="160"/>
                  </a:lnTo>
                  <a:lnTo>
                    <a:pt x="1138" y="158"/>
                  </a:lnTo>
                  <a:lnTo>
                    <a:pt x="1138" y="158"/>
                  </a:lnTo>
                  <a:lnTo>
                    <a:pt x="1138" y="158"/>
                  </a:lnTo>
                  <a:lnTo>
                    <a:pt x="1138" y="158"/>
                  </a:lnTo>
                  <a:lnTo>
                    <a:pt x="1130" y="152"/>
                  </a:lnTo>
                  <a:lnTo>
                    <a:pt x="1130" y="148"/>
                  </a:lnTo>
                  <a:lnTo>
                    <a:pt x="1132" y="144"/>
                  </a:lnTo>
                  <a:lnTo>
                    <a:pt x="1132" y="140"/>
                  </a:lnTo>
                  <a:lnTo>
                    <a:pt x="1132" y="140"/>
                  </a:lnTo>
                  <a:lnTo>
                    <a:pt x="1132" y="138"/>
                  </a:lnTo>
                  <a:lnTo>
                    <a:pt x="1132" y="136"/>
                  </a:lnTo>
                  <a:lnTo>
                    <a:pt x="1132" y="134"/>
                  </a:lnTo>
                  <a:lnTo>
                    <a:pt x="1130" y="132"/>
                  </a:lnTo>
                  <a:lnTo>
                    <a:pt x="1128" y="128"/>
                  </a:lnTo>
                  <a:lnTo>
                    <a:pt x="1128" y="126"/>
                  </a:lnTo>
                  <a:lnTo>
                    <a:pt x="1128" y="126"/>
                  </a:lnTo>
                  <a:lnTo>
                    <a:pt x="1130" y="126"/>
                  </a:lnTo>
                  <a:lnTo>
                    <a:pt x="1130" y="126"/>
                  </a:lnTo>
                  <a:lnTo>
                    <a:pt x="1132" y="124"/>
                  </a:lnTo>
                  <a:lnTo>
                    <a:pt x="1132" y="124"/>
                  </a:lnTo>
                  <a:lnTo>
                    <a:pt x="1134" y="122"/>
                  </a:lnTo>
                  <a:lnTo>
                    <a:pt x="1136" y="120"/>
                  </a:lnTo>
                  <a:lnTo>
                    <a:pt x="1136" y="120"/>
                  </a:lnTo>
                  <a:lnTo>
                    <a:pt x="1136" y="120"/>
                  </a:lnTo>
                  <a:lnTo>
                    <a:pt x="1138" y="120"/>
                  </a:lnTo>
                  <a:lnTo>
                    <a:pt x="1138" y="120"/>
                  </a:lnTo>
                  <a:lnTo>
                    <a:pt x="1138" y="118"/>
                  </a:lnTo>
                  <a:lnTo>
                    <a:pt x="1140" y="118"/>
                  </a:lnTo>
                  <a:lnTo>
                    <a:pt x="1140" y="118"/>
                  </a:lnTo>
                  <a:lnTo>
                    <a:pt x="1140" y="116"/>
                  </a:lnTo>
                  <a:lnTo>
                    <a:pt x="1140" y="114"/>
                  </a:lnTo>
                  <a:lnTo>
                    <a:pt x="1140" y="114"/>
                  </a:lnTo>
                  <a:lnTo>
                    <a:pt x="1140" y="114"/>
                  </a:lnTo>
                  <a:lnTo>
                    <a:pt x="1140" y="112"/>
                  </a:lnTo>
                  <a:lnTo>
                    <a:pt x="1140" y="112"/>
                  </a:lnTo>
                  <a:lnTo>
                    <a:pt x="1140" y="112"/>
                  </a:lnTo>
                  <a:lnTo>
                    <a:pt x="1138" y="108"/>
                  </a:lnTo>
                  <a:lnTo>
                    <a:pt x="1136" y="104"/>
                  </a:lnTo>
                  <a:lnTo>
                    <a:pt x="1134" y="100"/>
                  </a:lnTo>
                  <a:lnTo>
                    <a:pt x="1132" y="96"/>
                  </a:lnTo>
                  <a:lnTo>
                    <a:pt x="1130" y="94"/>
                  </a:lnTo>
                  <a:lnTo>
                    <a:pt x="1128" y="88"/>
                  </a:lnTo>
                  <a:lnTo>
                    <a:pt x="1122" y="80"/>
                  </a:lnTo>
                  <a:lnTo>
                    <a:pt x="1122" y="80"/>
                  </a:lnTo>
                  <a:lnTo>
                    <a:pt x="1120" y="78"/>
                  </a:lnTo>
                  <a:lnTo>
                    <a:pt x="1120" y="74"/>
                  </a:lnTo>
                  <a:lnTo>
                    <a:pt x="1118" y="72"/>
                  </a:lnTo>
                  <a:lnTo>
                    <a:pt x="1118" y="72"/>
                  </a:lnTo>
                  <a:lnTo>
                    <a:pt x="1118" y="72"/>
                  </a:lnTo>
                  <a:lnTo>
                    <a:pt x="1116" y="68"/>
                  </a:lnTo>
                  <a:lnTo>
                    <a:pt x="1116" y="68"/>
                  </a:lnTo>
                  <a:lnTo>
                    <a:pt x="1116" y="68"/>
                  </a:lnTo>
                  <a:lnTo>
                    <a:pt x="1116" y="66"/>
                  </a:lnTo>
                  <a:lnTo>
                    <a:pt x="1114" y="66"/>
                  </a:lnTo>
                  <a:lnTo>
                    <a:pt x="1110" y="62"/>
                  </a:lnTo>
                  <a:lnTo>
                    <a:pt x="1108" y="60"/>
                  </a:lnTo>
                  <a:lnTo>
                    <a:pt x="1106" y="60"/>
                  </a:lnTo>
                  <a:lnTo>
                    <a:pt x="1106" y="60"/>
                  </a:lnTo>
                  <a:lnTo>
                    <a:pt x="1106" y="60"/>
                  </a:lnTo>
                  <a:lnTo>
                    <a:pt x="1104" y="58"/>
                  </a:lnTo>
                  <a:lnTo>
                    <a:pt x="1104" y="58"/>
                  </a:lnTo>
                  <a:lnTo>
                    <a:pt x="1104" y="58"/>
                  </a:lnTo>
                  <a:lnTo>
                    <a:pt x="1102" y="58"/>
                  </a:lnTo>
                  <a:lnTo>
                    <a:pt x="1102" y="58"/>
                  </a:lnTo>
                  <a:lnTo>
                    <a:pt x="1100" y="58"/>
                  </a:lnTo>
                  <a:lnTo>
                    <a:pt x="1098" y="60"/>
                  </a:lnTo>
                  <a:lnTo>
                    <a:pt x="1098" y="60"/>
                  </a:lnTo>
                  <a:lnTo>
                    <a:pt x="1098" y="60"/>
                  </a:lnTo>
                  <a:lnTo>
                    <a:pt x="1096" y="62"/>
                  </a:lnTo>
                  <a:lnTo>
                    <a:pt x="1094" y="64"/>
                  </a:lnTo>
                  <a:lnTo>
                    <a:pt x="1092" y="68"/>
                  </a:lnTo>
                  <a:lnTo>
                    <a:pt x="1088" y="72"/>
                  </a:lnTo>
                  <a:lnTo>
                    <a:pt x="1086" y="74"/>
                  </a:lnTo>
                  <a:lnTo>
                    <a:pt x="1086" y="76"/>
                  </a:lnTo>
                  <a:lnTo>
                    <a:pt x="1084" y="78"/>
                  </a:lnTo>
                  <a:lnTo>
                    <a:pt x="1082" y="78"/>
                  </a:lnTo>
                  <a:lnTo>
                    <a:pt x="1078" y="80"/>
                  </a:lnTo>
                  <a:lnTo>
                    <a:pt x="1074" y="80"/>
                  </a:lnTo>
                  <a:lnTo>
                    <a:pt x="1074" y="80"/>
                  </a:lnTo>
                  <a:lnTo>
                    <a:pt x="1074" y="80"/>
                  </a:lnTo>
                  <a:lnTo>
                    <a:pt x="1072" y="82"/>
                  </a:lnTo>
                  <a:lnTo>
                    <a:pt x="1072" y="82"/>
                  </a:lnTo>
                  <a:lnTo>
                    <a:pt x="1072" y="82"/>
                  </a:lnTo>
                  <a:lnTo>
                    <a:pt x="1070" y="82"/>
                  </a:lnTo>
                  <a:lnTo>
                    <a:pt x="1070" y="82"/>
                  </a:lnTo>
                  <a:lnTo>
                    <a:pt x="1070" y="84"/>
                  </a:lnTo>
                  <a:lnTo>
                    <a:pt x="1070" y="84"/>
                  </a:lnTo>
                  <a:lnTo>
                    <a:pt x="1070" y="84"/>
                  </a:lnTo>
                  <a:lnTo>
                    <a:pt x="1068" y="86"/>
                  </a:lnTo>
                  <a:lnTo>
                    <a:pt x="1068" y="86"/>
                  </a:lnTo>
                  <a:lnTo>
                    <a:pt x="1068" y="86"/>
                  </a:lnTo>
                  <a:lnTo>
                    <a:pt x="1068" y="88"/>
                  </a:lnTo>
                  <a:lnTo>
                    <a:pt x="1068" y="90"/>
                  </a:lnTo>
                  <a:lnTo>
                    <a:pt x="1070" y="92"/>
                  </a:lnTo>
                  <a:lnTo>
                    <a:pt x="1070" y="96"/>
                  </a:lnTo>
                  <a:lnTo>
                    <a:pt x="1070" y="98"/>
                  </a:lnTo>
                  <a:lnTo>
                    <a:pt x="1070" y="100"/>
                  </a:lnTo>
                  <a:lnTo>
                    <a:pt x="1068" y="106"/>
                  </a:lnTo>
                  <a:lnTo>
                    <a:pt x="1068" y="110"/>
                  </a:lnTo>
                  <a:lnTo>
                    <a:pt x="1068" y="112"/>
                  </a:lnTo>
                  <a:lnTo>
                    <a:pt x="1068" y="114"/>
                  </a:lnTo>
                  <a:lnTo>
                    <a:pt x="1066" y="114"/>
                  </a:lnTo>
                  <a:lnTo>
                    <a:pt x="1064" y="116"/>
                  </a:lnTo>
                  <a:lnTo>
                    <a:pt x="1064" y="120"/>
                  </a:lnTo>
                  <a:lnTo>
                    <a:pt x="1062" y="124"/>
                  </a:lnTo>
                  <a:lnTo>
                    <a:pt x="1062" y="128"/>
                  </a:lnTo>
                  <a:lnTo>
                    <a:pt x="1060" y="130"/>
                  </a:lnTo>
                  <a:lnTo>
                    <a:pt x="1058" y="132"/>
                  </a:lnTo>
                  <a:lnTo>
                    <a:pt x="1054" y="136"/>
                  </a:lnTo>
                  <a:lnTo>
                    <a:pt x="1050" y="140"/>
                  </a:lnTo>
                  <a:close/>
                  <a:moveTo>
                    <a:pt x="1070" y="122"/>
                  </a:moveTo>
                  <a:lnTo>
                    <a:pt x="1070" y="118"/>
                  </a:lnTo>
                  <a:lnTo>
                    <a:pt x="1070" y="116"/>
                  </a:lnTo>
                  <a:lnTo>
                    <a:pt x="1124" y="150"/>
                  </a:lnTo>
                  <a:lnTo>
                    <a:pt x="1124" y="150"/>
                  </a:lnTo>
                  <a:lnTo>
                    <a:pt x="1122" y="154"/>
                  </a:lnTo>
                  <a:lnTo>
                    <a:pt x="1120" y="154"/>
                  </a:lnTo>
                  <a:lnTo>
                    <a:pt x="1118" y="156"/>
                  </a:lnTo>
                  <a:lnTo>
                    <a:pt x="1116" y="158"/>
                  </a:lnTo>
                  <a:lnTo>
                    <a:pt x="1112" y="158"/>
                  </a:lnTo>
                  <a:lnTo>
                    <a:pt x="1110" y="158"/>
                  </a:lnTo>
                  <a:lnTo>
                    <a:pt x="1106" y="158"/>
                  </a:lnTo>
                  <a:lnTo>
                    <a:pt x="1102" y="158"/>
                  </a:lnTo>
                  <a:lnTo>
                    <a:pt x="1098" y="158"/>
                  </a:lnTo>
                  <a:lnTo>
                    <a:pt x="1096" y="158"/>
                  </a:lnTo>
                  <a:lnTo>
                    <a:pt x="1092" y="158"/>
                  </a:lnTo>
                  <a:lnTo>
                    <a:pt x="1092" y="158"/>
                  </a:lnTo>
                  <a:lnTo>
                    <a:pt x="1092" y="158"/>
                  </a:lnTo>
                  <a:lnTo>
                    <a:pt x="1090" y="158"/>
                  </a:lnTo>
                  <a:lnTo>
                    <a:pt x="1090" y="158"/>
                  </a:lnTo>
                  <a:lnTo>
                    <a:pt x="1088" y="158"/>
                  </a:lnTo>
                  <a:lnTo>
                    <a:pt x="1086" y="160"/>
                  </a:lnTo>
                  <a:lnTo>
                    <a:pt x="1086" y="160"/>
                  </a:lnTo>
                  <a:lnTo>
                    <a:pt x="1086" y="160"/>
                  </a:lnTo>
                  <a:lnTo>
                    <a:pt x="1086" y="162"/>
                  </a:lnTo>
                  <a:lnTo>
                    <a:pt x="1086" y="162"/>
                  </a:lnTo>
                  <a:lnTo>
                    <a:pt x="1084" y="162"/>
                  </a:lnTo>
                  <a:lnTo>
                    <a:pt x="1084" y="164"/>
                  </a:lnTo>
                  <a:lnTo>
                    <a:pt x="1084" y="164"/>
                  </a:lnTo>
                  <a:lnTo>
                    <a:pt x="1082" y="164"/>
                  </a:lnTo>
                  <a:lnTo>
                    <a:pt x="1082" y="166"/>
                  </a:lnTo>
                  <a:lnTo>
                    <a:pt x="1080" y="168"/>
                  </a:lnTo>
                  <a:lnTo>
                    <a:pt x="1070" y="122"/>
                  </a:lnTo>
                  <a:lnTo>
                    <a:pt x="1070" y="122"/>
                  </a:lnTo>
                  <a:close/>
                  <a:moveTo>
                    <a:pt x="1170" y="286"/>
                  </a:moveTo>
                  <a:lnTo>
                    <a:pt x="1170" y="286"/>
                  </a:lnTo>
                  <a:lnTo>
                    <a:pt x="1170" y="286"/>
                  </a:lnTo>
                  <a:lnTo>
                    <a:pt x="1170" y="290"/>
                  </a:lnTo>
                  <a:lnTo>
                    <a:pt x="1170" y="290"/>
                  </a:lnTo>
                  <a:lnTo>
                    <a:pt x="1170" y="290"/>
                  </a:lnTo>
                  <a:lnTo>
                    <a:pt x="1170" y="292"/>
                  </a:lnTo>
                  <a:lnTo>
                    <a:pt x="1170" y="296"/>
                  </a:lnTo>
                  <a:lnTo>
                    <a:pt x="1170" y="298"/>
                  </a:lnTo>
                  <a:lnTo>
                    <a:pt x="1168" y="300"/>
                  </a:lnTo>
                  <a:lnTo>
                    <a:pt x="1168" y="304"/>
                  </a:lnTo>
                  <a:lnTo>
                    <a:pt x="1166" y="308"/>
                  </a:lnTo>
                  <a:lnTo>
                    <a:pt x="1164" y="312"/>
                  </a:lnTo>
                  <a:lnTo>
                    <a:pt x="1162" y="314"/>
                  </a:lnTo>
                  <a:lnTo>
                    <a:pt x="1162" y="316"/>
                  </a:lnTo>
                  <a:lnTo>
                    <a:pt x="1162" y="316"/>
                  </a:lnTo>
                  <a:lnTo>
                    <a:pt x="1162" y="316"/>
                  </a:lnTo>
                  <a:lnTo>
                    <a:pt x="1162" y="322"/>
                  </a:lnTo>
                  <a:lnTo>
                    <a:pt x="1162" y="324"/>
                  </a:lnTo>
                  <a:lnTo>
                    <a:pt x="1164" y="326"/>
                  </a:lnTo>
                  <a:lnTo>
                    <a:pt x="1164" y="326"/>
                  </a:lnTo>
                  <a:lnTo>
                    <a:pt x="1164" y="328"/>
                  </a:lnTo>
                  <a:lnTo>
                    <a:pt x="1164" y="328"/>
                  </a:lnTo>
                  <a:lnTo>
                    <a:pt x="1164" y="328"/>
                  </a:lnTo>
                  <a:lnTo>
                    <a:pt x="1164" y="330"/>
                  </a:lnTo>
                  <a:lnTo>
                    <a:pt x="1166" y="330"/>
                  </a:lnTo>
                  <a:lnTo>
                    <a:pt x="1166" y="330"/>
                  </a:lnTo>
                  <a:lnTo>
                    <a:pt x="1168" y="330"/>
                  </a:lnTo>
                  <a:lnTo>
                    <a:pt x="1170" y="330"/>
                  </a:lnTo>
                  <a:lnTo>
                    <a:pt x="1170" y="330"/>
                  </a:lnTo>
                  <a:lnTo>
                    <a:pt x="1170" y="330"/>
                  </a:lnTo>
                  <a:lnTo>
                    <a:pt x="1172" y="328"/>
                  </a:lnTo>
                  <a:lnTo>
                    <a:pt x="1174" y="326"/>
                  </a:lnTo>
                  <a:lnTo>
                    <a:pt x="1176" y="324"/>
                  </a:lnTo>
                  <a:lnTo>
                    <a:pt x="1180" y="320"/>
                  </a:lnTo>
                  <a:lnTo>
                    <a:pt x="1180" y="318"/>
                  </a:lnTo>
                  <a:lnTo>
                    <a:pt x="1182" y="318"/>
                  </a:lnTo>
                  <a:lnTo>
                    <a:pt x="1190" y="314"/>
                  </a:lnTo>
                  <a:lnTo>
                    <a:pt x="1196" y="310"/>
                  </a:lnTo>
                  <a:lnTo>
                    <a:pt x="1200" y="308"/>
                  </a:lnTo>
                  <a:lnTo>
                    <a:pt x="1202" y="308"/>
                  </a:lnTo>
                  <a:lnTo>
                    <a:pt x="1206" y="308"/>
                  </a:lnTo>
                  <a:lnTo>
                    <a:pt x="1208" y="308"/>
                  </a:lnTo>
                  <a:lnTo>
                    <a:pt x="1212" y="306"/>
                  </a:lnTo>
                  <a:lnTo>
                    <a:pt x="1216" y="308"/>
                  </a:lnTo>
                  <a:lnTo>
                    <a:pt x="1220" y="308"/>
                  </a:lnTo>
                  <a:lnTo>
                    <a:pt x="1224" y="308"/>
                  </a:lnTo>
                  <a:lnTo>
                    <a:pt x="1228" y="306"/>
                  </a:lnTo>
                  <a:lnTo>
                    <a:pt x="1232" y="306"/>
                  </a:lnTo>
                  <a:lnTo>
                    <a:pt x="1236" y="306"/>
                  </a:lnTo>
                  <a:lnTo>
                    <a:pt x="1238" y="306"/>
                  </a:lnTo>
                  <a:lnTo>
                    <a:pt x="1238" y="306"/>
                  </a:lnTo>
                  <a:lnTo>
                    <a:pt x="1238" y="306"/>
                  </a:lnTo>
                  <a:lnTo>
                    <a:pt x="1240" y="304"/>
                  </a:lnTo>
                  <a:lnTo>
                    <a:pt x="1240" y="304"/>
                  </a:lnTo>
                  <a:lnTo>
                    <a:pt x="1240" y="304"/>
                  </a:lnTo>
                  <a:lnTo>
                    <a:pt x="1242" y="302"/>
                  </a:lnTo>
                  <a:lnTo>
                    <a:pt x="1242" y="302"/>
                  </a:lnTo>
                  <a:lnTo>
                    <a:pt x="1242" y="302"/>
                  </a:lnTo>
                  <a:lnTo>
                    <a:pt x="1244" y="300"/>
                  </a:lnTo>
                  <a:lnTo>
                    <a:pt x="1246" y="296"/>
                  </a:lnTo>
                  <a:lnTo>
                    <a:pt x="1246" y="294"/>
                  </a:lnTo>
                  <a:lnTo>
                    <a:pt x="1248" y="290"/>
                  </a:lnTo>
                  <a:lnTo>
                    <a:pt x="1250" y="284"/>
                  </a:lnTo>
                  <a:lnTo>
                    <a:pt x="1250" y="280"/>
                  </a:lnTo>
                  <a:lnTo>
                    <a:pt x="1250" y="278"/>
                  </a:lnTo>
                  <a:lnTo>
                    <a:pt x="1250" y="278"/>
                  </a:lnTo>
                  <a:lnTo>
                    <a:pt x="1250" y="276"/>
                  </a:lnTo>
                  <a:lnTo>
                    <a:pt x="1250" y="272"/>
                  </a:lnTo>
                  <a:lnTo>
                    <a:pt x="1250" y="272"/>
                  </a:lnTo>
                  <a:lnTo>
                    <a:pt x="1250" y="272"/>
                  </a:lnTo>
                  <a:lnTo>
                    <a:pt x="1248" y="268"/>
                  </a:lnTo>
                  <a:lnTo>
                    <a:pt x="1246" y="264"/>
                  </a:lnTo>
                  <a:lnTo>
                    <a:pt x="1244" y="260"/>
                  </a:lnTo>
                  <a:lnTo>
                    <a:pt x="1244" y="256"/>
                  </a:lnTo>
                  <a:lnTo>
                    <a:pt x="1242" y="254"/>
                  </a:lnTo>
                  <a:lnTo>
                    <a:pt x="1238" y="248"/>
                  </a:lnTo>
                  <a:lnTo>
                    <a:pt x="1236" y="246"/>
                  </a:lnTo>
                  <a:lnTo>
                    <a:pt x="1234" y="244"/>
                  </a:lnTo>
                  <a:lnTo>
                    <a:pt x="1234" y="244"/>
                  </a:lnTo>
                  <a:lnTo>
                    <a:pt x="1234" y="242"/>
                  </a:lnTo>
                  <a:lnTo>
                    <a:pt x="1232" y="242"/>
                  </a:lnTo>
                  <a:lnTo>
                    <a:pt x="1232" y="242"/>
                  </a:lnTo>
                  <a:lnTo>
                    <a:pt x="1230" y="240"/>
                  </a:lnTo>
                  <a:lnTo>
                    <a:pt x="1228" y="240"/>
                  </a:lnTo>
                  <a:lnTo>
                    <a:pt x="1228" y="240"/>
                  </a:lnTo>
                  <a:lnTo>
                    <a:pt x="1228" y="240"/>
                  </a:lnTo>
                  <a:lnTo>
                    <a:pt x="1226" y="240"/>
                  </a:lnTo>
                  <a:lnTo>
                    <a:pt x="1226" y="240"/>
                  </a:lnTo>
                  <a:lnTo>
                    <a:pt x="1226" y="240"/>
                  </a:lnTo>
                  <a:lnTo>
                    <a:pt x="1224" y="240"/>
                  </a:lnTo>
                  <a:lnTo>
                    <a:pt x="1224" y="240"/>
                  </a:lnTo>
                  <a:lnTo>
                    <a:pt x="1224" y="240"/>
                  </a:lnTo>
                  <a:lnTo>
                    <a:pt x="1220" y="242"/>
                  </a:lnTo>
                  <a:lnTo>
                    <a:pt x="1218" y="244"/>
                  </a:lnTo>
                  <a:lnTo>
                    <a:pt x="1214" y="246"/>
                  </a:lnTo>
                  <a:lnTo>
                    <a:pt x="1210" y="250"/>
                  </a:lnTo>
                  <a:lnTo>
                    <a:pt x="1208" y="252"/>
                  </a:lnTo>
                  <a:lnTo>
                    <a:pt x="1208" y="252"/>
                  </a:lnTo>
                  <a:lnTo>
                    <a:pt x="1208" y="250"/>
                  </a:lnTo>
                  <a:lnTo>
                    <a:pt x="1208" y="246"/>
                  </a:lnTo>
                  <a:lnTo>
                    <a:pt x="1210" y="242"/>
                  </a:lnTo>
                  <a:lnTo>
                    <a:pt x="1210" y="240"/>
                  </a:lnTo>
                  <a:lnTo>
                    <a:pt x="1210" y="240"/>
                  </a:lnTo>
                  <a:lnTo>
                    <a:pt x="1212" y="238"/>
                  </a:lnTo>
                  <a:lnTo>
                    <a:pt x="1214" y="236"/>
                  </a:lnTo>
                  <a:lnTo>
                    <a:pt x="1216" y="232"/>
                  </a:lnTo>
                  <a:lnTo>
                    <a:pt x="1216" y="232"/>
                  </a:lnTo>
                  <a:lnTo>
                    <a:pt x="1216" y="232"/>
                  </a:lnTo>
                  <a:lnTo>
                    <a:pt x="1216" y="230"/>
                  </a:lnTo>
                  <a:lnTo>
                    <a:pt x="1216" y="230"/>
                  </a:lnTo>
                  <a:lnTo>
                    <a:pt x="1216" y="230"/>
                  </a:lnTo>
                  <a:lnTo>
                    <a:pt x="1216" y="228"/>
                  </a:lnTo>
                  <a:lnTo>
                    <a:pt x="1216" y="228"/>
                  </a:lnTo>
                  <a:lnTo>
                    <a:pt x="1216" y="228"/>
                  </a:lnTo>
                  <a:lnTo>
                    <a:pt x="1216" y="226"/>
                  </a:lnTo>
                  <a:lnTo>
                    <a:pt x="1216" y="226"/>
                  </a:lnTo>
                  <a:lnTo>
                    <a:pt x="1216" y="224"/>
                  </a:lnTo>
                  <a:lnTo>
                    <a:pt x="1214" y="222"/>
                  </a:lnTo>
                  <a:lnTo>
                    <a:pt x="1214" y="222"/>
                  </a:lnTo>
                  <a:lnTo>
                    <a:pt x="1214" y="220"/>
                  </a:lnTo>
                  <a:lnTo>
                    <a:pt x="1212" y="218"/>
                  </a:lnTo>
                  <a:lnTo>
                    <a:pt x="1212" y="218"/>
                  </a:lnTo>
                  <a:lnTo>
                    <a:pt x="1212" y="218"/>
                  </a:lnTo>
                  <a:lnTo>
                    <a:pt x="1210" y="218"/>
                  </a:lnTo>
                  <a:lnTo>
                    <a:pt x="1210" y="218"/>
                  </a:lnTo>
                  <a:lnTo>
                    <a:pt x="1210" y="216"/>
                  </a:lnTo>
                  <a:lnTo>
                    <a:pt x="1208" y="216"/>
                  </a:lnTo>
                  <a:lnTo>
                    <a:pt x="1208" y="216"/>
                  </a:lnTo>
                  <a:lnTo>
                    <a:pt x="1208" y="216"/>
                  </a:lnTo>
                  <a:lnTo>
                    <a:pt x="1206" y="218"/>
                  </a:lnTo>
                  <a:lnTo>
                    <a:pt x="1206" y="218"/>
                  </a:lnTo>
                  <a:lnTo>
                    <a:pt x="1204" y="218"/>
                  </a:lnTo>
                  <a:lnTo>
                    <a:pt x="1202" y="218"/>
                  </a:lnTo>
                  <a:lnTo>
                    <a:pt x="1200" y="220"/>
                  </a:lnTo>
                  <a:lnTo>
                    <a:pt x="1196" y="222"/>
                  </a:lnTo>
                  <a:lnTo>
                    <a:pt x="1194" y="224"/>
                  </a:lnTo>
                  <a:lnTo>
                    <a:pt x="1194" y="226"/>
                  </a:lnTo>
                  <a:lnTo>
                    <a:pt x="1190" y="230"/>
                  </a:lnTo>
                  <a:lnTo>
                    <a:pt x="1186" y="234"/>
                  </a:lnTo>
                  <a:lnTo>
                    <a:pt x="1182" y="238"/>
                  </a:lnTo>
                  <a:lnTo>
                    <a:pt x="1182" y="238"/>
                  </a:lnTo>
                  <a:lnTo>
                    <a:pt x="1182" y="238"/>
                  </a:lnTo>
                  <a:lnTo>
                    <a:pt x="1180" y="242"/>
                  </a:lnTo>
                  <a:lnTo>
                    <a:pt x="1180" y="242"/>
                  </a:lnTo>
                  <a:lnTo>
                    <a:pt x="1180" y="244"/>
                  </a:lnTo>
                  <a:lnTo>
                    <a:pt x="1180" y="248"/>
                  </a:lnTo>
                  <a:lnTo>
                    <a:pt x="1180" y="254"/>
                  </a:lnTo>
                  <a:lnTo>
                    <a:pt x="1180" y="258"/>
                  </a:lnTo>
                  <a:lnTo>
                    <a:pt x="1178" y="264"/>
                  </a:lnTo>
                  <a:lnTo>
                    <a:pt x="1176" y="272"/>
                  </a:lnTo>
                  <a:lnTo>
                    <a:pt x="1174" y="274"/>
                  </a:lnTo>
                  <a:lnTo>
                    <a:pt x="1172" y="278"/>
                  </a:lnTo>
                  <a:lnTo>
                    <a:pt x="1170" y="282"/>
                  </a:lnTo>
                  <a:lnTo>
                    <a:pt x="1170" y="286"/>
                  </a:lnTo>
                  <a:close/>
                  <a:moveTo>
                    <a:pt x="1254" y="310"/>
                  </a:moveTo>
                  <a:lnTo>
                    <a:pt x="1254" y="310"/>
                  </a:lnTo>
                  <a:lnTo>
                    <a:pt x="1254" y="310"/>
                  </a:lnTo>
                  <a:lnTo>
                    <a:pt x="1256" y="312"/>
                  </a:lnTo>
                  <a:lnTo>
                    <a:pt x="1258" y="314"/>
                  </a:lnTo>
                  <a:lnTo>
                    <a:pt x="1262" y="316"/>
                  </a:lnTo>
                  <a:lnTo>
                    <a:pt x="1264" y="318"/>
                  </a:lnTo>
                  <a:lnTo>
                    <a:pt x="1266" y="320"/>
                  </a:lnTo>
                  <a:lnTo>
                    <a:pt x="1268" y="320"/>
                  </a:lnTo>
                  <a:lnTo>
                    <a:pt x="1270" y="324"/>
                  </a:lnTo>
                  <a:lnTo>
                    <a:pt x="1272" y="326"/>
                  </a:lnTo>
                  <a:lnTo>
                    <a:pt x="1274" y="328"/>
                  </a:lnTo>
                  <a:lnTo>
                    <a:pt x="1274" y="328"/>
                  </a:lnTo>
                  <a:lnTo>
                    <a:pt x="1274" y="328"/>
                  </a:lnTo>
                  <a:lnTo>
                    <a:pt x="1276" y="328"/>
                  </a:lnTo>
                  <a:lnTo>
                    <a:pt x="1276" y="328"/>
                  </a:lnTo>
                  <a:lnTo>
                    <a:pt x="1276" y="330"/>
                  </a:lnTo>
                  <a:lnTo>
                    <a:pt x="1278" y="330"/>
                  </a:lnTo>
                  <a:lnTo>
                    <a:pt x="1278" y="330"/>
                  </a:lnTo>
                  <a:lnTo>
                    <a:pt x="1280" y="330"/>
                  </a:lnTo>
                  <a:lnTo>
                    <a:pt x="1280" y="328"/>
                  </a:lnTo>
                  <a:lnTo>
                    <a:pt x="1280" y="328"/>
                  </a:lnTo>
                  <a:lnTo>
                    <a:pt x="1282" y="328"/>
                  </a:lnTo>
                  <a:lnTo>
                    <a:pt x="1282" y="326"/>
                  </a:lnTo>
                  <a:lnTo>
                    <a:pt x="1282" y="326"/>
                  </a:lnTo>
                  <a:lnTo>
                    <a:pt x="1284" y="326"/>
                  </a:lnTo>
                  <a:lnTo>
                    <a:pt x="1284" y="324"/>
                  </a:lnTo>
                  <a:lnTo>
                    <a:pt x="1286" y="322"/>
                  </a:lnTo>
                  <a:lnTo>
                    <a:pt x="1286" y="320"/>
                  </a:lnTo>
                  <a:lnTo>
                    <a:pt x="1286" y="316"/>
                  </a:lnTo>
                  <a:lnTo>
                    <a:pt x="1286" y="314"/>
                  </a:lnTo>
                  <a:lnTo>
                    <a:pt x="1286" y="314"/>
                  </a:lnTo>
                  <a:lnTo>
                    <a:pt x="1286" y="314"/>
                  </a:lnTo>
                  <a:lnTo>
                    <a:pt x="1286" y="312"/>
                  </a:lnTo>
                  <a:lnTo>
                    <a:pt x="1286" y="312"/>
                  </a:lnTo>
                  <a:lnTo>
                    <a:pt x="1286" y="310"/>
                  </a:lnTo>
                  <a:lnTo>
                    <a:pt x="1284" y="310"/>
                  </a:lnTo>
                  <a:lnTo>
                    <a:pt x="1284" y="310"/>
                  </a:lnTo>
                  <a:lnTo>
                    <a:pt x="1284" y="310"/>
                  </a:lnTo>
                  <a:lnTo>
                    <a:pt x="1282" y="308"/>
                  </a:lnTo>
                  <a:lnTo>
                    <a:pt x="1280" y="308"/>
                  </a:lnTo>
                  <a:lnTo>
                    <a:pt x="1278" y="306"/>
                  </a:lnTo>
                  <a:lnTo>
                    <a:pt x="1274" y="306"/>
                  </a:lnTo>
                  <a:lnTo>
                    <a:pt x="1272" y="304"/>
                  </a:lnTo>
                  <a:lnTo>
                    <a:pt x="1270" y="304"/>
                  </a:lnTo>
                  <a:lnTo>
                    <a:pt x="1270" y="304"/>
                  </a:lnTo>
                  <a:lnTo>
                    <a:pt x="1270" y="302"/>
                  </a:lnTo>
                  <a:lnTo>
                    <a:pt x="1270" y="298"/>
                  </a:lnTo>
                  <a:lnTo>
                    <a:pt x="1270" y="296"/>
                  </a:lnTo>
                  <a:lnTo>
                    <a:pt x="1270" y="294"/>
                  </a:lnTo>
                  <a:lnTo>
                    <a:pt x="1270" y="292"/>
                  </a:lnTo>
                  <a:lnTo>
                    <a:pt x="1270" y="292"/>
                  </a:lnTo>
                  <a:lnTo>
                    <a:pt x="1268" y="290"/>
                  </a:lnTo>
                  <a:lnTo>
                    <a:pt x="1268" y="290"/>
                  </a:lnTo>
                  <a:lnTo>
                    <a:pt x="1268" y="290"/>
                  </a:lnTo>
                  <a:lnTo>
                    <a:pt x="1266" y="290"/>
                  </a:lnTo>
                  <a:lnTo>
                    <a:pt x="1264" y="290"/>
                  </a:lnTo>
                  <a:lnTo>
                    <a:pt x="1264" y="290"/>
                  </a:lnTo>
                  <a:lnTo>
                    <a:pt x="1264" y="290"/>
                  </a:lnTo>
                  <a:lnTo>
                    <a:pt x="1262" y="292"/>
                  </a:lnTo>
                  <a:lnTo>
                    <a:pt x="1260" y="294"/>
                  </a:lnTo>
                  <a:lnTo>
                    <a:pt x="1258" y="296"/>
                  </a:lnTo>
                  <a:lnTo>
                    <a:pt x="1256" y="300"/>
                  </a:lnTo>
                  <a:lnTo>
                    <a:pt x="1254" y="302"/>
                  </a:lnTo>
                  <a:lnTo>
                    <a:pt x="1254" y="304"/>
                  </a:lnTo>
                  <a:lnTo>
                    <a:pt x="1254" y="304"/>
                  </a:lnTo>
                  <a:lnTo>
                    <a:pt x="1254" y="306"/>
                  </a:lnTo>
                  <a:lnTo>
                    <a:pt x="1254" y="306"/>
                  </a:lnTo>
                  <a:lnTo>
                    <a:pt x="1254" y="306"/>
                  </a:lnTo>
                  <a:lnTo>
                    <a:pt x="1254" y="308"/>
                  </a:lnTo>
                  <a:lnTo>
                    <a:pt x="1254" y="310"/>
                  </a:lnTo>
                  <a:close/>
                  <a:moveTo>
                    <a:pt x="1094" y="394"/>
                  </a:moveTo>
                  <a:lnTo>
                    <a:pt x="1094" y="394"/>
                  </a:lnTo>
                  <a:lnTo>
                    <a:pt x="1096" y="396"/>
                  </a:lnTo>
                  <a:lnTo>
                    <a:pt x="1098" y="396"/>
                  </a:lnTo>
                  <a:lnTo>
                    <a:pt x="1100" y="398"/>
                  </a:lnTo>
                  <a:lnTo>
                    <a:pt x="1102" y="398"/>
                  </a:lnTo>
                  <a:lnTo>
                    <a:pt x="1104" y="400"/>
                  </a:lnTo>
                  <a:lnTo>
                    <a:pt x="1104" y="402"/>
                  </a:lnTo>
                  <a:lnTo>
                    <a:pt x="1106" y="404"/>
                  </a:lnTo>
                  <a:lnTo>
                    <a:pt x="1106" y="404"/>
                  </a:lnTo>
                  <a:lnTo>
                    <a:pt x="1106" y="406"/>
                  </a:lnTo>
                  <a:lnTo>
                    <a:pt x="1106" y="406"/>
                  </a:lnTo>
                  <a:lnTo>
                    <a:pt x="1110" y="404"/>
                  </a:lnTo>
                  <a:lnTo>
                    <a:pt x="1110" y="404"/>
                  </a:lnTo>
                  <a:lnTo>
                    <a:pt x="1112" y="402"/>
                  </a:lnTo>
                  <a:lnTo>
                    <a:pt x="1118" y="402"/>
                  </a:lnTo>
                  <a:lnTo>
                    <a:pt x="1120" y="400"/>
                  </a:lnTo>
                  <a:lnTo>
                    <a:pt x="1122" y="400"/>
                  </a:lnTo>
                  <a:lnTo>
                    <a:pt x="1122" y="400"/>
                  </a:lnTo>
                  <a:lnTo>
                    <a:pt x="1122" y="400"/>
                  </a:lnTo>
                  <a:lnTo>
                    <a:pt x="1124" y="398"/>
                  </a:lnTo>
                  <a:lnTo>
                    <a:pt x="1124" y="398"/>
                  </a:lnTo>
                  <a:lnTo>
                    <a:pt x="1124" y="398"/>
                  </a:lnTo>
                  <a:lnTo>
                    <a:pt x="1126" y="396"/>
                  </a:lnTo>
                  <a:lnTo>
                    <a:pt x="1126" y="396"/>
                  </a:lnTo>
                  <a:lnTo>
                    <a:pt x="1126" y="394"/>
                  </a:lnTo>
                  <a:lnTo>
                    <a:pt x="1126" y="394"/>
                  </a:lnTo>
                  <a:lnTo>
                    <a:pt x="1124" y="392"/>
                  </a:lnTo>
                  <a:lnTo>
                    <a:pt x="1122" y="390"/>
                  </a:lnTo>
                  <a:lnTo>
                    <a:pt x="1122" y="388"/>
                  </a:lnTo>
                  <a:lnTo>
                    <a:pt x="1120" y="388"/>
                  </a:lnTo>
                  <a:lnTo>
                    <a:pt x="1120" y="386"/>
                  </a:lnTo>
                  <a:lnTo>
                    <a:pt x="1122" y="382"/>
                  </a:lnTo>
                  <a:lnTo>
                    <a:pt x="1120" y="380"/>
                  </a:lnTo>
                  <a:lnTo>
                    <a:pt x="1120" y="380"/>
                  </a:lnTo>
                  <a:lnTo>
                    <a:pt x="1120" y="378"/>
                  </a:lnTo>
                  <a:lnTo>
                    <a:pt x="1120" y="376"/>
                  </a:lnTo>
                  <a:lnTo>
                    <a:pt x="1120" y="376"/>
                  </a:lnTo>
                  <a:lnTo>
                    <a:pt x="1118" y="374"/>
                  </a:lnTo>
                  <a:lnTo>
                    <a:pt x="1118" y="374"/>
                  </a:lnTo>
                  <a:lnTo>
                    <a:pt x="1116" y="374"/>
                  </a:lnTo>
                  <a:lnTo>
                    <a:pt x="1114" y="374"/>
                  </a:lnTo>
                  <a:lnTo>
                    <a:pt x="1112" y="376"/>
                  </a:lnTo>
                  <a:lnTo>
                    <a:pt x="1110" y="376"/>
                  </a:lnTo>
                  <a:lnTo>
                    <a:pt x="1110" y="376"/>
                  </a:lnTo>
                  <a:lnTo>
                    <a:pt x="1110" y="376"/>
                  </a:lnTo>
                  <a:lnTo>
                    <a:pt x="1108" y="378"/>
                  </a:lnTo>
                  <a:lnTo>
                    <a:pt x="1108" y="378"/>
                  </a:lnTo>
                  <a:lnTo>
                    <a:pt x="1108" y="378"/>
                  </a:lnTo>
                  <a:lnTo>
                    <a:pt x="1106" y="380"/>
                  </a:lnTo>
                  <a:lnTo>
                    <a:pt x="1106" y="380"/>
                  </a:lnTo>
                  <a:lnTo>
                    <a:pt x="1106" y="380"/>
                  </a:lnTo>
                  <a:lnTo>
                    <a:pt x="1106" y="380"/>
                  </a:lnTo>
                  <a:lnTo>
                    <a:pt x="1106" y="380"/>
                  </a:lnTo>
                  <a:lnTo>
                    <a:pt x="1106" y="380"/>
                  </a:lnTo>
                  <a:lnTo>
                    <a:pt x="1106" y="380"/>
                  </a:lnTo>
                  <a:lnTo>
                    <a:pt x="1104" y="380"/>
                  </a:lnTo>
                  <a:lnTo>
                    <a:pt x="1104" y="380"/>
                  </a:lnTo>
                  <a:lnTo>
                    <a:pt x="1102" y="382"/>
                  </a:lnTo>
                  <a:lnTo>
                    <a:pt x="1100" y="384"/>
                  </a:lnTo>
                  <a:lnTo>
                    <a:pt x="1100" y="384"/>
                  </a:lnTo>
                  <a:lnTo>
                    <a:pt x="1100" y="384"/>
                  </a:lnTo>
                  <a:lnTo>
                    <a:pt x="1100" y="384"/>
                  </a:lnTo>
                  <a:lnTo>
                    <a:pt x="1096" y="384"/>
                  </a:lnTo>
                  <a:lnTo>
                    <a:pt x="1094" y="386"/>
                  </a:lnTo>
                  <a:lnTo>
                    <a:pt x="1094" y="392"/>
                  </a:lnTo>
                  <a:lnTo>
                    <a:pt x="1096" y="392"/>
                  </a:lnTo>
                  <a:lnTo>
                    <a:pt x="1096" y="392"/>
                  </a:lnTo>
                  <a:lnTo>
                    <a:pt x="1094" y="394"/>
                  </a:lnTo>
                  <a:lnTo>
                    <a:pt x="1094" y="394"/>
                  </a:lnTo>
                  <a:close/>
                  <a:moveTo>
                    <a:pt x="2142" y="1224"/>
                  </a:moveTo>
                  <a:lnTo>
                    <a:pt x="2142" y="1224"/>
                  </a:lnTo>
                  <a:lnTo>
                    <a:pt x="2142" y="1224"/>
                  </a:lnTo>
                  <a:lnTo>
                    <a:pt x="2142" y="1222"/>
                  </a:lnTo>
                  <a:lnTo>
                    <a:pt x="2142" y="1222"/>
                  </a:lnTo>
                  <a:lnTo>
                    <a:pt x="2140" y="1220"/>
                  </a:lnTo>
                  <a:lnTo>
                    <a:pt x="2138" y="1220"/>
                  </a:lnTo>
                  <a:lnTo>
                    <a:pt x="2136" y="1218"/>
                  </a:lnTo>
                  <a:lnTo>
                    <a:pt x="2132" y="1216"/>
                  </a:lnTo>
                  <a:lnTo>
                    <a:pt x="2130" y="1214"/>
                  </a:lnTo>
                  <a:lnTo>
                    <a:pt x="2126" y="1214"/>
                  </a:lnTo>
                  <a:lnTo>
                    <a:pt x="2120" y="1212"/>
                  </a:lnTo>
                  <a:lnTo>
                    <a:pt x="2116" y="1210"/>
                  </a:lnTo>
                  <a:lnTo>
                    <a:pt x="2116" y="1210"/>
                  </a:lnTo>
                  <a:lnTo>
                    <a:pt x="2114" y="1212"/>
                  </a:lnTo>
                  <a:lnTo>
                    <a:pt x="2114" y="1212"/>
                  </a:lnTo>
                  <a:lnTo>
                    <a:pt x="2112" y="1214"/>
                  </a:lnTo>
                  <a:lnTo>
                    <a:pt x="2112" y="1218"/>
                  </a:lnTo>
                  <a:lnTo>
                    <a:pt x="2112" y="1220"/>
                  </a:lnTo>
                  <a:lnTo>
                    <a:pt x="2112" y="1222"/>
                  </a:lnTo>
                  <a:lnTo>
                    <a:pt x="2112" y="1224"/>
                  </a:lnTo>
                  <a:lnTo>
                    <a:pt x="2112" y="1228"/>
                  </a:lnTo>
                  <a:lnTo>
                    <a:pt x="2112" y="1230"/>
                  </a:lnTo>
                  <a:lnTo>
                    <a:pt x="2112" y="1230"/>
                  </a:lnTo>
                  <a:lnTo>
                    <a:pt x="2112" y="1230"/>
                  </a:lnTo>
                  <a:lnTo>
                    <a:pt x="2114" y="1232"/>
                  </a:lnTo>
                  <a:lnTo>
                    <a:pt x="2116" y="1236"/>
                  </a:lnTo>
                  <a:lnTo>
                    <a:pt x="2118" y="1238"/>
                  </a:lnTo>
                  <a:lnTo>
                    <a:pt x="2118" y="1240"/>
                  </a:lnTo>
                  <a:lnTo>
                    <a:pt x="2120" y="1242"/>
                  </a:lnTo>
                  <a:lnTo>
                    <a:pt x="2122" y="1246"/>
                  </a:lnTo>
                  <a:lnTo>
                    <a:pt x="2122" y="1246"/>
                  </a:lnTo>
                  <a:lnTo>
                    <a:pt x="2124" y="1246"/>
                  </a:lnTo>
                  <a:lnTo>
                    <a:pt x="2124" y="1246"/>
                  </a:lnTo>
                  <a:lnTo>
                    <a:pt x="2126" y="1246"/>
                  </a:lnTo>
                  <a:lnTo>
                    <a:pt x="2132" y="1244"/>
                  </a:lnTo>
                  <a:lnTo>
                    <a:pt x="2136" y="1240"/>
                  </a:lnTo>
                  <a:lnTo>
                    <a:pt x="2138" y="1238"/>
                  </a:lnTo>
                  <a:lnTo>
                    <a:pt x="2140" y="1234"/>
                  </a:lnTo>
                  <a:lnTo>
                    <a:pt x="2140" y="1234"/>
                  </a:lnTo>
                  <a:lnTo>
                    <a:pt x="2142" y="1234"/>
                  </a:lnTo>
                  <a:lnTo>
                    <a:pt x="2142" y="1232"/>
                  </a:lnTo>
                  <a:lnTo>
                    <a:pt x="2142" y="1232"/>
                  </a:lnTo>
                  <a:lnTo>
                    <a:pt x="2142" y="1232"/>
                  </a:lnTo>
                  <a:lnTo>
                    <a:pt x="2144" y="1230"/>
                  </a:lnTo>
                  <a:lnTo>
                    <a:pt x="2144" y="1230"/>
                  </a:lnTo>
                  <a:lnTo>
                    <a:pt x="2144" y="1228"/>
                  </a:lnTo>
                  <a:lnTo>
                    <a:pt x="2144" y="1226"/>
                  </a:lnTo>
                  <a:lnTo>
                    <a:pt x="2144" y="1226"/>
                  </a:lnTo>
                  <a:lnTo>
                    <a:pt x="2144" y="1226"/>
                  </a:lnTo>
                  <a:lnTo>
                    <a:pt x="2142" y="12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6" name="Freeform 171"/>
            <p:cNvSpPr>
              <a:spLocks/>
            </p:cNvSpPr>
            <p:nvPr>
              <p:custDataLst>
                <p:tags r:id="rId160"/>
              </p:custDataLst>
            </p:nvPr>
          </p:nvSpPr>
          <p:spPr bwMode="gray">
            <a:xfrm>
              <a:off x="6104865" y="4051402"/>
              <a:ext cx="335654" cy="287009"/>
            </a:xfrm>
            <a:custGeom>
              <a:avLst/>
              <a:gdLst/>
              <a:ahLst/>
              <a:cxnLst/>
              <a:rect l="l" t="t" r="r" b="b"/>
              <a:pathLst>
                <a:path w="330050" h="323637">
                  <a:moveTo>
                    <a:pt x="318742" y="280797"/>
                  </a:moveTo>
                  <a:cubicBezTo>
                    <a:pt x="322512" y="280018"/>
                    <a:pt x="327275" y="280404"/>
                    <a:pt x="328069" y="281954"/>
                  </a:cubicBezTo>
                  <a:cubicBezTo>
                    <a:pt x="331241" y="292853"/>
                    <a:pt x="329653" y="303747"/>
                    <a:pt x="329653" y="314646"/>
                  </a:cubicBezTo>
                  <a:cubicBezTo>
                    <a:pt x="325154" y="323205"/>
                    <a:pt x="310605" y="326083"/>
                    <a:pt x="308223" y="321408"/>
                  </a:cubicBezTo>
                  <a:cubicBezTo>
                    <a:pt x="330450" y="318299"/>
                    <a:pt x="312195" y="305301"/>
                    <a:pt x="315368" y="286629"/>
                  </a:cubicBezTo>
                  <a:cubicBezTo>
                    <a:pt x="312194" y="283520"/>
                    <a:pt x="314972" y="281576"/>
                    <a:pt x="318742" y="280797"/>
                  </a:cubicBezTo>
                  <a:close/>
                  <a:moveTo>
                    <a:pt x="177056" y="323"/>
                  </a:moveTo>
                  <a:cubicBezTo>
                    <a:pt x="181620" y="-260"/>
                    <a:pt x="185986" y="-260"/>
                    <a:pt x="189954" y="2071"/>
                  </a:cubicBezTo>
                  <a:cubicBezTo>
                    <a:pt x="205829" y="12950"/>
                    <a:pt x="232817" y="44031"/>
                    <a:pt x="243929" y="61126"/>
                  </a:cubicBezTo>
                  <a:cubicBezTo>
                    <a:pt x="264567" y="73559"/>
                    <a:pt x="293142" y="61126"/>
                    <a:pt x="296317" y="81329"/>
                  </a:cubicBezTo>
                  <a:cubicBezTo>
                    <a:pt x="302667" y="89100"/>
                    <a:pt x="283617" y="98424"/>
                    <a:pt x="282029" y="104640"/>
                  </a:cubicBezTo>
                  <a:cubicBezTo>
                    <a:pt x="280442" y="110857"/>
                    <a:pt x="291554" y="112411"/>
                    <a:pt x="285204" y="123289"/>
                  </a:cubicBezTo>
                  <a:cubicBezTo>
                    <a:pt x="270917" y="127952"/>
                    <a:pt x="239167" y="143492"/>
                    <a:pt x="253454" y="160587"/>
                  </a:cubicBezTo>
                  <a:cubicBezTo>
                    <a:pt x="283617" y="177682"/>
                    <a:pt x="275679" y="168358"/>
                    <a:pt x="277267" y="219642"/>
                  </a:cubicBezTo>
                  <a:cubicBezTo>
                    <a:pt x="302667" y="267819"/>
                    <a:pt x="261392" y="256940"/>
                    <a:pt x="215354" y="258494"/>
                  </a:cubicBezTo>
                  <a:cubicBezTo>
                    <a:pt x="199479" y="256940"/>
                    <a:pt x="193129" y="252278"/>
                    <a:pt x="189954" y="267819"/>
                  </a:cubicBezTo>
                  <a:cubicBezTo>
                    <a:pt x="186779" y="275589"/>
                    <a:pt x="182017" y="281806"/>
                    <a:pt x="177254" y="289576"/>
                  </a:cubicBezTo>
                  <a:cubicBezTo>
                    <a:pt x="172492" y="292684"/>
                    <a:pt x="162967" y="289576"/>
                    <a:pt x="158204" y="286468"/>
                  </a:cubicBezTo>
                  <a:cubicBezTo>
                    <a:pt x="153442" y="283360"/>
                    <a:pt x="156617" y="275589"/>
                    <a:pt x="143917" y="272481"/>
                  </a:cubicBezTo>
                  <a:cubicBezTo>
                    <a:pt x="112167" y="270927"/>
                    <a:pt x="105817" y="274035"/>
                    <a:pt x="85179" y="258494"/>
                  </a:cubicBezTo>
                  <a:cubicBezTo>
                    <a:pt x="66129" y="255386"/>
                    <a:pt x="77242" y="230521"/>
                    <a:pt x="77242" y="214980"/>
                  </a:cubicBezTo>
                  <a:cubicBezTo>
                    <a:pt x="86767" y="210318"/>
                    <a:pt x="89942" y="208764"/>
                    <a:pt x="91529" y="197885"/>
                  </a:cubicBezTo>
                  <a:cubicBezTo>
                    <a:pt x="85179" y="188561"/>
                    <a:pt x="77242" y="183898"/>
                    <a:pt x="72479" y="173020"/>
                  </a:cubicBezTo>
                  <a:cubicBezTo>
                    <a:pt x="64542" y="155925"/>
                    <a:pt x="72479" y="138830"/>
                    <a:pt x="56604" y="127952"/>
                  </a:cubicBezTo>
                  <a:cubicBezTo>
                    <a:pt x="45492" y="126397"/>
                    <a:pt x="32792" y="123289"/>
                    <a:pt x="23267" y="117073"/>
                  </a:cubicBezTo>
                  <a:cubicBezTo>
                    <a:pt x="1042" y="112411"/>
                    <a:pt x="-2133" y="107748"/>
                    <a:pt x="1042" y="84437"/>
                  </a:cubicBezTo>
                  <a:cubicBezTo>
                    <a:pt x="31204" y="79775"/>
                    <a:pt x="28029" y="76667"/>
                    <a:pt x="48667" y="90654"/>
                  </a:cubicBezTo>
                  <a:cubicBezTo>
                    <a:pt x="61367" y="87545"/>
                    <a:pt x="70892" y="87545"/>
                    <a:pt x="75654" y="75113"/>
                  </a:cubicBezTo>
                  <a:cubicBezTo>
                    <a:pt x="70892" y="67342"/>
                    <a:pt x="66129" y="62680"/>
                    <a:pt x="56604" y="58018"/>
                  </a:cubicBezTo>
                  <a:cubicBezTo>
                    <a:pt x="45492" y="56464"/>
                    <a:pt x="43507" y="54133"/>
                    <a:pt x="45492" y="51413"/>
                  </a:cubicBezTo>
                  <a:lnTo>
                    <a:pt x="58192" y="42477"/>
                  </a:lnTo>
                  <a:cubicBezTo>
                    <a:pt x="69304" y="48693"/>
                    <a:pt x="75654" y="56464"/>
                    <a:pt x="85179" y="62680"/>
                  </a:cubicBezTo>
                  <a:cubicBezTo>
                    <a:pt x="148679" y="67342"/>
                    <a:pt x="110579" y="72005"/>
                    <a:pt x="129629" y="47139"/>
                  </a:cubicBezTo>
                  <a:cubicBezTo>
                    <a:pt x="155029" y="33153"/>
                    <a:pt x="132804" y="8287"/>
                    <a:pt x="162967" y="2071"/>
                  </a:cubicBezTo>
                  <a:cubicBezTo>
                    <a:pt x="167729" y="2071"/>
                    <a:pt x="172492" y="906"/>
                    <a:pt x="177056" y="3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7" name="Freeform 172"/>
            <p:cNvSpPr>
              <a:spLocks/>
            </p:cNvSpPr>
            <p:nvPr>
              <p:custDataLst>
                <p:tags r:id="rId161"/>
              </p:custDataLst>
            </p:nvPr>
          </p:nvSpPr>
          <p:spPr bwMode="gray">
            <a:xfrm>
              <a:off x="6378902" y="4179502"/>
              <a:ext cx="282144" cy="278901"/>
            </a:xfrm>
            <a:custGeom>
              <a:avLst/>
              <a:gdLst/>
              <a:ahLst/>
              <a:cxnLst/>
              <a:rect l="l" t="t" r="r" b="b"/>
              <a:pathLst>
                <a:path w="278077" h="311019">
                  <a:moveTo>
                    <a:pt x="42763" y="185722"/>
                  </a:moveTo>
                  <a:cubicBezTo>
                    <a:pt x="50272" y="185101"/>
                    <a:pt x="58295" y="185679"/>
                    <a:pt x="61734" y="188662"/>
                  </a:cubicBezTo>
                  <a:cubicBezTo>
                    <a:pt x="68612" y="194629"/>
                    <a:pt x="66025" y="217687"/>
                    <a:pt x="68150" y="225777"/>
                  </a:cubicBezTo>
                  <a:cubicBezTo>
                    <a:pt x="61802" y="233553"/>
                    <a:pt x="58626" y="239786"/>
                    <a:pt x="55450" y="249118"/>
                  </a:cubicBezTo>
                  <a:cubicBezTo>
                    <a:pt x="48441" y="248550"/>
                    <a:pt x="30843" y="232229"/>
                    <a:pt x="26081" y="222364"/>
                  </a:cubicBezTo>
                  <a:cubicBezTo>
                    <a:pt x="21323" y="212524"/>
                    <a:pt x="21980" y="198485"/>
                    <a:pt x="26874" y="189981"/>
                  </a:cubicBezTo>
                  <a:cubicBezTo>
                    <a:pt x="28258" y="188165"/>
                    <a:pt x="35254" y="186344"/>
                    <a:pt x="42763" y="185722"/>
                  </a:cubicBezTo>
                  <a:close/>
                  <a:moveTo>
                    <a:pt x="34737" y="93844"/>
                  </a:moveTo>
                  <a:lnTo>
                    <a:pt x="12511" y="103195"/>
                  </a:lnTo>
                  <a:lnTo>
                    <a:pt x="22869" y="96731"/>
                  </a:lnTo>
                  <a:cubicBezTo>
                    <a:pt x="27546" y="96686"/>
                    <a:pt x="32592" y="93844"/>
                    <a:pt x="34737" y="93844"/>
                  </a:cubicBezTo>
                  <a:close/>
                  <a:moveTo>
                    <a:pt x="104795" y="94"/>
                  </a:moveTo>
                  <a:cubicBezTo>
                    <a:pt x="113330" y="-297"/>
                    <a:pt x="121268" y="477"/>
                    <a:pt x="126817" y="3589"/>
                  </a:cubicBezTo>
                  <a:cubicBezTo>
                    <a:pt x="145868" y="6716"/>
                    <a:pt x="149043" y="26934"/>
                    <a:pt x="141120" y="42509"/>
                  </a:cubicBezTo>
                  <a:cubicBezTo>
                    <a:pt x="118893" y="50280"/>
                    <a:pt x="125244" y="51828"/>
                    <a:pt x="122069" y="79850"/>
                  </a:cubicBezTo>
                  <a:lnTo>
                    <a:pt x="141120" y="107871"/>
                  </a:lnTo>
                  <a:cubicBezTo>
                    <a:pt x="153820" y="115642"/>
                    <a:pt x="161744" y="128089"/>
                    <a:pt x="168094" y="140536"/>
                  </a:cubicBezTo>
                  <a:cubicBezTo>
                    <a:pt x="176046" y="145212"/>
                    <a:pt x="179222" y="151435"/>
                    <a:pt x="183970" y="159207"/>
                  </a:cubicBezTo>
                  <a:cubicBezTo>
                    <a:pt x="183970" y="159207"/>
                    <a:pt x="203021" y="160755"/>
                    <a:pt x="212547" y="163882"/>
                  </a:cubicBezTo>
                  <a:cubicBezTo>
                    <a:pt x="217324" y="165430"/>
                    <a:pt x="217324" y="173233"/>
                    <a:pt x="222072" y="176329"/>
                  </a:cubicBezTo>
                  <a:cubicBezTo>
                    <a:pt x="234773" y="179457"/>
                    <a:pt x="249075" y="188776"/>
                    <a:pt x="255426" y="199675"/>
                  </a:cubicBezTo>
                  <a:cubicBezTo>
                    <a:pt x="255426" y="199675"/>
                    <a:pt x="274477" y="207446"/>
                    <a:pt x="277652" y="215249"/>
                  </a:cubicBezTo>
                  <a:cubicBezTo>
                    <a:pt x="279225" y="218345"/>
                    <a:pt x="276050" y="219893"/>
                    <a:pt x="274477" y="223021"/>
                  </a:cubicBezTo>
                  <a:cubicBezTo>
                    <a:pt x="256999" y="226117"/>
                    <a:pt x="255426" y="227696"/>
                    <a:pt x="250649" y="209026"/>
                  </a:cubicBezTo>
                  <a:cubicBezTo>
                    <a:pt x="241123" y="204350"/>
                    <a:pt x="236375" y="207446"/>
                    <a:pt x="234773" y="218345"/>
                  </a:cubicBezTo>
                  <a:cubicBezTo>
                    <a:pt x="230024" y="229244"/>
                    <a:pt x="237948" y="230792"/>
                    <a:pt x="244298" y="238564"/>
                  </a:cubicBezTo>
                  <a:cubicBezTo>
                    <a:pt x="239550" y="246367"/>
                    <a:pt x="234773" y="252590"/>
                    <a:pt x="230024" y="260362"/>
                  </a:cubicBezTo>
                  <a:cubicBezTo>
                    <a:pt x="206196" y="274356"/>
                    <a:pt x="214148" y="286835"/>
                    <a:pt x="203021" y="308601"/>
                  </a:cubicBezTo>
                  <a:cubicBezTo>
                    <a:pt x="183970" y="311729"/>
                    <a:pt x="182397" y="313277"/>
                    <a:pt x="168094" y="303926"/>
                  </a:cubicBezTo>
                  <a:cubicBezTo>
                    <a:pt x="158569" y="302378"/>
                    <a:pt x="152219" y="299282"/>
                    <a:pt x="144295" y="294606"/>
                  </a:cubicBezTo>
                  <a:cubicBezTo>
                    <a:pt x="129992" y="291479"/>
                    <a:pt x="129992" y="291479"/>
                    <a:pt x="126817" y="275936"/>
                  </a:cubicBezTo>
                  <a:cubicBezTo>
                    <a:pt x="180795" y="271260"/>
                    <a:pt x="209372" y="289931"/>
                    <a:pt x="212547" y="237016"/>
                  </a:cubicBezTo>
                  <a:cubicBezTo>
                    <a:pt x="210973" y="227696"/>
                    <a:pt x="206196" y="223021"/>
                    <a:pt x="201448" y="215249"/>
                  </a:cubicBezTo>
                  <a:cubicBezTo>
                    <a:pt x="190321" y="213670"/>
                    <a:pt x="193496" y="209026"/>
                    <a:pt x="187145" y="199675"/>
                  </a:cubicBezTo>
                  <a:cubicBezTo>
                    <a:pt x="176046" y="193451"/>
                    <a:pt x="174445" y="182552"/>
                    <a:pt x="163346" y="177877"/>
                  </a:cubicBezTo>
                  <a:cubicBezTo>
                    <a:pt x="147470" y="174781"/>
                    <a:pt x="123642" y="159207"/>
                    <a:pt x="117292" y="145212"/>
                  </a:cubicBezTo>
                  <a:cubicBezTo>
                    <a:pt x="107766" y="137409"/>
                    <a:pt x="106193" y="128089"/>
                    <a:pt x="96667" y="121866"/>
                  </a:cubicBezTo>
                  <a:cubicBezTo>
                    <a:pt x="82365" y="118738"/>
                    <a:pt x="83967" y="112515"/>
                    <a:pt x="82365" y="98520"/>
                  </a:cubicBezTo>
                  <a:cubicBezTo>
                    <a:pt x="76015" y="84525"/>
                    <a:pt x="56964" y="89169"/>
                    <a:pt x="44263" y="87621"/>
                  </a:cubicBezTo>
                  <a:cubicBezTo>
                    <a:pt x="35798" y="88653"/>
                    <a:pt x="29454" y="92463"/>
                    <a:pt x="22869" y="96731"/>
                  </a:cubicBezTo>
                  <a:lnTo>
                    <a:pt x="17288" y="96972"/>
                  </a:lnTo>
                  <a:cubicBezTo>
                    <a:pt x="12511" y="93844"/>
                    <a:pt x="4587" y="82946"/>
                    <a:pt x="1412" y="75174"/>
                  </a:cubicBezTo>
                  <a:cubicBezTo>
                    <a:pt x="-1763" y="67403"/>
                    <a:pt x="1412" y="58052"/>
                    <a:pt x="1412" y="50280"/>
                  </a:cubicBezTo>
                  <a:cubicBezTo>
                    <a:pt x="2986" y="42509"/>
                    <a:pt x="6161" y="36285"/>
                    <a:pt x="7763" y="28482"/>
                  </a:cubicBezTo>
                  <a:cubicBezTo>
                    <a:pt x="17288" y="26934"/>
                    <a:pt x="26814" y="28482"/>
                    <a:pt x="34737" y="22259"/>
                  </a:cubicBezTo>
                  <a:cubicBezTo>
                    <a:pt x="45865" y="17583"/>
                    <a:pt x="63314" y="6716"/>
                    <a:pt x="79190" y="3589"/>
                  </a:cubicBezTo>
                  <a:cubicBezTo>
                    <a:pt x="87128" y="2041"/>
                    <a:pt x="96260" y="485"/>
                    <a:pt x="104795" y="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8" name="Freeform 56"/>
            <p:cNvSpPr>
              <a:spLocks noEditPoints="1"/>
            </p:cNvSpPr>
            <p:nvPr/>
          </p:nvSpPr>
          <p:spPr bwMode="auto">
            <a:xfrm>
              <a:off x="8434993" y="5144307"/>
              <a:ext cx="1133446" cy="358354"/>
            </a:xfrm>
            <a:custGeom>
              <a:avLst/>
              <a:gdLst>
                <a:gd name="T0" fmla="*/ 628 w 702"/>
                <a:gd name="T1" fmla="*/ 114 h 252"/>
                <a:gd name="T2" fmla="*/ 576 w 702"/>
                <a:gd name="T3" fmla="*/ 84 h 252"/>
                <a:gd name="T4" fmla="*/ 542 w 702"/>
                <a:gd name="T5" fmla="*/ 106 h 252"/>
                <a:gd name="T6" fmla="*/ 564 w 702"/>
                <a:gd name="T7" fmla="*/ 122 h 252"/>
                <a:gd name="T8" fmla="*/ 574 w 702"/>
                <a:gd name="T9" fmla="*/ 146 h 252"/>
                <a:gd name="T10" fmla="*/ 646 w 702"/>
                <a:gd name="T11" fmla="*/ 212 h 252"/>
                <a:gd name="T12" fmla="*/ 702 w 702"/>
                <a:gd name="T13" fmla="*/ 218 h 252"/>
                <a:gd name="T14" fmla="*/ 32 w 702"/>
                <a:gd name="T15" fmla="*/ 56 h 252"/>
                <a:gd name="T16" fmla="*/ 50 w 702"/>
                <a:gd name="T17" fmla="*/ 80 h 252"/>
                <a:gd name="T18" fmla="*/ 50 w 702"/>
                <a:gd name="T19" fmla="*/ 100 h 252"/>
                <a:gd name="T20" fmla="*/ 74 w 702"/>
                <a:gd name="T21" fmla="*/ 96 h 252"/>
                <a:gd name="T22" fmla="*/ 530 w 702"/>
                <a:gd name="T23" fmla="*/ 222 h 252"/>
                <a:gd name="T24" fmla="*/ 556 w 702"/>
                <a:gd name="T25" fmla="*/ 200 h 252"/>
                <a:gd name="T26" fmla="*/ 274 w 702"/>
                <a:gd name="T27" fmla="*/ 198 h 252"/>
                <a:gd name="T28" fmla="*/ 232 w 702"/>
                <a:gd name="T29" fmla="*/ 182 h 252"/>
                <a:gd name="T30" fmla="*/ 170 w 702"/>
                <a:gd name="T31" fmla="*/ 168 h 252"/>
                <a:gd name="T32" fmla="*/ 196 w 702"/>
                <a:gd name="T33" fmla="*/ 204 h 252"/>
                <a:gd name="T34" fmla="*/ 296 w 702"/>
                <a:gd name="T35" fmla="*/ 208 h 252"/>
                <a:gd name="T36" fmla="*/ 612 w 702"/>
                <a:gd name="T37" fmla="*/ 172 h 252"/>
                <a:gd name="T38" fmla="*/ 206 w 702"/>
                <a:gd name="T39" fmla="*/ 144 h 252"/>
                <a:gd name="T40" fmla="*/ 188 w 702"/>
                <a:gd name="T41" fmla="*/ 122 h 252"/>
                <a:gd name="T42" fmla="*/ 382 w 702"/>
                <a:gd name="T43" fmla="*/ 228 h 252"/>
                <a:gd name="T44" fmla="*/ 388 w 702"/>
                <a:gd name="T45" fmla="*/ 252 h 252"/>
                <a:gd name="T46" fmla="*/ 458 w 702"/>
                <a:gd name="T47" fmla="*/ 208 h 252"/>
                <a:gd name="T48" fmla="*/ 450 w 702"/>
                <a:gd name="T49" fmla="*/ 244 h 252"/>
                <a:gd name="T50" fmla="*/ 224 w 702"/>
                <a:gd name="T51" fmla="*/ 106 h 252"/>
                <a:gd name="T52" fmla="*/ 254 w 702"/>
                <a:gd name="T53" fmla="*/ 138 h 252"/>
                <a:gd name="T54" fmla="*/ 326 w 702"/>
                <a:gd name="T55" fmla="*/ 136 h 252"/>
                <a:gd name="T56" fmla="*/ 352 w 702"/>
                <a:gd name="T57" fmla="*/ 80 h 252"/>
                <a:gd name="T58" fmla="*/ 352 w 702"/>
                <a:gd name="T59" fmla="*/ 54 h 252"/>
                <a:gd name="T60" fmla="*/ 350 w 702"/>
                <a:gd name="T61" fmla="*/ 20 h 252"/>
                <a:gd name="T62" fmla="*/ 262 w 702"/>
                <a:gd name="T63" fmla="*/ 56 h 252"/>
                <a:gd name="T64" fmla="*/ 204 w 702"/>
                <a:gd name="T65" fmla="*/ 66 h 252"/>
                <a:gd name="T66" fmla="*/ 172 w 702"/>
                <a:gd name="T67" fmla="*/ 134 h 252"/>
                <a:gd name="T68" fmla="*/ 182 w 702"/>
                <a:gd name="T69" fmla="*/ 124 h 252"/>
                <a:gd name="T70" fmla="*/ 152 w 702"/>
                <a:gd name="T71" fmla="*/ 114 h 252"/>
                <a:gd name="T72" fmla="*/ 124 w 702"/>
                <a:gd name="T73" fmla="*/ 76 h 252"/>
                <a:gd name="T74" fmla="*/ 34 w 702"/>
                <a:gd name="T75" fmla="*/ 8 h 252"/>
                <a:gd name="T76" fmla="*/ 2 w 702"/>
                <a:gd name="T77" fmla="*/ 14 h 252"/>
                <a:gd name="T78" fmla="*/ 60 w 702"/>
                <a:gd name="T79" fmla="*/ 80 h 252"/>
                <a:gd name="T80" fmla="*/ 158 w 702"/>
                <a:gd name="T81" fmla="*/ 174 h 252"/>
                <a:gd name="T82" fmla="*/ 324 w 702"/>
                <a:gd name="T83" fmla="*/ 208 h 252"/>
                <a:gd name="T84" fmla="*/ 334 w 702"/>
                <a:gd name="T85" fmla="*/ 232 h 252"/>
                <a:gd name="T86" fmla="*/ 442 w 702"/>
                <a:gd name="T87" fmla="*/ 210 h 252"/>
                <a:gd name="T88" fmla="*/ 368 w 702"/>
                <a:gd name="T89" fmla="*/ 138 h 252"/>
                <a:gd name="T90" fmla="*/ 382 w 702"/>
                <a:gd name="T91" fmla="*/ 164 h 252"/>
                <a:gd name="T92" fmla="*/ 388 w 702"/>
                <a:gd name="T93" fmla="*/ 138 h 252"/>
                <a:gd name="T94" fmla="*/ 416 w 702"/>
                <a:gd name="T95" fmla="*/ 172 h 252"/>
                <a:gd name="T96" fmla="*/ 430 w 702"/>
                <a:gd name="T97" fmla="*/ 154 h 252"/>
                <a:gd name="T98" fmla="*/ 404 w 702"/>
                <a:gd name="T99" fmla="*/ 116 h 252"/>
                <a:gd name="T100" fmla="*/ 426 w 702"/>
                <a:gd name="T101" fmla="*/ 96 h 252"/>
                <a:gd name="T102" fmla="*/ 390 w 702"/>
                <a:gd name="T103" fmla="*/ 82 h 252"/>
                <a:gd name="T104" fmla="*/ 454 w 702"/>
                <a:gd name="T105" fmla="*/ 56 h 252"/>
                <a:gd name="T106" fmla="*/ 386 w 702"/>
                <a:gd name="T107" fmla="*/ 76 h 252"/>
                <a:gd name="T108" fmla="*/ 494 w 702"/>
                <a:gd name="T109" fmla="*/ 90 h 252"/>
                <a:gd name="T110" fmla="*/ 508 w 702"/>
                <a:gd name="T111" fmla="*/ 98 h 252"/>
                <a:gd name="T112" fmla="*/ 508 w 702"/>
                <a:gd name="T113" fmla="*/ 58 h 252"/>
                <a:gd name="T114" fmla="*/ 496 w 702"/>
                <a:gd name="T115" fmla="*/ 48 h 252"/>
                <a:gd name="T116" fmla="*/ 494 w 702"/>
                <a:gd name="T117" fmla="*/ 90 h 252"/>
                <a:gd name="T118" fmla="*/ 488 w 702"/>
                <a:gd name="T119" fmla="*/ 156 h 252"/>
                <a:gd name="T120" fmla="*/ 544 w 702"/>
                <a:gd name="T121" fmla="*/ 146 h 252"/>
                <a:gd name="T122" fmla="*/ 528 w 702"/>
                <a:gd name="T123" fmla="*/ 122 h 252"/>
                <a:gd name="T124" fmla="*/ 544 w 702"/>
                <a:gd name="T125" fmla="*/ 14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2" h="252">
                  <a:moveTo>
                    <a:pt x="700" y="124"/>
                  </a:moveTo>
                  <a:lnTo>
                    <a:pt x="698" y="124"/>
                  </a:lnTo>
                  <a:lnTo>
                    <a:pt x="700" y="122"/>
                  </a:lnTo>
                  <a:lnTo>
                    <a:pt x="650" y="104"/>
                  </a:lnTo>
                  <a:lnTo>
                    <a:pt x="650" y="104"/>
                  </a:lnTo>
                  <a:lnTo>
                    <a:pt x="648" y="104"/>
                  </a:lnTo>
                  <a:lnTo>
                    <a:pt x="628" y="114"/>
                  </a:lnTo>
                  <a:lnTo>
                    <a:pt x="628" y="114"/>
                  </a:lnTo>
                  <a:lnTo>
                    <a:pt x="628" y="114"/>
                  </a:lnTo>
                  <a:lnTo>
                    <a:pt x="612" y="130"/>
                  </a:lnTo>
                  <a:lnTo>
                    <a:pt x="594" y="114"/>
                  </a:lnTo>
                  <a:lnTo>
                    <a:pt x="594" y="98"/>
                  </a:lnTo>
                  <a:lnTo>
                    <a:pt x="594" y="98"/>
                  </a:lnTo>
                  <a:lnTo>
                    <a:pt x="594" y="96"/>
                  </a:lnTo>
                  <a:lnTo>
                    <a:pt x="576" y="84"/>
                  </a:lnTo>
                  <a:lnTo>
                    <a:pt x="576" y="84"/>
                  </a:lnTo>
                  <a:lnTo>
                    <a:pt x="574" y="84"/>
                  </a:lnTo>
                  <a:lnTo>
                    <a:pt x="564" y="84"/>
                  </a:lnTo>
                  <a:lnTo>
                    <a:pt x="564" y="84"/>
                  </a:lnTo>
                  <a:lnTo>
                    <a:pt x="562" y="86"/>
                  </a:lnTo>
                  <a:lnTo>
                    <a:pt x="542" y="104"/>
                  </a:lnTo>
                  <a:lnTo>
                    <a:pt x="542" y="104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4" y="108"/>
                  </a:lnTo>
                  <a:lnTo>
                    <a:pt x="550" y="108"/>
                  </a:lnTo>
                  <a:lnTo>
                    <a:pt x="562" y="118"/>
                  </a:lnTo>
                  <a:lnTo>
                    <a:pt x="562" y="118"/>
                  </a:lnTo>
                  <a:lnTo>
                    <a:pt x="564" y="120"/>
                  </a:lnTo>
                  <a:lnTo>
                    <a:pt x="584" y="120"/>
                  </a:lnTo>
                  <a:lnTo>
                    <a:pt x="580" y="122"/>
                  </a:lnTo>
                  <a:lnTo>
                    <a:pt x="564" y="122"/>
                  </a:lnTo>
                  <a:lnTo>
                    <a:pt x="564" y="122"/>
                  </a:lnTo>
                  <a:lnTo>
                    <a:pt x="560" y="124"/>
                  </a:lnTo>
                  <a:lnTo>
                    <a:pt x="560" y="124"/>
                  </a:lnTo>
                  <a:lnTo>
                    <a:pt x="562" y="126"/>
                  </a:lnTo>
                  <a:lnTo>
                    <a:pt x="572" y="136"/>
                  </a:lnTo>
                  <a:lnTo>
                    <a:pt x="572" y="144"/>
                  </a:lnTo>
                  <a:lnTo>
                    <a:pt x="572" y="144"/>
                  </a:lnTo>
                  <a:lnTo>
                    <a:pt x="574" y="146"/>
                  </a:lnTo>
                  <a:lnTo>
                    <a:pt x="574" y="146"/>
                  </a:lnTo>
                  <a:lnTo>
                    <a:pt x="576" y="146"/>
                  </a:lnTo>
                  <a:lnTo>
                    <a:pt x="582" y="138"/>
                  </a:lnTo>
                  <a:lnTo>
                    <a:pt x="646" y="172"/>
                  </a:lnTo>
                  <a:lnTo>
                    <a:pt x="656" y="190"/>
                  </a:lnTo>
                  <a:lnTo>
                    <a:pt x="646" y="210"/>
                  </a:lnTo>
                  <a:lnTo>
                    <a:pt x="646" y="210"/>
                  </a:lnTo>
                  <a:lnTo>
                    <a:pt x="646" y="212"/>
                  </a:lnTo>
                  <a:lnTo>
                    <a:pt x="646" y="212"/>
                  </a:lnTo>
                  <a:lnTo>
                    <a:pt x="650" y="214"/>
                  </a:lnTo>
                  <a:lnTo>
                    <a:pt x="678" y="204"/>
                  </a:lnTo>
                  <a:lnTo>
                    <a:pt x="698" y="220"/>
                  </a:lnTo>
                  <a:lnTo>
                    <a:pt x="698" y="220"/>
                  </a:lnTo>
                  <a:lnTo>
                    <a:pt x="700" y="220"/>
                  </a:lnTo>
                  <a:lnTo>
                    <a:pt x="700" y="220"/>
                  </a:lnTo>
                  <a:lnTo>
                    <a:pt x="702" y="218"/>
                  </a:lnTo>
                  <a:lnTo>
                    <a:pt x="702" y="124"/>
                  </a:lnTo>
                  <a:lnTo>
                    <a:pt x="700" y="124"/>
                  </a:lnTo>
                  <a:close/>
                  <a:moveTo>
                    <a:pt x="54" y="80"/>
                  </a:moveTo>
                  <a:lnTo>
                    <a:pt x="54" y="80"/>
                  </a:lnTo>
                  <a:lnTo>
                    <a:pt x="54" y="78"/>
                  </a:lnTo>
                  <a:lnTo>
                    <a:pt x="52" y="7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8" y="58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0" y="72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80"/>
                  </a:lnTo>
                  <a:lnTo>
                    <a:pt x="54" y="80"/>
                  </a:lnTo>
                  <a:lnTo>
                    <a:pt x="54" y="80"/>
                  </a:lnTo>
                  <a:close/>
                  <a:moveTo>
                    <a:pt x="72" y="96"/>
                  </a:moveTo>
                  <a:lnTo>
                    <a:pt x="52" y="96"/>
                  </a:lnTo>
                  <a:lnTo>
                    <a:pt x="52" y="98"/>
                  </a:lnTo>
                  <a:lnTo>
                    <a:pt x="50" y="10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74" y="114"/>
                  </a:lnTo>
                  <a:lnTo>
                    <a:pt x="74" y="98"/>
                  </a:lnTo>
                  <a:lnTo>
                    <a:pt x="74" y="98"/>
                  </a:lnTo>
                  <a:lnTo>
                    <a:pt x="74" y="96"/>
                  </a:lnTo>
                  <a:lnTo>
                    <a:pt x="72" y="96"/>
                  </a:lnTo>
                  <a:lnTo>
                    <a:pt x="72" y="96"/>
                  </a:lnTo>
                  <a:close/>
                  <a:moveTo>
                    <a:pt x="552" y="200"/>
                  </a:moveTo>
                  <a:lnTo>
                    <a:pt x="534" y="200"/>
                  </a:lnTo>
                  <a:lnTo>
                    <a:pt x="534" y="200"/>
                  </a:lnTo>
                  <a:lnTo>
                    <a:pt x="532" y="200"/>
                  </a:lnTo>
                  <a:lnTo>
                    <a:pt x="530" y="202"/>
                  </a:lnTo>
                  <a:lnTo>
                    <a:pt x="530" y="222"/>
                  </a:lnTo>
                  <a:lnTo>
                    <a:pt x="534" y="222"/>
                  </a:lnTo>
                  <a:lnTo>
                    <a:pt x="534" y="224"/>
                  </a:lnTo>
                  <a:lnTo>
                    <a:pt x="544" y="224"/>
                  </a:lnTo>
                  <a:lnTo>
                    <a:pt x="544" y="224"/>
                  </a:lnTo>
                  <a:lnTo>
                    <a:pt x="546" y="222"/>
                  </a:lnTo>
                  <a:lnTo>
                    <a:pt x="556" y="204"/>
                  </a:lnTo>
                  <a:lnTo>
                    <a:pt x="556" y="204"/>
                  </a:lnTo>
                  <a:lnTo>
                    <a:pt x="556" y="200"/>
                  </a:lnTo>
                  <a:lnTo>
                    <a:pt x="556" y="200"/>
                  </a:lnTo>
                  <a:lnTo>
                    <a:pt x="552" y="200"/>
                  </a:lnTo>
                  <a:lnTo>
                    <a:pt x="552" y="200"/>
                  </a:lnTo>
                  <a:close/>
                  <a:moveTo>
                    <a:pt x="296" y="200"/>
                  </a:moveTo>
                  <a:lnTo>
                    <a:pt x="296" y="200"/>
                  </a:lnTo>
                  <a:lnTo>
                    <a:pt x="296" y="198"/>
                  </a:lnTo>
                  <a:lnTo>
                    <a:pt x="294" y="198"/>
                  </a:lnTo>
                  <a:lnTo>
                    <a:pt x="274" y="198"/>
                  </a:lnTo>
                  <a:lnTo>
                    <a:pt x="266" y="190"/>
                  </a:lnTo>
                  <a:lnTo>
                    <a:pt x="266" y="190"/>
                  </a:lnTo>
                  <a:lnTo>
                    <a:pt x="266" y="188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34" y="180"/>
                  </a:lnTo>
                  <a:lnTo>
                    <a:pt x="234" y="180"/>
                  </a:lnTo>
                  <a:lnTo>
                    <a:pt x="232" y="182"/>
                  </a:lnTo>
                  <a:lnTo>
                    <a:pt x="232" y="186"/>
                  </a:lnTo>
                  <a:lnTo>
                    <a:pt x="218" y="180"/>
                  </a:lnTo>
                  <a:lnTo>
                    <a:pt x="218" y="180"/>
                  </a:lnTo>
                  <a:lnTo>
                    <a:pt x="218" y="180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68" y="170"/>
                  </a:lnTo>
                  <a:lnTo>
                    <a:pt x="156" y="180"/>
                  </a:lnTo>
                  <a:lnTo>
                    <a:pt x="158" y="182"/>
                  </a:lnTo>
                  <a:lnTo>
                    <a:pt x="158" y="184"/>
                  </a:lnTo>
                  <a:lnTo>
                    <a:pt x="196" y="204"/>
                  </a:lnTo>
                  <a:lnTo>
                    <a:pt x="196" y="204"/>
                  </a:lnTo>
                  <a:lnTo>
                    <a:pt x="196" y="204"/>
                  </a:lnTo>
                  <a:lnTo>
                    <a:pt x="294" y="214"/>
                  </a:lnTo>
                  <a:lnTo>
                    <a:pt x="294" y="214"/>
                  </a:lnTo>
                  <a:lnTo>
                    <a:pt x="296" y="214"/>
                  </a:lnTo>
                  <a:lnTo>
                    <a:pt x="296" y="214"/>
                  </a:lnTo>
                  <a:lnTo>
                    <a:pt x="296" y="214"/>
                  </a:lnTo>
                  <a:lnTo>
                    <a:pt x="318" y="214"/>
                  </a:lnTo>
                  <a:lnTo>
                    <a:pt x="318" y="208"/>
                  </a:lnTo>
                  <a:lnTo>
                    <a:pt x="296" y="208"/>
                  </a:lnTo>
                  <a:lnTo>
                    <a:pt x="296" y="200"/>
                  </a:lnTo>
                  <a:close/>
                  <a:moveTo>
                    <a:pt x="612" y="160"/>
                  </a:moveTo>
                  <a:lnTo>
                    <a:pt x="612" y="160"/>
                  </a:lnTo>
                  <a:lnTo>
                    <a:pt x="608" y="162"/>
                  </a:lnTo>
                  <a:lnTo>
                    <a:pt x="590" y="188"/>
                  </a:lnTo>
                  <a:lnTo>
                    <a:pt x="592" y="190"/>
                  </a:lnTo>
                  <a:lnTo>
                    <a:pt x="594" y="192"/>
                  </a:lnTo>
                  <a:lnTo>
                    <a:pt x="612" y="172"/>
                  </a:lnTo>
                  <a:lnTo>
                    <a:pt x="612" y="172"/>
                  </a:lnTo>
                  <a:lnTo>
                    <a:pt x="614" y="170"/>
                  </a:lnTo>
                  <a:lnTo>
                    <a:pt x="614" y="162"/>
                  </a:lnTo>
                  <a:lnTo>
                    <a:pt x="614" y="162"/>
                  </a:lnTo>
                  <a:lnTo>
                    <a:pt x="612" y="160"/>
                  </a:lnTo>
                  <a:lnTo>
                    <a:pt x="612" y="160"/>
                  </a:lnTo>
                  <a:close/>
                  <a:moveTo>
                    <a:pt x="188" y="144"/>
                  </a:moveTo>
                  <a:lnTo>
                    <a:pt x="206" y="144"/>
                  </a:lnTo>
                  <a:lnTo>
                    <a:pt x="206" y="144"/>
                  </a:lnTo>
                  <a:lnTo>
                    <a:pt x="208" y="144"/>
                  </a:lnTo>
                  <a:lnTo>
                    <a:pt x="210" y="142"/>
                  </a:lnTo>
                  <a:lnTo>
                    <a:pt x="210" y="124"/>
                  </a:lnTo>
                  <a:lnTo>
                    <a:pt x="210" y="124"/>
                  </a:lnTo>
                  <a:lnTo>
                    <a:pt x="208" y="122"/>
                  </a:lnTo>
                  <a:lnTo>
                    <a:pt x="206" y="122"/>
                  </a:lnTo>
                  <a:lnTo>
                    <a:pt x="188" y="122"/>
                  </a:lnTo>
                  <a:lnTo>
                    <a:pt x="188" y="122"/>
                  </a:lnTo>
                  <a:lnTo>
                    <a:pt x="186" y="122"/>
                  </a:lnTo>
                  <a:lnTo>
                    <a:pt x="184" y="124"/>
                  </a:lnTo>
                  <a:lnTo>
                    <a:pt x="184" y="142"/>
                  </a:lnTo>
                  <a:lnTo>
                    <a:pt x="188" y="142"/>
                  </a:lnTo>
                  <a:lnTo>
                    <a:pt x="188" y="144"/>
                  </a:lnTo>
                  <a:close/>
                  <a:moveTo>
                    <a:pt x="382" y="228"/>
                  </a:moveTo>
                  <a:lnTo>
                    <a:pt x="382" y="228"/>
                  </a:lnTo>
                  <a:lnTo>
                    <a:pt x="380" y="228"/>
                  </a:lnTo>
                  <a:lnTo>
                    <a:pt x="360" y="228"/>
                  </a:lnTo>
                  <a:lnTo>
                    <a:pt x="360" y="230"/>
                  </a:lnTo>
                  <a:lnTo>
                    <a:pt x="358" y="232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0" y="252"/>
                  </a:lnTo>
                  <a:lnTo>
                    <a:pt x="388" y="252"/>
                  </a:lnTo>
                  <a:lnTo>
                    <a:pt x="388" y="252"/>
                  </a:lnTo>
                  <a:lnTo>
                    <a:pt x="392" y="250"/>
                  </a:lnTo>
                  <a:lnTo>
                    <a:pt x="392" y="250"/>
                  </a:lnTo>
                  <a:lnTo>
                    <a:pt x="392" y="248"/>
                  </a:lnTo>
                  <a:lnTo>
                    <a:pt x="382" y="228"/>
                  </a:lnTo>
                  <a:close/>
                  <a:moveTo>
                    <a:pt x="486" y="208"/>
                  </a:moveTo>
                  <a:lnTo>
                    <a:pt x="458" y="208"/>
                  </a:lnTo>
                  <a:lnTo>
                    <a:pt x="458" y="208"/>
                  </a:lnTo>
                  <a:lnTo>
                    <a:pt x="454" y="208"/>
                  </a:lnTo>
                  <a:lnTo>
                    <a:pt x="436" y="228"/>
                  </a:lnTo>
                  <a:lnTo>
                    <a:pt x="426" y="240"/>
                  </a:lnTo>
                  <a:lnTo>
                    <a:pt x="428" y="242"/>
                  </a:lnTo>
                  <a:lnTo>
                    <a:pt x="428" y="244"/>
                  </a:lnTo>
                  <a:lnTo>
                    <a:pt x="448" y="244"/>
                  </a:lnTo>
                  <a:lnTo>
                    <a:pt x="448" y="244"/>
                  </a:lnTo>
                  <a:lnTo>
                    <a:pt x="450" y="244"/>
                  </a:lnTo>
                  <a:lnTo>
                    <a:pt x="488" y="214"/>
                  </a:lnTo>
                  <a:lnTo>
                    <a:pt x="488" y="214"/>
                  </a:lnTo>
                  <a:lnTo>
                    <a:pt x="490" y="210"/>
                  </a:lnTo>
                  <a:lnTo>
                    <a:pt x="490" y="210"/>
                  </a:lnTo>
                  <a:lnTo>
                    <a:pt x="486" y="208"/>
                  </a:lnTo>
                  <a:lnTo>
                    <a:pt x="486" y="208"/>
                  </a:lnTo>
                  <a:close/>
                  <a:moveTo>
                    <a:pt x="214" y="88"/>
                  </a:moveTo>
                  <a:lnTo>
                    <a:pt x="224" y="106"/>
                  </a:lnTo>
                  <a:lnTo>
                    <a:pt x="232" y="126"/>
                  </a:lnTo>
                  <a:lnTo>
                    <a:pt x="232" y="126"/>
                  </a:lnTo>
                  <a:lnTo>
                    <a:pt x="236" y="126"/>
                  </a:lnTo>
                  <a:lnTo>
                    <a:pt x="252" y="126"/>
                  </a:lnTo>
                  <a:lnTo>
                    <a:pt x="252" y="134"/>
                  </a:lnTo>
                  <a:lnTo>
                    <a:pt x="252" y="134"/>
                  </a:lnTo>
                  <a:lnTo>
                    <a:pt x="252" y="136"/>
                  </a:lnTo>
                  <a:lnTo>
                    <a:pt x="254" y="138"/>
                  </a:lnTo>
                  <a:lnTo>
                    <a:pt x="294" y="138"/>
                  </a:lnTo>
                  <a:lnTo>
                    <a:pt x="300" y="146"/>
                  </a:lnTo>
                  <a:lnTo>
                    <a:pt x="300" y="146"/>
                  </a:lnTo>
                  <a:lnTo>
                    <a:pt x="300" y="146"/>
                  </a:lnTo>
                  <a:lnTo>
                    <a:pt x="302" y="146"/>
                  </a:lnTo>
                  <a:lnTo>
                    <a:pt x="324" y="136"/>
                  </a:lnTo>
                  <a:lnTo>
                    <a:pt x="324" y="136"/>
                  </a:lnTo>
                  <a:lnTo>
                    <a:pt x="326" y="136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34" y="114"/>
                  </a:lnTo>
                  <a:lnTo>
                    <a:pt x="334" y="114"/>
                  </a:lnTo>
                  <a:lnTo>
                    <a:pt x="332" y="112"/>
                  </a:lnTo>
                  <a:lnTo>
                    <a:pt x="328" y="112"/>
                  </a:lnTo>
                  <a:lnTo>
                    <a:pt x="334" y="98"/>
                  </a:lnTo>
                  <a:lnTo>
                    <a:pt x="352" y="80"/>
                  </a:lnTo>
                  <a:lnTo>
                    <a:pt x="362" y="70"/>
                  </a:lnTo>
                  <a:lnTo>
                    <a:pt x="362" y="70"/>
                  </a:lnTo>
                  <a:lnTo>
                    <a:pt x="362" y="68"/>
                  </a:lnTo>
                  <a:lnTo>
                    <a:pt x="362" y="68"/>
                  </a:lnTo>
                  <a:lnTo>
                    <a:pt x="362" y="66"/>
                  </a:lnTo>
                  <a:lnTo>
                    <a:pt x="348" y="58"/>
                  </a:lnTo>
                  <a:lnTo>
                    <a:pt x="352" y="54"/>
                  </a:lnTo>
                  <a:lnTo>
                    <a:pt x="352" y="54"/>
                  </a:lnTo>
                  <a:lnTo>
                    <a:pt x="354" y="52"/>
                  </a:lnTo>
                  <a:lnTo>
                    <a:pt x="352" y="50"/>
                  </a:lnTo>
                  <a:lnTo>
                    <a:pt x="346" y="40"/>
                  </a:lnTo>
                  <a:lnTo>
                    <a:pt x="354" y="24"/>
                  </a:lnTo>
                  <a:lnTo>
                    <a:pt x="354" y="24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0" y="20"/>
                  </a:lnTo>
                  <a:lnTo>
                    <a:pt x="324" y="20"/>
                  </a:lnTo>
                  <a:lnTo>
                    <a:pt x="324" y="20"/>
                  </a:lnTo>
                  <a:lnTo>
                    <a:pt x="320" y="20"/>
                  </a:lnTo>
                  <a:lnTo>
                    <a:pt x="292" y="56"/>
                  </a:lnTo>
                  <a:lnTo>
                    <a:pt x="284" y="64"/>
                  </a:lnTo>
                  <a:lnTo>
                    <a:pt x="266" y="56"/>
                  </a:lnTo>
                  <a:lnTo>
                    <a:pt x="266" y="56"/>
                  </a:lnTo>
                  <a:lnTo>
                    <a:pt x="262" y="56"/>
                  </a:lnTo>
                  <a:lnTo>
                    <a:pt x="252" y="66"/>
                  </a:lnTo>
                  <a:lnTo>
                    <a:pt x="236" y="66"/>
                  </a:lnTo>
                  <a:lnTo>
                    <a:pt x="218" y="56"/>
                  </a:lnTo>
                  <a:lnTo>
                    <a:pt x="218" y="58"/>
                  </a:lnTo>
                  <a:lnTo>
                    <a:pt x="218" y="58"/>
                  </a:lnTo>
                  <a:lnTo>
                    <a:pt x="218" y="58"/>
                  </a:lnTo>
                  <a:lnTo>
                    <a:pt x="216" y="56"/>
                  </a:lnTo>
                  <a:lnTo>
                    <a:pt x="204" y="66"/>
                  </a:lnTo>
                  <a:lnTo>
                    <a:pt x="204" y="66"/>
                  </a:lnTo>
                  <a:lnTo>
                    <a:pt x="204" y="68"/>
                  </a:lnTo>
                  <a:lnTo>
                    <a:pt x="204" y="70"/>
                  </a:lnTo>
                  <a:lnTo>
                    <a:pt x="214" y="88"/>
                  </a:lnTo>
                  <a:close/>
                  <a:moveTo>
                    <a:pt x="160" y="172"/>
                  </a:moveTo>
                  <a:lnTo>
                    <a:pt x="172" y="136"/>
                  </a:lnTo>
                  <a:lnTo>
                    <a:pt x="172" y="136"/>
                  </a:lnTo>
                  <a:lnTo>
                    <a:pt x="172" y="134"/>
                  </a:lnTo>
                  <a:lnTo>
                    <a:pt x="168" y="128"/>
                  </a:lnTo>
                  <a:lnTo>
                    <a:pt x="176" y="136"/>
                  </a:lnTo>
                  <a:lnTo>
                    <a:pt x="176" y="136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82" y="134"/>
                  </a:lnTo>
                  <a:lnTo>
                    <a:pt x="182" y="124"/>
                  </a:lnTo>
                  <a:lnTo>
                    <a:pt x="182" y="124"/>
                  </a:lnTo>
                  <a:lnTo>
                    <a:pt x="182" y="122"/>
                  </a:lnTo>
                  <a:lnTo>
                    <a:pt x="172" y="104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6" y="104"/>
                  </a:lnTo>
                  <a:lnTo>
                    <a:pt x="156" y="114"/>
                  </a:lnTo>
                  <a:lnTo>
                    <a:pt x="152" y="114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0" y="94"/>
                  </a:lnTo>
                  <a:lnTo>
                    <a:pt x="134" y="94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4" y="84"/>
                  </a:lnTo>
                  <a:lnTo>
                    <a:pt x="124" y="76"/>
                  </a:lnTo>
                  <a:lnTo>
                    <a:pt x="124" y="68"/>
                  </a:lnTo>
                  <a:lnTo>
                    <a:pt x="124" y="68"/>
                  </a:lnTo>
                  <a:lnTo>
                    <a:pt x="122" y="66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2" y="48"/>
                  </a:lnTo>
                  <a:lnTo>
                    <a:pt x="82" y="4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4" y="3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2" y="54"/>
                  </a:lnTo>
                  <a:lnTo>
                    <a:pt x="52" y="60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80"/>
                  </a:lnTo>
                  <a:lnTo>
                    <a:pt x="78" y="100"/>
                  </a:lnTo>
                  <a:lnTo>
                    <a:pt x="100" y="136"/>
                  </a:lnTo>
                  <a:lnTo>
                    <a:pt x="100" y="136"/>
                  </a:lnTo>
                  <a:lnTo>
                    <a:pt x="100" y="138"/>
                  </a:lnTo>
                  <a:lnTo>
                    <a:pt x="138" y="174"/>
                  </a:lnTo>
                  <a:lnTo>
                    <a:pt x="138" y="174"/>
                  </a:lnTo>
                  <a:lnTo>
                    <a:pt x="140" y="174"/>
                  </a:lnTo>
                  <a:lnTo>
                    <a:pt x="158" y="174"/>
                  </a:lnTo>
                  <a:lnTo>
                    <a:pt x="158" y="174"/>
                  </a:lnTo>
                  <a:lnTo>
                    <a:pt x="160" y="172"/>
                  </a:lnTo>
                  <a:lnTo>
                    <a:pt x="160" y="172"/>
                  </a:lnTo>
                  <a:close/>
                  <a:moveTo>
                    <a:pt x="442" y="210"/>
                  </a:moveTo>
                  <a:lnTo>
                    <a:pt x="442" y="210"/>
                  </a:lnTo>
                  <a:lnTo>
                    <a:pt x="440" y="208"/>
                  </a:lnTo>
                  <a:lnTo>
                    <a:pt x="324" y="208"/>
                  </a:lnTo>
                  <a:lnTo>
                    <a:pt x="324" y="208"/>
                  </a:lnTo>
                  <a:lnTo>
                    <a:pt x="322" y="208"/>
                  </a:lnTo>
                  <a:lnTo>
                    <a:pt x="320" y="210"/>
                  </a:lnTo>
                  <a:lnTo>
                    <a:pt x="320" y="230"/>
                  </a:lnTo>
                  <a:lnTo>
                    <a:pt x="324" y="230"/>
                  </a:lnTo>
                  <a:lnTo>
                    <a:pt x="324" y="232"/>
                  </a:lnTo>
                  <a:lnTo>
                    <a:pt x="332" y="232"/>
                  </a:lnTo>
                  <a:lnTo>
                    <a:pt x="332" y="232"/>
                  </a:lnTo>
                  <a:lnTo>
                    <a:pt x="334" y="232"/>
                  </a:lnTo>
                  <a:lnTo>
                    <a:pt x="372" y="214"/>
                  </a:lnTo>
                  <a:lnTo>
                    <a:pt x="410" y="232"/>
                  </a:lnTo>
                  <a:lnTo>
                    <a:pt x="410" y="232"/>
                  </a:lnTo>
                  <a:lnTo>
                    <a:pt x="412" y="232"/>
                  </a:lnTo>
                  <a:lnTo>
                    <a:pt x="442" y="214"/>
                  </a:lnTo>
                  <a:lnTo>
                    <a:pt x="442" y="214"/>
                  </a:lnTo>
                  <a:lnTo>
                    <a:pt x="442" y="210"/>
                  </a:lnTo>
                  <a:lnTo>
                    <a:pt x="442" y="210"/>
                  </a:lnTo>
                  <a:close/>
                  <a:moveTo>
                    <a:pt x="360" y="124"/>
                  </a:moveTo>
                  <a:lnTo>
                    <a:pt x="360" y="124"/>
                  </a:lnTo>
                  <a:lnTo>
                    <a:pt x="358" y="124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8"/>
                  </a:lnTo>
                  <a:lnTo>
                    <a:pt x="360" y="138"/>
                  </a:lnTo>
                  <a:lnTo>
                    <a:pt x="368" y="138"/>
                  </a:lnTo>
                  <a:lnTo>
                    <a:pt x="368" y="172"/>
                  </a:lnTo>
                  <a:lnTo>
                    <a:pt x="368" y="172"/>
                  </a:lnTo>
                  <a:lnTo>
                    <a:pt x="370" y="174"/>
                  </a:lnTo>
                  <a:lnTo>
                    <a:pt x="370" y="174"/>
                  </a:lnTo>
                  <a:lnTo>
                    <a:pt x="374" y="174"/>
                  </a:lnTo>
                  <a:lnTo>
                    <a:pt x="382" y="166"/>
                  </a:lnTo>
                  <a:lnTo>
                    <a:pt x="382" y="166"/>
                  </a:lnTo>
                  <a:lnTo>
                    <a:pt x="382" y="164"/>
                  </a:lnTo>
                  <a:lnTo>
                    <a:pt x="382" y="136"/>
                  </a:lnTo>
                  <a:lnTo>
                    <a:pt x="390" y="128"/>
                  </a:lnTo>
                  <a:lnTo>
                    <a:pt x="392" y="128"/>
                  </a:lnTo>
                  <a:lnTo>
                    <a:pt x="388" y="134"/>
                  </a:lnTo>
                  <a:lnTo>
                    <a:pt x="388" y="134"/>
                  </a:lnTo>
                  <a:lnTo>
                    <a:pt x="386" y="136"/>
                  </a:lnTo>
                  <a:lnTo>
                    <a:pt x="386" y="136"/>
                  </a:lnTo>
                  <a:lnTo>
                    <a:pt x="388" y="138"/>
                  </a:lnTo>
                  <a:lnTo>
                    <a:pt x="398" y="146"/>
                  </a:lnTo>
                  <a:lnTo>
                    <a:pt x="398" y="154"/>
                  </a:lnTo>
                  <a:lnTo>
                    <a:pt x="398" y="154"/>
                  </a:lnTo>
                  <a:lnTo>
                    <a:pt x="398" y="156"/>
                  </a:lnTo>
                  <a:lnTo>
                    <a:pt x="400" y="156"/>
                  </a:lnTo>
                  <a:lnTo>
                    <a:pt x="416" y="156"/>
                  </a:lnTo>
                  <a:lnTo>
                    <a:pt x="416" y="172"/>
                  </a:lnTo>
                  <a:lnTo>
                    <a:pt x="416" y="172"/>
                  </a:lnTo>
                  <a:lnTo>
                    <a:pt x="418" y="174"/>
                  </a:lnTo>
                  <a:lnTo>
                    <a:pt x="418" y="174"/>
                  </a:lnTo>
                  <a:lnTo>
                    <a:pt x="420" y="174"/>
                  </a:lnTo>
                  <a:lnTo>
                    <a:pt x="428" y="166"/>
                  </a:lnTo>
                  <a:lnTo>
                    <a:pt x="428" y="166"/>
                  </a:lnTo>
                  <a:lnTo>
                    <a:pt x="430" y="164"/>
                  </a:lnTo>
                  <a:lnTo>
                    <a:pt x="430" y="154"/>
                  </a:lnTo>
                  <a:lnTo>
                    <a:pt x="430" y="154"/>
                  </a:lnTo>
                  <a:lnTo>
                    <a:pt x="428" y="152"/>
                  </a:lnTo>
                  <a:lnTo>
                    <a:pt x="416" y="138"/>
                  </a:lnTo>
                  <a:lnTo>
                    <a:pt x="418" y="138"/>
                  </a:lnTo>
                  <a:lnTo>
                    <a:pt x="418" y="138"/>
                  </a:lnTo>
                  <a:lnTo>
                    <a:pt x="422" y="136"/>
                  </a:lnTo>
                  <a:lnTo>
                    <a:pt x="422" y="136"/>
                  </a:lnTo>
                  <a:lnTo>
                    <a:pt x="420" y="134"/>
                  </a:lnTo>
                  <a:lnTo>
                    <a:pt x="404" y="116"/>
                  </a:lnTo>
                  <a:lnTo>
                    <a:pt x="418" y="102"/>
                  </a:lnTo>
                  <a:lnTo>
                    <a:pt x="428" y="100"/>
                  </a:lnTo>
                  <a:lnTo>
                    <a:pt x="428" y="100"/>
                  </a:lnTo>
                  <a:lnTo>
                    <a:pt x="430" y="100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6"/>
                  </a:lnTo>
                  <a:lnTo>
                    <a:pt x="426" y="96"/>
                  </a:lnTo>
                  <a:lnTo>
                    <a:pt x="418" y="96"/>
                  </a:lnTo>
                  <a:lnTo>
                    <a:pt x="418" y="96"/>
                  </a:lnTo>
                  <a:lnTo>
                    <a:pt x="416" y="96"/>
                  </a:lnTo>
                  <a:lnTo>
                    <a:pt x="414" y="98"/>
                  </a:lnTo>
                  <a:lnTo>
                    <a:pt x="390" y="104"/>
                  </a:lnTo>
                  <a:lnTo>
                    <a:pt x="382" y="96"/>
                  </a:lnTo>
                  <a:lnTo>
                    <a:pt x="382" y="88"/>
                  </a:lnTo>
                  <a:lnTo>
                    <a:pt x="390" y="82"/>
                  </a:lnTo>
                  <a:lnTo>
                    <a:pt x="448" y="82"/>
                  </a:lnTo>
                  <a:lnTo>
                    <a:pt x="448" y="82"/>
                  </a:lnTo>
                  <a:lnTo>
                    <a:pt x="450" y="80"/>
                  </a:lnTo>
                  <a:lnTo>
                    <a:pt x="458" y="60"/>
                  </a:lnTo>
                  <a:lnTo>
                    <a:pt x="458" y="60"/>
                  </a:lnTo>
                  <a:lnTo>
                    <a:pt x="458" y="56"/>
                  </a:lnTo>
                  <a:lnTo>
                    <a:pt x="458" y="56"/>
                  </a:lnTo>
                  <a:lnTo>
                    <a:pt x="454" y="56"/>
                  </a:lnTo>
                  <a:lnTo>
                    <a:pt x="436" y="66"/>
                  </a:lnTo>
                  <a:lnTo>
                    <a:pt x="418" y="76"/>
                  </a:lnTo>
                  <a:lnTo>
                    <a:pt x="390" y="66"/>
                  </a:lnTo>
                  <a:lnTo>
                    <a:pt x="390" y="66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6" y="68"/>
                  </a:lnTo>
                  <a:lnTo>
                    <a:pt x="386" y="76"/>
                  </a:lnTo>
                  <a:lnTo>
                    <a:pt x="380" y="76"/>
                  </a:lnTo>
                  <a:lnTo>
                    <a:pt x="380" y="76"/>
                  </a:lnTo>
                  <a:lnTo>
                    <a:pt x="378" y="76"/>
                  </a:lnTo>
                  <a:lnTo>
                    <a:pt x="378" y="78"/>
                  </a:lnTo>
                  <a:lnTo>
                    <a:pt x="378" y="98"/>
                  </a:lnTo>
                  <a:lnTo>
                    <a:pt x="358" y="124"/>
                  </a:lnTo>
                  <a:lnTo>
                    <a:pt x="360" y="124"/>
                  </a:lnTo>
                  <a:close/>
                  <a:moveTo>
                    <a:pt x="494" y="90"/>
                  </a:moveTo>
                  <a:lnTo>
                    <a:pt x="494" y="90"/>
                  </a:lnTo>
                  <a:lnTo>
                    <a:pt x="494" y="90"/>
                  </a:lnTo>
                  <a:lnTo>
                    <a:pt x="504" y="100"/>
                  </a:lnTo>
                  <a:lnTo>
                    <a:pt x="504" y="100"/>
                  </a:lnTo>
                  <a:lnTo>
                    <a:pt x="506" y="102"/>
                  </a:lnTo>
                  <a:lnTo>
                    <a:pt x="508" y="100"/>
                  </a:lnTo>
                  <a:lnTo>
                    <a:pt x="508" y="100"/>
                  </a:lnTo>
                  <a:lnTo>
                    <a:pt x="508" y="98"/>
                  </a:lnTo>
                  <a:lnTo>
                    <a:pt x="508" y="96"/>
                  </a:lnTo>
                  <a:lnTo>
                    <a:pt x="500" y="86"/>
                  </a:lnTo>
                  <a:lnTo>
                    <a:pt x="500" y="82"/>
                  </a:lnTo>
                  <a:lnTo>
                    <a:pt x="506" y="82"/>
                  </a:lnTo>
                  <a:lnTo>
                    <a:pt x="506" y="82"/>
                  </a:lnTo>
                  <a:lnTo>
                    <a:pt x="508" y="80"/>
                  </a:lnTo>
                  <a:lnTo>
                    <a:pt x="508" y="78"/>
                  </a:lnTo>
                  <a:lnTo>
                    <a:pt x="508" y="58"/>
                  </a:lnTo>
                  <a:lnTo>
                    <a:pt x="508" y="58"/>
                  </a:lnTo>
                  <a:lnTo>
                    <a:pt x="508" y="56"/>
                  </a:lnTo>
                  <a:lnTo>
                    <a:pt x="506" y="56"/>
                  </a:lnTo>
                  <a:lnTo>
                    <a:pt x="504" y="56"/>
                  </a:lnTo>
                  <a:lnTo>
                    <a:pt x="504" y="58"/>
                  </a:lnTo>
                  <a:lnTo>
                    <a:pt x="498" y="50"/>
                  </a:lnTo>
                  <a:lnTo>
                    <a:pt x="498" y="50"/>
                  </a:lnTo>
                  <a:lnTo>
                    <a:pt x="496" y="48"/>
                  </a:lnTo>
                  <a:lnTo>
                    <a:pt x="496" y="48"/>
                  </a:lnTo>
                  <a:lnTo>
                    <a:pt x="494" y="50"/>
                  </a:lnTo>
                  <a:lnTo>
                    <a:pt x="484" y="68"/>
                  </a:lnTo>
                  <a:lnTo>
                    <a:pt x="486" y="70"/>
                  </a:lnTo>
                  <a:lnTo>
                    <a:pt x="486" y="70"/>
                  </a:lnTo>
                  <a:lnTo>
                    <a:pt x="486" y="70"/>
                  </a:lnTo>
                  <a:lnTo>
                    <a:pt x="484" y="70"/>
                  </a:lnTo>
                  <a:lnTo>
                    <a:pt x="494" y="90"/>
                  </a:lnTo>
                  <a:close/>
                  <a:moveTo>
                    <a:pt x="486" y="132"/>
                  </a:moveTo>
                  <a:lnTo>
                    <a:pt x="468" y="132"/>
                  </a:lnTo>
                  <a:lnTo>
                    <a:pt x="468" y="136"/>
                  </a:lnTo>
                  <a:lnTo>
                    <a:pt x="466" y="138"/>
                  </a:lnTo>
                  <a:lnTo>
                    <a:pt x="484" y="156"/>
                  </a:lnTo>
                  <a:lnTo>
                    <a:pt x="484" y="156"/>
                  </a:lnTo>
                  <a:lnTo>
                    <a:pt x="488" y="156"/>
                  </a:lnTo>
                  <a:lnTo>
                    <a:pt x="488" y="156"/>
                  </a:lnTo>
                  <a:lnTo>
                    <a:pt x="490" y="154"/>
                  </a:lnTo>
                  <a:lnTo>
                    <a:pt x="490" y="136"/>
                  </a:lnTo>
                  <a:lnTo>
                    <a:pt x="490" y="136"/>
                  </a:lnTo>
                  <a:lnTo>
                    <a:pt x="488" y="134"/>
                  </a:lnTo>
                  <a:lnTo>
                    <a:pt x="486" y="132"/>
                  </a:lnTo>
                  <a:lnTo>
                    <a:pt x="486" y="132"/>
                  </a:lnTo>
                  <a:close/>
                  <a:moveTo>
                    <a:pt x="544" y="146"/>
                  </a:moveTo>
                  <a:lnTo>
                    <a:pt x="544" y="146"/>
                  </a:lnTo>
                  <a:lnTo>
                    <a:pt x="546" y="146"/>
                  </a:lnTo>
                  <a:lnTo>
                    <a:pt x="546" y="144"/>
                  </a:lnTo>
                  <a:lnTo>
                    <a:pt x="546" y="144"/>
                  </a:lnTo>
                  <a:lnTo>
                    <a:pt x="548" y="142"/>
                  </a:lnTo>
                  <a:lnTo>
                    <a:pt x="546" y="142"/>
                  </a:lnTo>
                  <a:lnTo>
                    <a:pt x="536" y="132"/>
                  </a:lnTo>
                  <a:lnTo>
                    <a:pt x="528" y="122"/>
                  </a:lnTo>
                  <a:lnTo>
                    <a:pt x="528" y="122"/>
                  </a:lnTo>
                  <a:lnTo>
                    <a:pt x="524" y="122"/>
                  </a:lnTo>
                  <a:lnTo>
                    <a:pt x="504" y="122"/>
                  </a:lnTo>
                  <a:lnTo>
                    <a:pt x="504" y="122"/>
                  </a:lnTo>
                  <a:lnTo>
                    <a:pt x="500" y="122"/>
                  </a:lnTo>
                  <a:lnTo>
                    <a:pt x="492" y="132"/>
                  </a:lnTo>
                  <a:lnTo>
                    <a:pt x="494" y="134"/>
                  </a:lnTo>
                  <a:lnTo>
                    <a:pt x="494" y="138"/>
                  </a:lnTo>
                  <a:lnTo>
                    <a:pt x="544" y="1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59" name="Freeform 140"/>
            <p:cNvSpPr>
              <a:spLocks/>
            </p:cNvSpPr>
            <p:nvPr>
              <p:custDataLst>
                <p:tags r:id="rId162"/>
              </p:custDataLst>
            </p:nvPr>
          </p:nvSpPr>
          <p:spPr bwMode="gray">
            <a:xfrm>
              <a:off x="5897310" y="5051881"/>
              <a:ext cx="74590" cy="74590"/>
            </a:xfrm>
            <a:custGeom>
              <a:avLst/>
              <a:gdLst>
                <a:gd name="T0" fmla="*/ 16 w 47"/>
                <a:gd name="T1" fmla="*/ 18 h 54"/>
                <a:gd name="T2" fmla="*/ 12 w 47"/>
                <a:gd name="T3" fmla="*/ 50 h 54"/>
                <a:gd name="T4" fmla="*/ 26 w 47"/>
                <a:gd name="T5" fmla="*/ 54 h 54"/>
                <a:gd name="T6" fmla="*/ 44 w 47"/>
                <a:gd name="T7" fmla="*/ 46 h 54"/>
                <a:gd name="T8" fmla="*/ 44 w 47"/>
                <a:gd name="T9" fmla="*/ 30 h 54"/>
                <a:gd name="T10" fmla="*/ 39 w 47"/>
                <a:gd name="T11" fmla="*/ 9 h 54"/>
                <a:gd name="T12" fmla="*/ 16 w 47"/>
                <a:gd name="T13" fmla="*/ 1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4">
                  <a:moveTo>
                    <a:pt x="16" y="18"/>
                  </a:moveTo>
                  <a:cubicBezTo>
                    <a:pt x="3" y="22"/>
                    <a:pt x="0" y="42"/>
                    <a:pt x="12" y="50"/>
                  </a:cubicBezTo>
                  <a:cubicBezTo>
                    <a:pt x="16" y="53"/>
                    <a:pt x="21" y="52"/>
                    <a:pt x="26" y="54"/>
                  </a:cubicBezTo>
                  <a:cubicBezTo>
                    <a:pt x="40" y="49"/>
                    <a:pt x="34" y="52"/>
                    <a:pt x="44" y="46"/>
                  </a:cubicBezTo>
                  <a:cubicBezTo>
                    <a:pt x="47" y="42"/>
                    <a:pt x="45" y="36"/>
                    <a:pt x="44" y="30"/>
                  </a:cubicBezTo>
                  <a:cubicBezTo>
                    <a:pt x="43" y="24"/>
                    <a:pt x="44" y="11"/>
                    <a:pt x="39" y="9"/>
                  </a:cubicBezTo>
                  <a:cubicBezTo>
                    <a:pt x="36" y="0"/>
                    <a:pt x="25" y="15"/>
                    <a:pt x="16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0" name="Freeform 248"/>
            <p:cNvSpPr>
              <a:spLocks/>
            </p:cNvSpPr>
            <p:nvPr>
              <p:custDataLst>
                <p:tags r:id="rId163"/>
              </p:custDataLst>
            </p:nvPr>
          </p:nvSpPr>
          <p:spPr bwMode="gray">
            <a:xfrm>
              <a:off x="5822719" y="4988642"/>
              <a:ext cx="95669" cy="30807"/>
            </a:xfrm>
            <a:custGeom>
              <a:avLst/>
              <a:gdLst>
                <a:gd name="T0" fmla="*/ 0 w 60"/>
                <a:gd name="T1" fmla="*/ 9 h 22"/>
                <a:gd name="T2" fmla="*/ 27 w 60"/>
                <a:gd name="T3" fmla="*/ 9 h 22"/>
                <a:gd name="T4" fmla="*/ 39 w 60"/>
                <a:gd name="T5" fmla="*/ 8 h 22"/>
                <a:gd name="T6" fmla="*/ 48 w 60"/>
                <a:gd name="T7" fmla="*/ 0 h 22"/>
                <a:gd name="T8" fmla="*/ 60 w 60"/>
                <a:gd name="T9" fmla="*/ 9 h 22"/>
                <a:gd name="T10" fmla="*/ 49 w 60"/>
                <a:gd name="T11" fmla="*/ 19 h 22"/>
                <a:gd name="T12" fmla="*/ 40 w 60"/>
                <a:gd name="T13" fmla="*/ 16 h 22"/>
                <a:gd name="T14" fmla="*/ 30 w 60"/>
                <a:gd name="T15" fmla="*/ 22 h 22"/>
                <a:gd name="T16" fmla="*/ 3 w 60"/>
                <a:gd name="T17" fmla="*/ 21 h 22"/>
                <a:gd name="T18" fmla="*/ 0 w 60"/>
                <a:gd name="T1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22">
                  <a:moveTo>
                    <a:pt x="0" y="9"/>
                  </a:moveTo>
                  <a:lnTo>
                    <a:pt x="27" y="9"/>
                  </a:lnTo>
                  <a:lnTo>
                    <a:pt x="39" y="8"/>
                  </a:lnTo>
                  <a:lnTo>
                    <a:pt x="48" y="0"/>
                  </a:lnTo>
                  <a:lnTo>
                    <a:pt x="60" y="9"/>
                  </a:lnTo>
                  <a:lnTo>
                    <a:pt x="49" y="19"/>
                  </a:lnTo>
                  <a:lnTo>
                    <a:pt x="40" y="16"/>
                  </a:lnTo>
                  <a:lnTo>
                    <a:pt x="30" y="22"/>
                  </a:lnTo>
                  <a:lnTo>
                    <a:pt x="3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1" name="Freeform 249"/>
            <p:cNvSpPr>
              <a:spLocks/>
            </p:cNvSpPr>
            <p:nvPr>
              <p:custDataLst>
                <p:tags r:id="rId164"/>
              </p:custDataLst>
            </p:nvPr>
          </p:nvSpPr>
          <p:spPr bwMode="gray">
            <a:xfrm>
              <a:off x="5824341" y="5014586"/>
              <a:ext cx="76212" cy="38916"/>
            </a:xfrm>
            <a:custGeom>
              <a:avLst/>
              <a:gdLst>
                <a:gd name="T0" fmla="*/ 0 w 48"/>
                <a:gd name="T1" fmla="*/ 23 h 29"/>
                <a:gd name="T2" fmla="*/ 21 w 48"/>
                <a:gd name="T3" fmla="*/ 29 h 29"/>
                <a:gd name="T4" fmla="*/ 30 w 48"/>
                <a:gd name="T5" fmla="*/ 21 h 29"/>
                <a:gd name="T6" fmla="*/ 48 w 48"/>
                <a:gd name="T7" fmla="*/ 0 h 29"/>
                <a:gd name="T8" fmla="*/ 26 w 48"/>
                <a:gd name="T9" fmla="*/ 3 h 29"/>
                <a:gd name="T10" fmla="*/ 3 w 48"/>
                <a:gd name="T11" fmla="*/ 3 h 29"/>
                <a:gd name="T12" fmla="*/ 2 w 48"/>
                <a:gd name="T13" fmla="*/ 14 h 29"/>
                <a:gd name="T14" fmla="*/ 0 w 48"/>
                <a:gd name="T15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9">
                  <a:moveTo>
                    <a:pt x="0" y="23"/>
                  </a:moveTo>
                  <a:lnTo>
                    <a:pt x="21" y="29"/>
                  </a:lnTo>
                  <a:lnTo>
                    <a:pt x="30" y="21"/>
                  </a:lnTo>
                  <a:lnTo>
                    <a:pt x="48" y="0"/>
                  </a:lnTo>
                  <a:lnTo>
                    <a:pt x="26" y="3"/>
                  </a:lnTo>
                  <a:lnTo>
                    <a:pt x="3" y="3"/>
                  </a:lnTo>
                  <a:lnTo>
                    <a:pt x="2" y="14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2" name="Freeform 250"/>
            <p:cNvSpPr>
              <a:spLocks/>
            </p:cNvSpPr>
            <p:nvPr>
              <p:custDataLst>
                <p:tags r:id="rId165"/>
              </p:custDataLst>
            </p:nvPr>
          </p:nvSpPr>
          <p:spPr bwMode="gray">
            <a:xfrm>
              <a:off x="5817855" y="4928646"/>
              <a:ext cx="128101" cy="95670"/>
            </a:xfrm>
            <a:custGeom>
              <a:avLst/>
              <a:gdLst>
                <a:gd name="T0" fmla="*/ 10 w 79"/>
                <a:gd name="T1" fmla="*/ 4 h 69"/>
                <a:gd name="T2" fmla="*/ 27 w 79"/>
                <a:gd name="T3" fmla="*/ 0 h 69"/>
                <a:gd name="T4" fmla="*/ 55 w 79"/>
                <a:gd name="T5" fmla="*/ 10 h 69"/>
                <a:gd name="T6" fmla="*/ 63 w 79"/>
                <a:gd name="T7" fmla="*/ 21 h 69"/>
                <a:gd name="T8" fmla="*/ 79 w 79"/>
                <a:gd name="T9" fmla="*/ 22 h 69"/>
                <a:gd name="T10" fmla="*/ 79 w 79"/>
                <a:gd name="T11" fmla="*/ 51 h 69"/>
                <a:gd name="T12" fmla="*/ 79 w 79"/>
                <a:gd name="T13" fmla="*/ 69 h 69"/>
                <a:gd name="T14" fmla="*/ 66 w 79"/>
                <a:gd name="T15" fmla="*/ 64 h 69"/>
                <a:gd name="T16" fmla="*/ 57 w 79"/>
                <a:gd name="T17" fmla="*/ 58 h 69"/>
                <a:gd name="T18" fmla="*/ 4 w 79"/>
                <a:gd name="T19" fmla="*/ 67 h 69"/>
                <a:gd name="T20" fmla="*/ 22 w 79"/>
                <a:gd name="T21" fmla="*/ 63 h 69"/>
                <a:gd name="T22" fmla="*/ 46 w 79"/>
                <a:gd name="T23" fmla="*/ 61 h 69"/>
                <a:gd name="T24" fmla="*/ 60 w 79"/>
                <a:gd name="T25" fmla="*/ 54 h 69"/>
                <a:gd name="T26" fmla="*/ 51 w 79"/>
                <a:gd name="T27" fmla="*/ 43 h 69"/>
                <a:gd name="T28" fmla="*/ 42 w 79"/>
                <a:gd name="T29" fmla="*/ 52 h 69"/>
                <a:gd name="T30" fmla="*/ 1 w 79"/>
                <a:gd name="T31" fmla="*/ 54 h 69"/>
                <a:gd name="T32" fmla="*/ 0 w 79"/>
                <a:gd name="T33" fmla="*/ 28 h 69"/>
                <a:gd name="T34" fmla="*/ 6 w 79"/>
                <a:gd name="T35" fmla="*/ 16 h 69"/>
                <a:gd name="T36" fmla="*/ 10 w 79"/>
                <a:gd name="T3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69">
                  <a:moveTo>
                    <a:pt x="10" y="4"/>
                  </a:moveTo>
                  <a:lnTo>
                    <a:pt x="27" y="0"/>
                  </a:lnTo>
                  <a:lnTo>
                    <a:pt x="55" y="10"/>
                  </a:lnTo>
                  <a:lnTo>
                    <a:pt x="63" y="21"/>
                  </a:lnTo>
                  <a:lnTo>
                    <a:pt x="79" y="22"/>
                  </a:lnTo>
                  <a:lnTo>
                    <a:pt x="79" y="51"/>
                  </a:lnTo>
                  <a:lnTo>
                    <a:pt x="79" y="69"/>
                  </a:lnTo>
                  <a:lnTo>
                    <a:pt x="66" y="64"/>
                  </a:lnTo>
                  <a:lnTo>
                    <a:pt x="57" y="58"/>
                  </a:lnTo>
                  <a:lnTo>
                    <a:pt x="4" y="67"/>
                  </a:lnTo>
                  <a:lnTo>
                    <a:pt x="22" y="63"/>
                  </a:lnTo>
                  <a:lnTo>
                    <a:pt x="46" y="61"/>
                  </a:lnTo>
                  <a:lnTo>
                    <a:pt x="60" y="54"/>
                  </a:lnTo>
                  <a:lnTo>
                    <a:pt x="51" y="43"/>
                  </a:lnTo>
                  <a:lnTo>
                    <a:pt x="42" y="52"/>
                  </a:lnTo>
                  <a:lnTo>
                    <a:pt x="1" y="54"/>
                  </a:lnTo>
                  <a:lnTo>
                    <a:pt x="0" y="28"/>
                  </a:lnTo>
                  <a:lnTo>
                    <a:pt x="6" y="16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3" name="Freeform 362"/>
            <p:cNvSpPr/>
            <p:nvPr/>
          </p:nvSpPr>
          <p:spPr bwMode="auto">
            <a:xfrm>
              <a:off x="6046489" y="3621698"/>
              <a:ext cx="30809" cy="45402"/>
            </a:xfrm>
            <a:custGeom>
              <a:avLst/>
              <a:gdLst>
                <a:gd name="connsiteX0" fmla="*/ 0 w 45244"/>
                <a:gd name="connsiteY0" fmla="*/ 23812 h 23812"/>
                <a:gd name="connsiteX1" fmla="*/ 45244 w 45244"/>
                <a:gd name="connsiteY1" fmla="*/ 0 h 23812"/>
                <a:gd name="connsiteX2" fmla="*/ 0 w 45244"/>
                <a:gd name="connsiteY2" fmla="*/ 23812 h 23812"/>
                <a:gd name="connsiteX0" fmla="*/ 0 w 23813"/>
                <a:gd name="connsiteY0" fmla="*/ 0 h 33338"/>
                <a:gd name="connsiteX1" fmla="*/ 23813 w 23813"/>
                <a:gd name="connsiteY1" fmla="*/ 33338 h 33338"/>
                <a:gd name="connsiteX2" fmla="*/ 0 w 23813"/>
                <a:gd name="connsiteY2" fmla="*/ 0 h 33338"/>
                <a:gd name="connsiteX0" fmla="*/ 0 w 35942"/>
                <a:gd name="connsiteY0" fmla="*/ 1209 h 55714"/>
                <a:gd name="connsiteX1" fmla="*/ 23813 w 35942"/>
                <a:gd name="connsiteY1" fmla="*/ 34547 h 55714"/>
                <a:gd name="connsiteX2" fmla="*/ 0 w 35942"/>
                <a:gd name="connsiteY2" fmla="*/ 1209 h 55714"/>
                <a:gd name="connsiteX0" fmla="*/ 262 w 24331"/>
                <a:gd name="connsiteY0" fmla="*/ 11 h 35874"/>
                <a:gd name="connsiteX1" fmla="*/ 24075 w 24331"/>
                <a:gd name="connsiteY1" fmla="*/ 33349 h 35874"/>
                <a:gd name="connsiteX2" fmla="*/ 12116 w 24331"/>
                <a:gd name="connsiteY2" fmla="*/ 29784 h 35874"/>
                <a:gd name="connsiteX3" fmla="*/ 262 w 24331"/>
                <a:gd name="connsiteY3" fmla="*/ 11 h 35874"/>
                <a:gd name="connsiteX0" fmla="*/ 639 w 34065"/>
                <a:gd name="connsiteY0" fmla="*/ 1389 h 36767"/>
                <a:gd name="connsiteX1" fmla="*/ 33087 w 34065"/>
                <a:gd name="connsiteY1" fmla="*/ 7946 h 36767"/>
                <a:gd name="connsiteX2" fmla="*/ 24452 w 34065"/>
                <a:gd name="connsiteY2" fmla="*/ 34727 h 36767"/>
                <a:gd name="connsiteX3" fmla="*/ 12493 w 34065"/>
                <a:gd name="connsiteY3" fmla="*/ 31162 h 36767"/>
                <a:gd name="connsiteX4" fmla="*/ 639 w 34065"/>
                <a:gd name="connsiteY4" fmla="*/ 1389 h 36767"/>
                <a:gd name="connsiteX0" fmla="*/ 639 w 35387"/>
                <a:gd name="connsiteY0" fmla="*/ 1389 h 44263"/>
                <a:gd name="connsiteX1" fmla="*/ 33087 w 35387"/>
                <a:gd name="connsiteY1" fmla="*/ 7946 h 44263"/>
                <a:gd name="connsiteX2" fmla="*/ 31940 w 35387"/>
                <a:gd name="connsiteY2" fmla="*/ 43432 h 44263"/>
                <a:gd name="connsiteX3" fmla="*/ 12493 w 35387"/>
                <a:gd name="connsiteY3" fmla="*/ 31162 h 44263"/>
                <a:gd name="connsiteX4" fmla="*/ 639 w 35387"/>
                <a:gd name="connsiteY4" fmla="*/ 1389 h 44263"/>
                <a:gd name="connsiteX0" fmla="*/ 639 w 35118"/>
                <a:gd name="connsiteY0" fmla="*/ 1389 h 60290"/>
                <a:gd name="connsiteX1" fmla="*/ 33087 w 35118"/>
                <a:gd name="connsiteY1" fmla="*/ 7946 h 60290"/>
                <a:gd name="connsiteX2" fmla="*/ 31940 w 35118"/>
                <a:gd name="connsiteY2" fmla="*/ 43432 h 60290"/>
                <a:gd name="connsiteX3" fmla="*/ 18293 w 35118"/>
                <a:gd name="connsiteY3" fmla="*/ 60021 h 60290"/>
                <a:gd name="connsiteX4" fmla="*/ 12493 w 35118"/>
                <a:gd name="connsiteY4" fmla="*/ 31162 h 60290"/>
                <a:gd name="connsiteX5" fmla="*/ 639 w 35118"/>
                <a:gd name="connsiteY5" fmla="*/ 1389 h 60290"/>
                <a:gd name="connsiteX0" fmla="*/ 6372 w 24002"/>
                <a:gd name="connsiteY0" fmla="*/ 12252 h 53744"/>
                <a:gd name="connsiteX1" fmla="*/ 21971 w 24002"/>
                <a:gd name="connsiteY1" fmla="*/ 1398 h 53744"/>
                <a:gd name="connsiteX2" fmla="*/ 20824 w 24002"/>
                <a:gd name="connsiteY2" fmla="*/ 36884 h 53744"/>
                <a:gd name="connsiteX3" fmla="*/ 7177 w 24002"/>
                <a:gd name="connsiteY3" fmla="*/ 53473 h 53744"/>
                <a:gd name="connsiteX4" fmla="*/ 1377 w 24002"/>
                <a:gd name="connsiteY4" fmla="*/ 24614 h 53744"/>
                <a:gd name="connsiteX5" fmla="*/ 6372 w 24002"/>
                <a:gd name="connsiteY5" fmla="*/ 12252 h 53744"/>
                <a:gd name="connsiteX0" fmla="*/ 4848 w 24350"/>
                <a:gd name="connsiteY0" fmla="*/ 1388 h 60289"/>
                <a:gd name="connsiteX1" fmla="*/ 22319 w 24350"/>
                <a:gd name="connsiteY1" fmla="*/ 7944 h 60289"/>
                <a:gd name="connsiteX2" fmla="*/ 21172 w 24350"/>
                <a:gd name="connsiteY2" fmla="*/ 43430 h 60289"/>
                <a:gd name="connsiteX3" fmla="*/ 7525 w 24350"/>
                <a:gd name="connsiteY3" fmla="*/ 60019 h 60289"/>
                <a:gd name="connsiteX4" fmla="*/ 1725 w 24350"/>
                <a:gd name="connsiteY4" fmla="*/ 31160 h 60289"/>
                <a:gd name="connsiteX5" fmla="*/ 4848 w 24350"/>
                <a:gd name="connsiteY5" fmla="*/ 1388 h 6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50" h="60289">
                  <a:moveTo>
                    <a:pt x="4848" y="1388"/>
                  </a:moveTo>
                  <a:cubicBezTo>
                    <a:pt x="8280" y="-2481"/>
                    <a:pt x="18350" y="2388"/>
                    <a:pt x="22319" y="7944"/>
                  </a:cubicBezTo>
                  <a:cubicBezTo>
                    <a:pt x="26288" y="13500"/>
                    <a:pt x="23638" y="34751"/>
                    <a:pt x="21172" y="43430"/>
                  </a:cubicBezTo>
                  <a:cubicBezTo>
                    <a:pt x="18706" y="52109"/>
                    <a:pt x="10766" y="62064"/>
                    <a:pt x="7525" y="60019"/>
                  </a:cubicBezTo>
                  <a:cubicBezTo>
                    <a:pt x="4284" y="57974"/>
                    <a:pt x="4667" y="38030"/>
                    <a:pt x="1725" y="31160"/>
                  </a:cubicBezTo>
                  <a:cubicBezTo>
                    <a:pt x="-2244" y="25604"/>
                    <a:pt x="1416" y="5257"/>
                    <a:pt x="4848" y="13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4" name="Freeform 244"/>
            <p:cNvSpPr>
              <a:spLocks/>
            </p:cNvSpPr>
            <p:nvPr>
              <p:custDataLst>
                <p:tags r:id="rId166"/>
              </p:custDataLst>
            </p:nvPr>
          </p:nvSpPr>
          <p:spPr bwMode="gray">
            <a:xfrm>
              <a:off x="6007573" y="3686559"/>
              <a:ext cx="252958" cy="407002"/>
            </a:xfrm>
            <a:custGeom>
              <a:avLst/>
              <a:gdLst>
                <a:gd name="connsiteX0" fmla="*/ 23812 w 247650"/>
                <a:gd name="connsiteY0" fmla="*/ 317472 h 526236"/>
                <a:gd name="connsiteX1" fmla="*/ 60325 w 247650"/>
                <a:gd name="connsiteY1" fmla="*/ 336156 h 526236"/>
                <a:gd name="connsiteX2" fmla="*/ 66675 w 247650"/>
                <a:gd name="connsiteY2" fmla="*/ 350169 h 526236"/>
                <a:gd name="connsiteX3" fmla="*/ 77787 w 247650"/>
                <a:gd name="connsiteY3" fmla="*/ 384422 h 526236"/>
                <a:gd name="connsiteX4" fmla="*/ 52387 w 247650"/>
                <a:gd name="connsiteY4" fmla="*/ 395321 h 526236"/>
                <a:gd name="connsiteX5" fmla="*/ 20637 w 247650"/>
                <a:gd name="connsiteY5" fmla="*/ 389093 h 526236"/>
                <a:gd name="connsiteX6" fmla="*/ 0 w 247650"/>
                <a:gd name="connsiteY6" fmla="*/ 370409 h 526236"/>
                <a:gd name="connsiteX7" fmla="*/ 4762 w 247650"/>
                <a:gd name="connsiteY7" fmla="*/ 351726 h 526236"/>
                <a:gd name="connsiteX8" fmla="*/ 23812 w 247650"/>
                <a:gd name="connsiteY8" fmla="*/ 317472 h 526236"/>
                <a:gd name="connsiteX9" fmla="*/ 147637 w 247650"/>
                <a:gd name="connsiteY9" fmla="*/ 143069 h 526236"/>
                <a:gd name="connsiteX10" fmla="*/ 150812 w 247650"/>
                <a:gd name="connsiteY10" fmla="*/ 181947 h 526236"/>
                <a:gd name="connsiteX11" fmla="*/ 122237 w 247650"/>
                <a:gd name="connsiteY11" fmla="*/ 219269 h 526236"/>
                <a:gd name="connsiteX12" fmla="*/ 174625 w 247650"/>
                <a:gd name="connsiteY12" fmla="*/ 228600 h 526236"/>
                <a:gd name="connsiteX13" fmla="*/ 152400 w 247650"/>
                <a:gd name="connsiteY13" fmla="*/ 275253 h 526236"/>
                <a:gd name="connsiteX14" fmla="*/ 161925 w 247650"/>
                <a:gd name="connsiteY14" fmla="*/ 298580 h 526236"/>
                <a:gd name="connsiteX15" fmla="*/ 174625 w 247650"/>
                <a:gd name="connsiteY15" fmla="*/ 320351 h 526236"/>
                <a:gd name="connsiteX16" fmla="*/ 185738 w 247650"/>
                <a:gd name="connsiteY16" fmla="*/ 345233 h 526236"/>
                <a:gd name="connsiteX17" fmla="*/ 214313 w 247650"/>
                <a:gd name="connsiteY17" fmla="*/ 377890 h 526236"/>
                <a:gd name="connsiteX18" fmla="*/ 223838 w 247650"/>
                <a:gd name="connsiteY18" fmla="*/ 405882 h 526236"/>
                <a:gd name="connsiteX19" fmla="*/ 247650 w 247650"/>
                <a:gd name="connsiteY19" fmla="*/ 450980 h 526236"/>
                <a:gd name="connsiteX20" fmla="*/ 219075 w 247650"/>
                <a:gd name="connsiteY20" fmla="*/ 469641 h 526236"/>
                <a:gd name="connsiteX21" fmla="*/ 236538 w 247650"/>
                <a:gd name="connsiteY21" fmla="*/ 492968 h 526236"/>
                <a:gd name="connsiteX22" fmla="*/ 204788 w 247650"/>
                <a:gd name="connsiteY22" fmla="*/ 499188 h 526236"/>
                <a:gd name="connsiteX23" fmla="*/ 150812 w 247650"/>
                <a:gd name="connsiteY23" fmla="*/ 502298 h 526236"/>
                <a:gd name="connsiteX24" fmla="*/ 127000 w 247650"/>
                <a:gd name="connsiteY24" fmla="*/ 513184 h 526236"/>
                <a:gd name="connsiteX25" fmla="*/ 98425 w 247650"/>
                <a:gd name="connsiteY25" fmla="*/ 520959 h 526236"/>
                <a:gd name="connsiteX26" fmla="*/ 76200 w 247650"/>
                <a:gd name="connsiteY26" fmla="*/ 522515 h 526236"/>
                <a:gd name="connsiteX27" fmla="*/ 61912 w 247650"/>
                <a:gd name="connsiteY27" fmla="*/ 520959 h 526236"/>
                <a:gd name="connsiteX28" fmla="*/ 69850 w 247650"/>
                <a:gd name="connsiteY28" fmla="*/ 517849 h 526236"/>
                <a:gd name="connsiteX29" fmla="*/ 98425 w 247650"/>
                <a:gd name="connsiteY29" fmla="*/ 494523 h 526236"/>
                <a:gd name="connsiteX30" fmla="*/ 112712 w 247650"/>
                <a:gd name="connsiteY30" fmla="*/ 466531 h 526236"/>
                <a:gd name="connsiteX31" fmla="*/ 93662 w 247650"/>
                <a:gd name="connsiteY31" fmla="*/ 446314 h 526236"/>
                <a:gd name="connsiteX32" fmla="*/ 107950 w 247650"/>
                <a:gd name="connsiteY32" fmla="*/ 413657 h 526236"/>
                <a:gd name="connsiteX33" fmla="*/ 104824 w 247650"/>
                <a:gd name="connsiteY33" fmla="*/ 405857 h 526236"/>
                <a:gd name="connsiteX34" fmla="*/ 136525 w 247650"/>
                <a:gd name="connsiteY34" fmla="*/ 404327 h 526236"/>
                <a:gd name="connsiteX35" fmla="*/ 138112 w 247650"/>
                <a:gd name="connsiteY35" fmla="*/ 371669 h 526236"/>
                <a:gd name="connsiteX36" fmla="*/ 127000 w 247650"/>
                <a:gd name="connsiteY36" fmla="*/ 348343 h 526236"/>
                <a:gd name="connsiteX37" fmla="*/ 128587 w 247650"/>
                <a:gd name="connsiteY37" fmla="*/ 335902 h 526236"/>
                <a:gd name="connsiteX38" fmla="*/ 90487 w 247650"/>
                <a:gd name="connsiteY38" fmla="*/ 329682 h 526236"/>
                <a:gd name="connsiteX39" fmla="*/ 60325 w 247650"/>
                <a:gd name="connsiteY39" fmla="*/ 284584 h 526236"/>
                <a:gd name="connsiteX40" fmla="*/ 61912 w 247650"/>
                <a:gd name="connsiteY40" fmla="*/ 259702 h 526236"/>
                <a:gd name="connsiteX41" fmla="*/ 36512 w 247650"/>
                <a:gd name="connsiteY41" fmla="*/ 241041 h 526236"/>
                <a:gd name="connsiteX42" fmla="*/ 38100 w 247650"/>
                <a:gd name="connsiteY42" fmla="*/ 200608 h 526236"/>
                <a:gd name="connsiteX43" fmla="*/ 61912 w 247650"/>
                <a:gd name="connsiteY43" fmla="*/ 186612 h 526236"/>
                <a:gd name="connsiteX44" fmla="*/ 74191 w 247650"/>
                <a:gd name="connsiteY44" fmla="*/ 210230 h 526236"/>
                <a:gd name="connsiteX45" fmla="*/ 76200 w 247650"/>
                <a:gd name="connsiteY45" fmla="*/ 203718 h 526236"/>
                <a:gd name="connsiteX46" fmla="*/ 104775 w 247650"/>
                <a:gd name="connsiteY46" fmla="*/ 180392 h 526236"/>
                <a:gd name="connsiteX47" fmla="*/ 128587 w 247650"/>
                <a:gd name="connsiteY47" fmla="*/ 161730 h 526236"/>
                <a:gd name="connsiteX48" fmla="*/ 147637 w 247650"/>
                <a:gd name="connsiteY48" fmla="*/ 143069 h 526236"/>
                <a:gd name="connsiteX49" fmla="*/ 195263 w 247650"/>
                <a:gd name="connsiteY49" fmla="*/ 69980 h 526236"/>
                <a:gd name="connsiteX50" fmla="*/ 204788 w 247650"/>
                <a:gd name="connsiteY50" fmla="*/ 88641 h 526236"/>
                <a:gd name="connsiteX51" fmla="*/ 193676 w 247650"/>
                <a:gd name="connsiteY51" fmla="*/ 119743 h 526236"/>
                <a:gd name="connsiteX52" fmla="*/ 179388 w 247650"/>
                <a:gd name="connsiteY52" fmla="*/ 139960 h 526236"/>
                <a:gd name="connsiteX53" fmla="*/ 174625 w 247650"/>
                <a:gd name="connsiteY53" fmla="*/ 147735 h 526236"/>
                <a:gd name="connsiteX54" fmla="*/ 176213 w 247650"/>
                <a:gd name="connsiteY54" fmla="*/ 138404 h 526236"/>
                <a:gd name="connsiteX55" fmla="*/ 179388 w 247650"/>
                <a:gd name="connsiteY55" fmla="*/ 111968 h 526236"/>
                <a:gd name="connsiteX56" fmla="*/ 176213 w 247650"/>
                <a:gd name="connsiteY56" fmla="*/ 83976 h 526236"/>
                <a:gd name="connsiteX57" fmla="*/ 195263 w 247650"/>
                <a:gd name="connsiteY57" fmla="*/ 69980 h 526236"/>
                <a:gd name="connsiteX58" fmla="*/ 46038 w 247650"/>
                <a:gd name="connsiteY58" fmla="*/ 0 h 526236"/>
                <a:gd name="connsiteX59" fmla="*/ 50800 w 247650"/>
                <a:gd name="connsiteY59" fmla="*/ 51318 h 526236"/>
                <a:gd name="connsiteX60" fmla="*/ 44798 w 247650"/>
                <a:gd name="connsiteY60" fmla="*/ 49350 h 526236"/>
                <a:gd name="connsiteX61" fmla="*/ 52388 w 247650"/>
                <a:gd name="connsiteY61" fmla="*/ 37322 h 526236"/>
                <a:gd name="connsiteX62" fmla="*/ 36513 w 247650"/>
                <a:gd name="connsiteY62" fmla="*/ 23326 h 526236"/>
                <a:gd name="connsiteX63" fmla="*/ 46038 w 247650"/>
                <a:gd name="connsiteY63" fmla="*/ 0 h 526236"/>
                <a:gd name="connsiteX0" fmla="*/ 23812 w 247650"/>
                <a:gd name="connsiteY0" fmla="*/ 317472 h 526236"/>
                <a:gd name="connsiteX1" fmla="*/ 60325 w 247650"/>
                <a:gd name="connsiteY1" fmla="*/ 336156 h 526236"/>
                <a:gd name="connsiteX2" fmla="*/ 66675 w 247650"/>
                <a:gd name="connsiteY2" fmla="*/ 350169 h 526236"/>
                <a:gd name="connsiteX3" fmla="*/ 77787 w 247650"/>
                <a:gd name="connsiteY3" fmla="*/ 384422 h 526236"/>
                <a:gd name="connsiteX4" fmla="*/ 52387 w 247650"/>
                <a:gd name="connsiteY4" fmla="*/ 395321 h 526236"/>
                <a:gd name="connsiteX5" fmla="*/ 20637 w 247650"/>
                <a:gd name="connsiteY5" fmla="*/ 389093 h 526236"/>
                <a:gd name="connsiteX6" fmla="*/ 0 w 247650"/>
                <a:gd name="connsiteY6" fmla="*/ 370409 h 526236"/>
                <a:gd name="connsiteX7" fmla="*/ 4762 w 247650"/>
                <a:gd name="connsiteY7" fmla="*/ 351726 h 526236"/>
                <a:gd name="connsiteX8" fmla="*/ 23812 w 247650"/>
                <a:gd name="connsiteY8" fmla="*/ 317472 h 526236"/>
                <a:gd name="connsiteX9" fmla="*/ 147637 w 247650"/>
                <a:gd name="connsiteY9" fmla="*/ 143069 h 526236"/>
                <a:gd name="connsiteX10" fmla="*/ 150812 w 247650"/>
                <a:gd name="connsiteY10" fmla="*/ 181947 h 526236"/>
                <a:gd name="connsiteX11" fmla="*/ 122237 w 247650"/>
                <a:gd name="connsiteY11" fmla="*/ 219269 h 526236"/>
                <a:gd name="connsiteX12" fmla="*/ 174625 w 247650"/>
                <a:gd name="connsiteY12" fmla="*/ 228600 h 526236"/>
                <a:gd name="connsiteX13" fmla="*/ 152400 w 247650"/>
                <a:gd name="connsiteY13" fmla="*/ 275253 h 526236"/>
                <a:gd name="connsiteX14" fmla="*/ 161925 w 247650"/>
                <a:gd name="connsiteY14" fmla="*/ 298580 h 526236"/>
                <a:gd name="connsiteX15" fmla="*/ 174625 w 247650"/>
                <a:gd name="connsiteY15" fmla="*/ 320351 h 526236"/>
                <a:gd name="connsiteX16" fmla="*/ 185738 w 247650"/>
                <a:gd name="connsiteY16" fmla="*/ 345233 h 526236"/>
                <a:gd name="connsiteX17" fmla="*/ 214313 w 247650"/>
                <a:gd name="connsiteY17" fmla="*/ 377890 h 526236"/>
                <a:gd name="connsiteX18" fmla="*/ 223838 w 247650"/>
                <a:gd name="connsiteY18" fmla="*/ 405882 h 526236"/>
                <a:gd name="connsiteX19" fmla="*/ 247650 w 247650"/>
                <a:gd name="connsiteY19" fmla="*/ 450980 h 526236"/>
                <a:gd name="connsiteX20" fmla="*/ 219075 w 247650"/>
                <a:gd name="connsiteY20" fmla="*/ 469641 h 526236"/>
                <a:gd name="connsiteX21" fmla="*/ 236538 w 247650"/>
                <a:gd name="connsiteY21" fmla="*/ 492968 h 526236"/>
                <a:gd name="connsiteX22" fmla="*/ 204788 w 247650"/>
                <a:gd name="connsiteY22" fmla="*/ 499188 h 526236"/>
                <a:gd name="connsiteX23" fmla="*/ 150812 w 247650"/>
                <a:gd name="connsiteY23" fmla="*/ 502298 h 526236"/>
                <a:gd name="connsiteX24" fmla="*/ 127000 w 247650"/>
                <a:gd name="connsiteY24" fmla="*/ 513184 h 526236"/>
                <a:gd name="connsiteX25" fmla="*/ 98425 w 247650"/>
                <a:gd name="connsiteY25" fmla="*/ 520959 h 526236"/>
                <a:gd name="connsiteX26" fmla="*/ 76200 w 247650"/>
                <a:gd name="connsiteY26" fmla="*/ 522515 h 526236"/>
                <a:gd name="connsiteX27" fmla="*/ 61912 w 247650"/>
                <a:gd name="connsiteY27" fmla="*/ 520959 h 526236"/>
                <a:gd name="connsiteX28" fmla="*/ 69850 w 247650"/>
                <a:gd name="connsiteY28" fmla="*/ 517849 h 526236"/>
                <a:gd name="connsiteX29" fmla="*/ 98425 w 247650"/>
                <a:gd name="connsiteY29" fmla="*/ 494523 h 526236"/>
                <a:gd name="connsiteX30" fmla="*/ 112712 w 247650"/>
                <a:gd name="connsiteY30" fmla="*/ 466531 h 526236"/>
                <a:gd name="connsiteX31" fmla="*/ 93662 w 247650"/>
                <a:gd name="connsiteY31" fmla="*/ 446314 h 526236"/>
                <a:gd name="connsiteX32" fmla="*/ 107950 w 247650"/>
                <a:gd name="connsiteY32" fmla="*/ 413657 h 526236"/>
                <a:gd name="connsiteX33" fmla="*/ 104824 w 247650"/>
                <a:gd name="connsiteY33" fmla="*/ 405857 h 526236"/>
                <a:gd name="connsiteX34" fmla="*/ 136525 w 247650"/>
                <a:gd name="connsiteY34" fmla="*/ 404327 h 526236"/>
                <a:gd name="connsiteX35" fmla="*/ 138112 w 247650"/>
                <a:gd name="connsiteY35" fmla="*/ 371669 h 526236"/>
                <a:gd name="connsiteX36" fmla="*/ 127000 w 247650"/>
                <a:gd name="connsiteY36" fmla="*/ 348343 h 526236"/>
                <a:gd name="connsiteX37" fmla="*/ 128587 w 247650"/>
                <a:gd name="connsiteY37" fmla="*/ 335902 h 526236"/>
                <a:gd name="connsiteX38" fmla="*/ 90487 w 247650"/>
                <a:gd name="connsiteY38" fmla="*/ 329682 h 526236"/>
                <a:gd name="connsiteX39" fmla="*/ 60325 w 247650"/>
                <a:gd name="connsiteY39" fmla="*/ 284584 h 526236"/>
                <a:gd name="connsiteX40" fmla="*/ 61912 w 247650"/>
                <a:gd name="connsiteY40" fmla="*/ 259702 h 526236"/>
                <a:gd name="connsiteX41" fmla="*/ 36512 w 247650"/>
                <a:gd name="connsiteY41" fmla="*/ 241041 h 526236"/>
                <a:gd name="connsiteX42" fmla="*/ 38100 w 247650"/>
                <a:gd name="connsiteY42" fmla="*/ 200608 h 526236"/>
                <a:gd name="connsiteX43" fmla="*/ 61912 w 247650"/>
                <a:gd name="connsiteY43" fmla="*/ 186612 h 526236"/>
                <a:gd name="connsiteX44" fmla="*/ 74191 w 247650"/>
                <a:gd name="connsiteY44" fmla="*/ 210230 h 526236"/>
                <a:gd name="connsiteX45" fmla="*/ 76200 w 247650"/>
                <a:gd name="connsiteY45" fmla="*/ 203718 h 526236"/>
                <a:gd name="connsiteX46" fmla="*/ 104775 w 247650"/>
                <a:gd name="connsiteY46" fmla="*/ 180392 h 526236"/>
                <a:gd name="connsiteX47" fmla="*/ 128587 w 247650"/>
                <a:gd name="connsiteY47" fmla="*/ 161730 h 526236"/>
                <a:gd name="connsiteX48" fmla="*/ 147637 w 247650"/>
                <a:gd name="connsiteY48" fmla="*/ 143069 h 526236"/>
                <a:gd name="connsiteX49" fmla="*/ 195263 w 247650"/>
                <a:gd name="connsiteY49" fmla="*/ 69980 h 526236"/>
                <a:gd name="connsiteX50" fmla="*/ 204788 w 247650"/>
                <a:gd name="connsiteY50" fmla="*/ 88641 h 526236"/>
                <a:gd name="connsiteX51" fmla="*/ 193676 w 247650"/>
                <a:gd name="connsiteY51" fmla="*/ 119743 h 526236"/>
                <a:gd name="connsiteX52" fmla="*/ 179388 w 247650"/>
                <a:gd name="connsiteY52" fmla="*/ 139960 h 526236"/>
                <a:gd name="connsiteX53" fmla="*/ 174625 w 247650"/>
                <a:gd name="connsiteY53" fmla="*/ 147735 h 526236"/>
                <a:gd name="connsiteX54" fmla="*/ 176213 w 247650"/>
                <a:gd name="connsiteY54" fmla="*/ 138404 h 526236"/>
                <a:gd name="connsiteX55" fmla="*/ 179388 w 247650"/>
                <a:gd name="connsiteY55" fmla="*/ 111968 h 526236"/>
                <a:gd name="connsiteX56" fmla="*/ 176213 w 247650"/>
                <a:gd name="connsiteY56" fmla="*/ 83976 h 526236"/>
                <a:gd name="connsiteX57" fmla="*/ 195263 w 247650"/>
                <a:gd name="connsiteY57" fmla="*/ 69980 h 526236"/>
                <a:gd name="connsiteX58" fmla="*/ 46038 w 247650"/>
                <a:gd name="connsiteY58" fmla="*/ 0 h 526236"/>
                <a:gd name="connsiteX59" fmla="*/ 50800 w 247650"/>
                <a:gd name="connsiteY59" fmla="*/ 51318 h 526236"/>
                <a:gd name="connsiteX60" fmla="*/ 44798 w 247650"/>
                <a:gd name="connsiteY60" fmla="*/ 49350 h 526236"/>
                <a:gd name="connsiteX61" fmla="*/ 36513 w 247650"/>
                <a:gd name="connsiteY61" fmla="*/ 23326 h 526236"/>
                <a:gd name="connsiteX62" fmla="*/ 46038 w 247650"/>
                <a:gd name="connsiteY62" fmla="*/ 0 h 526236"/>
                <a:gd name="connsiteX0" fmla="*/ 23812 w 247650"/>
                <a:gd name="connsiteY0" fmla="*/ 294146 h 502910"/>
                <a:gd name="connsiteX1" fmla="*/ 60325 w 247650"/>
                <a:gd name="connsiteY1" fmla="*/ 312830 h 502910"/>
                <a:gd name="connsiteX2" fmla="*/ 66675 w 247650"/>
                <a:gd name="connsiteY2" fmla="*/ 326843 h 502910"/>
                <a:gd name="connsiteX3" fmla="*/ 77787 w 247650"/>
                <a:gd name="connsiteY3" fmla="*/ 361096 h 502910"/>
                <a:gd name="connsiteX4" fmla="*/ 52387 w 247650"/>
                <a:gd name="connsiteY4" fmla="*/ 371995 h 502910"/>
                <a:gd name="connsiteX5" fmla="*/ 20637 w 247650"/>
                <a:gd name="connsiteY5" fmla="*/ 365767 h 502910"/>
                <a:gd name="connsiteX6" fmla="*/ 0 w 247650"/>
                <a:gd name="connsiteY6" fmla="*/ 347083 h 502910"/>
                <a:gd name="connsiteX7" fmla="*/ 4762 w 247650"/>
                <a:gd name="connsiteY7" fmla="*/ 328400 h 502910"/>
                <a:gd name="connsiteX8" fmla="*/ 23812 w 247650"/>
                <a:gd name="connsiteY8" fmla="*/ 294146 h 502910"/>
                <a:gd name="connsiteX9" fmla="*/ 147637 w 247650"/>
                <a:gd name="connsiteY9" fmla="*/ 119743 h 502910"/>
                <a:gd name="connsiteX10" fmla="*/ 150812 w 247650"/>
                <a:gd name="connsiteY10" fmla="*/ 158621 h 502910"/>
                <a:gd name="connsiteX11" fmla="*/ 122237 w 247650"/>
                <a:gd name="connsiteY11" fmla="*/ 195943 h 502910"/>
                <a:gd name="connsiteX12" fmla="*/ 174625 w 247650"/>
                <a:gd name="connsiteY12" fmla="*/ 205274 h 502910"/>
                <a:gd name="connsiteX13" fmla="*/ 152400 w 247650"/>
                <a:gd name="connsiteY13" fmla="*/ 251927 h 502910"/>
                <a:gd name="connsiteX14" fmla="*/ 161925 w 247650"/>
                <a:gd name="connsiteY14" fmla="*/ 275254 h 502910"/>
                <a:gd name="connsiteX15" fmla="*/ 174625 w 247650"/>
                <a:gd name="connsiteY15" fmla="*/ 297025 h 502910"/>
                <a:gd name="connsiteX16" fmla="*/ 185738 w 247650"/>
                <a:gd name="connsiteY16" fmla="*/ 321907 h 502910"/>
                <a:gd name="connsiteX17" fmla="*/ 214313 w 247650"/>
                <a:gd name="connsiteY17" fmla="*/ 354564 h 502910"/>
                <a:gd name="connsiteX18" fmla="*/ 223838 w 247650"/>
                <a:gd name="connsiteY18" fmla="*/ 382556 h 502910"/>
                <a:gd name="connsiteX19" fmla="*/ 247650 w 247650"/>
                <a:gd name="connsiteY19" fmla="*/ 427654 h 502910"/>
                <a:gd name="connsiteX20" fmla="*/ 219075 w 247650"/>
                <a:gd name="connsiteY20" fmla="*/ 446315 h 502910"/>
                <a:gd name="connsiteX21" fmla="*/ 236538 w 247650"/>
                <a:gd name="connsiteY21" fmla="*/ 469642 h 502910"/>
                <a:gd name="connsiteX22" fmla="*/ 204788 w 247650"/>
                <a:gd name="connsiteY22" fmla="*/ 475862 h 502910"/>
                <a:gd name="connsiteX23" fmla="*/ 150812 w 247650"/>
                <a:gd name="connsiteY23" fmla="*/ 478972 h 502910"/>
                <a:gd name="connsiteX24" fmla="*/ 127000 w 247650"/>
                <a:gd name="connsiteY24" fmla="*/ 489858 h 502910"/>
                <a:gd name="connsiteX25" fmla="*/ 98425 w 247650"/>
                <a:gd name="connsiteY25" fmla="*/ 497633 h 502910"/>
                <a:gd name="connsiteX26" fmla="*/ 76200 w 247650"/>
                <a:gd name="connsiteY26" fmla="*/ 499189 h 502910"/>
                <a:gd name="connsiteX27" fmla="*/ 61912 w 247650"/>
                <a:gd name="connsiteY27" fmla="*/ 497633 h 502910"/>
                <a:gd name="connsiteX28" fmla="*/ 69850 w 247650"/>
                <a:gd name="connsiteY28" fmla="*/ 494523 h 502910"/>
                <a:gd name="connsiteX29" fmla="*/ 98425 w 247650"/>
                <a:gd name="connsiteY29" fmla="*/ 471197 h 502910"/>
                <a:gd name="connsiteX30" fmla="*/ 112712 w 247650"/>
                <a:gd name="connsiteY30" fmla="*/ 443205 h 502910"/>
                <a:gd name="connsiteX31" fmla="*/ 93662 w 247650"/>
                <a:gd name="connsiteY31" fmla="*/ 422988 h 502910"/>
                <a:gd name="connsiteX32" fmla="*/ 107950 w 247650"/>
                <a:gd name="connsiteY32" fmla="*/ 390331 h 502910"/>
                <a:gd name="connsiteX33" fmla="*/ 104824 w 247650"/>
                <a:gd name="connsiteY33" fmla="*/ 382531 h 502910"/>
                <a:gd name="connsiteX34" fmla="*/ 136525 w 247650"/>
                <a:gd name="connsiteY34" fmla="*/ 381001 h 502910"/>
                <a:gd name="connsiteX35" fmla="*/ 138112 w 247650"/>
                <a:gd name="connsiteY35" fmla="*/ 348343 h 502910"/>
                <a:gd name="connsiteX36" fmla="*/ 127000 w 247650"/>
                <a:gd name="connsiteY36" fmla="*/ 325017 h 502910"/>
                <a:gd name="connsiteX37" fmla="*/ 128587 w 247650"/>
                <a:gd name="connsiteY37" fmla="*/ 312576 h 502910"/>
                <a:gd name="connsiteX38" fmla="*/ 90487 w 247650"/>
                <a:gd name="connsiteY38" fmla="*/ 306356 h 502910"/>
                <a:gd name="connsiteX39" fmla="*/ 60325 w 247650"/>
                <a:gd name="connsiteY39" fmla="*/ 261258 h 502910"/>
                <a:gd name="connsiteX40" fmla="*/ 61912 w 247650"/>
                <a:gd name="connsiteY40" fmla="*/ 236376 h 502910"/>
                <a:gd name="connsiteX41" fmla="*/ 36512 w 247650"/>
                <a:gd name="connsiteY41" fmla="*/ 217715 h 502910"/>
                <a:gd name="connsiteX42" fmla="*/ 38100 w 247650"/>
                <a:gd name="connsiteY42" fmla="*/ 177282 h 502910"/>
                <a:gd name="connsiteX43" fmla="*/ 61912 w 247650"/>
                <a:gd name="connsiteY43" fmla="*/ 163286 h 502910"/>
                <a:gd name="connsiteX44" fmla="*/ 74191 w 247650"/>
                <a:gd name="connsiteY44" fmla="*/ 186904 h 502910"/>
                <a:gd name="connsiteX45" fmla="*/ 76200 w 247650"/>
                <a:gd name="connsiteY45" fmla="*/ 180392 h 502910"/>
                <a:gd name="connsiteX46" fmla="*/ 104775 w 247650"/>
                <a:gd name="connsiteY46" fmla="*/ 157066 h 502910"/>
                <a:gd name="connsiteX47" fmla="*/ 128587 w 247650"/>
                <a:gd name="connsiteY47" fmla="*/ 138404 h 502910"/>
                <a:gd name="connsiteX48" fmla="*/ 147637 w 247650"/>
                <a:gd name="connsiteY48" fmla="*/ 119743 h 502910"/>
                <a:gd name="connsiteX49" fmla="*/ 195263 w 247650"/>
                <a:gd name="connsiteY49" fmla="*/ 46654 h 502910"/>
                <a:gd name="connsiteX50" fmla="*/ 204788 w 247650"/>
                <a:gd name="connsiteY50" fmla="*/ 65315 h 502910"/>
                <a:gd name="connsiteX51" fmla="*/ 193676 w 247650"/>
                <a:gd name="connsiteY51" fmla="*/ 96417 h 502910"/>
                <a:gd name="connsiteX52" fmla="*/ 179388 w 247650"/>
                <a:gd name="connsiteY52" fmla="*/ 116634 h 502910"/>
                <a:gd name="connsiteX53" fmla="*/ 174625 w 247650"/>
                <a:gd name="connsiteY53" fmla="*/ 124409 h 502910"/>
                <a:gd name="connsiteX54" fmla="*/ 176213 w 247650"/>
                <a:gd name="connsiteY54" fmla="*/ 115078 h 502910"/>
                <a:gd name="connsiteX55" fmla="*/ 179388 w 247650"/>
                <a:gd name="connsiteY55" fmla="*/ 88642 h 502910"/>
                <a:gd name="connsiteX56" fmla="*/ 176213 w 247650"/>
                <a:gd name="connsiteY56" fmla="*/ 60650 h 502910"/>
                <a:gd name="connsiteX57" fmla="*/ 195263 w 247650"/>
                <a:gd name="connsiteY57" fmla="*/ 46654 h 502910"/>
                <a:gd name="connsiteX58" fmla="*/ 36513 w 247650"/>
                <a:gd name="connsiteY58" fmla="*/ 0 h 502910"/>
                <a:gd name="connsiteX59" fmla="*/ 50800 w 247650"/>
                <a:gd name="connsiteY59" fmla="*/ 27992 h 502910"/>
                <a:gd name="connsiteX60" fmla="*/ 44798 w 247650"/>
                <a:gd name="connsiteY60" fmla="*/ 26024 h 502910"/>
                <a:gd name="connsiteX61" fmla="*/ 36513 w 247650"/>
                <a:gd name="connsiteY61" fmla="*/ 0 h 502910"/>
                <a:gd name="connsiteX0" fmla="*/ 23812 w 247650"/>
                <a:gd name="connsiteY0" fmla="*/ 294146 h 502910"/>
                <a:gd name="connsiteX1" fmla="*/ 60325 w 247650"/>
                <a:gd name="connsiteY1" fmla="*/ 312830 h 502910"/>
                <a:gd name="connsiteX2" fmla="*/ 66675 w 247650"/>
                <a:gd name="connsiteY2" fmla="*/ 326843 h 502910"/>
                <a:gd name="connsiteX3" fmla="*/ 77787 w 247650"/>
                <a:gd name="connsiteY3" fmla="*/ 361096 h 502910"/>
                <a:gd name="connsiteX4" fmla="*/ 52387 w 247650"/>
                <a:gd name="connsiteY4" fmla="*/ 371995 h 502910"/>
                <a:gd name="connsiteX5" fmla="*/ 20637 w 247650"/>
                <a:gd name="connsiteY5" fmla="*/ 365767 h 502910"/>
                <a:gd name="connsiteX6" fmla="*/ 0 w 247650"/>
                <a:gd name="connsiteY6" fmla="*/ 347083 h 502910"/>
                <a:gd name="connsiteX7" fmla="*/ 4762 w 247650"/>
                <a:gd name="connsiteY7" fmla="*/ 328400 h 502910"/>
                <a:gd name="connsiteX8" fmla="*/ 23812 w 247650"/>
                <a:gd name="connsiteY8" fmla="*/ 294146 h 502910"/>
                <a:gd name="connsiteX9" fmla="*/ 147637 w 247650"/>
                <a:gd name="connsiteY9" fmla="*/ 119743 h 502910"/>
                <a:gd name="connsiteX10" fmla="*/ 150812 w 247650"/>
                <a:gd name="connsiteY10" fmla="*/ 158621 h 502910"/>
                <a:gd name="connsiteX11" fmla="*/ 122237 w 247650"/>
                <a:gd name="connsiteY11" fmla="*/ 195943 h 502910"/>
                <a:gd name="connsiteX12" fmla="*/ 174625 w 247650"/>
                <a:gd name="connsiteY12" fmla="*/ 205274 h 502910"/>
                <a:gd name="connsiteX13" fmla="*/ 152400 w 247650"/>
                <a:gd name="connsiteY13" fmla="*/ 251927 h 502910"/>
                <a:gd name="connsiteX14" fmla="*/ 161925 w 247650"/>
                <a:gd name="connsiteY14" fmla="*/ 275254 h 502910"/>
                <a:gd name="connsiteX15" fmla="*/ 174625 w 247650"/>
                <a:gd name="connsiteY15" fmla="*/ 297025 h 502910"/>
                <a:gd name="connsiteX16" fmla="*/ 185738 w 247650"/>
                <a:gd name="connsiteY16" fmla="*/ 321907 h 502910"/>
                <a:gd name="connsiteX17" fmla="*/ 214313 w 247650"/>
                <a:gd name="connsiteY17" fmla="*/ 354564 h 502910"/>
                <a:gd name="connsiteX18" fmla="*/ 223838 w 247650"/>
                <a:gd name="connsiteY18" fmla="*/ 382556 h 502910"/>
                <a:gd name="connsiteX19" fmla="*/ 247650 w 247650"/>
                <a:gd name="connsiteY19" fmla="*/ 427654 h 502910"/>
                <a:gd name="connsiteX20" fmla="*/ 219075 w 247650"/>
                <a:gd name="connsiteY20" fmla="*/ 446315 h 502910"/>
                <a:gd name="connsiteX21" fmla="*/ 236538 w 247650"/>
                <a:gd name="connsiteY21" fmla="*/ 469642 h 502910"/>
                <a:gd name="connsiteX22" fmla="*/ 204788 w 247650"/>
                <a:gd name="connsiteY22" fmla="*/ 475862 h 502910"/>
                <a:gd name="connsiteX23" fmla="*/ 150812 w 247650"/>
                <a:gd name="connsiteY23" fmla="*/ 478972 h 502910"/>
                <a:gd name="connsiteX24" fmla="*/ 127000 w 247650"/>
                <a:gd name="connsiteY24" fmla="*/ 489858 h 502910"/>
                <a:gd name="connsiteX25" fmla="*/ 98425 w 247650"/>
                <a:gd name="connsiteY25" fmla="*/ 497633 h 502910"/>
                <a:gd name="connsiteX26" fmla="*/ 76200 w 247650"/>
                <a:gd name="connsiteY26" fmla="*/ 499189 h 502910"/>
                <a:gd name="connsiteX27" fmla="*/ 61912 w 247650"/>
                <a:gd name="connsiteY27" fmla="*/ 497633 h 502910"/>
                <a:gd name="connsiteX28" fmla="*/ 69850 w 247650"/>
                <a:gd name="connsiteY28" fmla="*/ 494523 h 502910"/>
                <a:gd name="connsiteX29" fmla="*/ 98425 w 247650"/>
                <a:gd name="connsiteY29" fmla="*/ 471197 h 502910"/>
                <a:gd name="connsiteX30" fmla="*/ 112712 w 247650"/>
                <a:gd name="connsiteY30" fmla="*/ 443205 h 502910"/>
                <a:gd name="connsiteX31" fmla="*/ 93662 w 247650"/>
                <a:gd name="connsiteY31" fmla="*/ 422988 h 502910"/>
                <a:gd name="connsiteX32" fmla="*/ 107950 w 247650"/>
                <a:gd name="connsiteY32" fmla="*/ 390331 h 502910"/>
                <a:gd name="connsiteX33" fmla="*/ 104824 w 247650"/>
                <a:gd name="connsiteY33" fmla="*/ 382531 h 502910"/>
                <a:gd name="connsiteX34" fmla="*/ 136525 w 247650"/>
                <a:gd name="connsiteY34" fmla="*/ 381001 h 502910"/>
                <a:gd name="connsiteX35" fmla="*/ 138112 w 247650"/>
                <a:gd name="connsiteY35" fmla="*/ 348343 h 502910"/>
                <a:gd name="connsiteX36" fmla="*/ 127000 w 247650"/>
                <a:gd name="connsiteY36" fmla="*/ 325017 h 502910"/>
                <a:gd name="connsiteX37" fmla="*/ 128587 w 247650"/>
                <a:gd name="connsiteY37" fmla="*/ 312576 h 502910"/>
                <a:gd name="connsiteX38" fmla="*/ 90487 w 247650"/>
                <a:gd name="connsiteY38" fmla="*/ 306356 h 502910"/>
                <a:gd name="connsiteX39" fmla="*/ 60325 w 247650"/>
                <a:gd name="connsiteY39" fmla="*/ 261258 h 502910"/>
                <a:gd name="connsiteX40" fmla="*/ 61912 w 247650"/>
                <a:gd name="connsiteY40" fmla="*/ 236376 h 502910"/>
                <a:gd name="connsiteX41" fmla="*/ 36512 w 247650"/>
                <a:gd name="connsiteY41" fmla="*/ 217715 h 502910"/>
                <a:gd name="connsiteX42" fmla="*/ 38100 w 247650"/>
                <a:gd name="connsiteY42" fmla="*/ 177282 h 502910"/>
                <a:gd name="connsiteX43" fmla="*/ 61912 w 247650"/>
                <a:gd name="connsiteY43" fmla="*/ 163286 h 502910"/>
                <a:gd name="connsiteX44" fmla="*/ 74191 w 247650"/>
                <a:gd name="connsiteY44" fmla="*/ 186904 h 502910"/>
                <a:gd name="connsiteX45" fmla="*/ 76200 w 247650"/>
                <a:gd name="connsiteY45" fmla="*/ 180392 h 502910"/>
                <a:gd name="connsiteX46" fmla="*/ 104775 w 247650"/>
                <a:gd name="connsiteY46" fmla="*/ 157066 h 502910"/>
                <a:gd name="connsiteX47" fmla="*/ 128587 w 247650"/>
                <a:gd name="connsiteY47" fmla="*/ 138404 h 502910"/>
                <a:gd name="connsiteX48" fmla="*/ 147637 w 247650"/>
                <a:gd name="connsiteY48" fmla="*/ 119743 h 502910"/>
                <a:gd name="connsiteX49" fmla="*/ 195263 w 247650"/>
                <a:gd name="connsiteY49" fmla="*/ 46654 h 502910"/>
                <a:gd name="connsiteX50" fmla="*/ 204788 w 247650"/>
                <a:gd name="connsiteY50" fmla="*/ 65315 h 502910"/>
                <a:gd name="connsiteX51" fmla="*/ 193676 w 247650"/>
                <a:gd name="connsiteY51" fmla="*/ 96417 h 502910"/>
                <a:gd name="connsiteX52" fmla="*/ 179388 w 247650"/>
                <a:gd name="connsiteY52" fmla="*/ 116634 h 502910"/>
                <a:gd name="connsiteX53" fmla="*/ 174625 w 247650"/>
                <a:gd name="connsiteY53" fmla="*/ 124409 h 502910"/>
                <a:gd name="connsiteX54" fmla="*/ 176213 w 247650"/>
                <a:gd name="connsiteY54" fmla="*/ 115078 h 502910"/>
                <a:gd name="connsiteX55" fmla="*/ 179388 w 247650"/>
                <a:gd name="connsiteY55" fmla="*/ 88642 h 502910"/>
                <a:gd name="connsiteX56" fmla="*/ 176213 w 247650"/>
                <a:gd name="connsiteY56" fmla="*/ 60650 h 502910"/>
                <a:gd name="connsiteX57" fmla="*/ 195263 w 247650"/>
                <a:gd name="connsiteY57" fmla="*/ 46654 h 502910"/>
                <a:gd name="connsiteX58" fmla="*/ 36513 w 247650"/>
                <a:gd name="connsiteY58" fmla="*/ 0 h 502910"/>
                <a:gd name="connsiteX59" fmla="*/ 50800 w 247650"/>
                <a:gd name="connsiteY59" fmla="*/ 27992 h 502910"/>
                <a:gd name="connsiteX60" fmla="*/ 36513 w 247650"/>
                <a:gd name="connsiteY60" fmla="*/ 0 h 502910"/>
                <a:gd name="connsiteX0" fmla="*/ 23812 w 247650"/>
                <a:gd name="connsiteY0" fmla="*/ 247492 h 456256"/>
                <a:gd name="connsiteX1" fmla="*/ 60325 w 247650"/>
                <a:gd name="connsiteY1" fmla="*/ 266176 h 456256"/>
                <a:gd name="connsiteX2" fmla="*/ 66675 w 247650"/>
                <a:gd name="connsiteY2" fmla="*/ 280189 h 456256"/>
                <a:gd name="connsiteX3" fmla="*/ 77787 w 247650"/>
                <a:gd name="connsiteY3" fmla="*/ 314442 h 456256"/>
                <a:gd name="connsiteX4" fmla="*/ 52387 w 247650"/>
                <a:gd name="connsiteY4" fmla="*/ 325341 h 456256"/>
                <a:gd name="connsiteX5" fmla="*/ 20637 w 247650"/>
                <a:gd name="connsiteY5" fmla="*/ 319113 h 456256"/>
                <a:gd name="connsiteX6" fmla="*/ 0 w 247650"/>
                <a:gd name="connsiteY6" fmla="*/ 300429 h 456256"/>
                <a:gd name="connsiteX7" fmla="*/ 4762 w 247650"/>
                <a:gd name="connsiteY7" fmla="*/ 281746 h 456256"/>
                <a:gd name="connsiteX8" fmla="*/ 23812 w 247650"/>
                <a:gd name="connsiteY8" fmla="*/ 247492 h 456256"/>
                <a:gd name="connsiteX9" fmla="*/ 147637 w 247650"/>
                <a:gd name="connsiteY9" fmla="*/ 73089 h 456256"/>
                <a:gd name="connsiteX10" fmla="*/ 150812 w 247650"/>
                <a:gd name="connsiteY10" fmla="*/ 111967 h 456256"/>
                <a:gd name="connsiteX11" fmla="*/ 122237 w 247650"/>
                <a:gd name="connsiteY11" fmla="*/ 149289 h 456256"/>
                <a:gd name="connsiteX12" fmla="*/ 174625 w 247650"/>
                <a:gd name="connsiteY12" fmla="*/ 158620 h 456256"/>
                <a:gd name="connsiteX13" fmla="*/ 152400 w 247650"/>
                <a:gd name="connsiteY13" fmla="*/ 205273 h 456256"/>
                <a:gd name="connsiteX14" fmla="*/ 161925 w 247650"/>
                <a:gd name="connsiteY14" fmla="*/ 228600 h 456256"/>
                <a:gd name="connsiteX15" fmla="*/ 174625 w 247650"/>
                <a:gd name="connsiteY15" fmla="*/ 250371 h 456256"/>
                <a:gd name="connsiteX16" fmla="*/ 185738 w 247650"/>
                <a:gd name="connsiteY16" fmla="*/ 275253 h 456256"/>
                <a:gd name="connsiteX17" fmla="*/ 214313 w 247650"/>
                <a:gd name="connsiteY17" fmla="*/ 307910 h 456256"/>
                <a:gd name="connsiteX18" fmla="*/ 223838 w 247650"/>
                <a:gd name="connsiteY18" fmla="*/ 335902 h 456256"/>
                <a:gd name="connsiteX19" fmla="*/ 247650 w 247650"/>
                <a:gd name="connsiteY19" fmla="*/ 381000 h 456256"/>
                <a:gd name="connsiteX20" fmla="*/ 219075 w 247650"/>
                <a:gd name="connsiteY20" fmla="*/ 399661 h 456256"/>
                <a:gd name="connsiteX21" fmla="*/ 236538 w 247650"/>
                <a:gd name="connsiteY21" fmla="*/ 422988 h 456256"/>
                <a:gd name="connsiteX22" fmla="*/ 204788 w 247650"/>
                <a:gd name="connsiteY22" fmla="*/ 429208 h 456256"/>
                <a:gd name="connsiteX23" fmla="*/ 150812 w 247650"/>
                <a:gd name="connsiteY23" fmla="*/ 432318 h 456256"/>
                <a:gd name="connsiteX24" fmla="*/ 127000 w 247650"/>
                <a:gd name="connsiteY24" fmla="*/ 443204 h 456256"/>
                <a:gd name="connsiteX25" fmla="*/ 98425 w 247650"/>
                <a:gd name="connsiteY25" fmla="*/ 450979 h 456256"/>
                <a:gd name="connsiteX26" fmla="*/ 76200 w 247650"/>
                <a:gd name="connsiteY26" fmla="*/ 452535 h 456256"/>
                <a:gd name="connsiteX27" fmla="*/ 61912 w 247650"/>
                <a:gd name="connsiteY27" fmla="*/ 450979 h 456256"/>
                <a:gd name="connsiteX28" fmla="*/ 69850 w 247650"/>
                <a:gd name="connsiteY28" fmla="*/ 447869 h 456256"/>
                <a:gd name="connsiteX29" fmla="*/ 98425 w 247650"/>
                <a:gd name="connsiteY29" fmla="*/ 424543 h 456256"/>
                <a:gd name="connsiteX30" fmla="*/ 112712 w 247650"/>
                <a:gd name="connsiteY30" fmla="*/ 396551 h 456256"/>
                <a:gd name="connsiteX31" fmla="*/ 93662 w 247650"/>
                <a:gd name="connsiteY31" fmla="*/ 376334 h 456256"/>
                <a:gd name="connsiteX32" fmla="*/ 107950 w 247650"/>
                <a:gd name="connsiteY32" fmla="*/ 343677 h 456256"/>
                <a:gd name="connsiteX33" fmla="*/ 104824 w 247650"/>
                <a:gd name="connsiteY33" fmla="*/ 335877 h 456256"/>
                <a:gd name="connsiteX34" fmla="*/ 136525 w 247650"/>
                <a:gd name="connsiteY34" fmla="*/ 334347 h 456256"/>
                <a:gd name="connsiteX35" fmla="*/ 138112 w 247650"/>
                <a:gd name="connsiteY35" fmla="*/ 301689 h 456256"/>
                <a:gd name="connsiteX36" fmla="*/ 127000 w 247650"/>
                <a:gd name="connsiteY36" fmla="*/ 278363 h 456256"/>
                <a:gd name="connsiteX37" fmla="*/ 128587 w 247650"/>
                <a:gd name="connsiteY37" fmla="*/ 265922 h 456256"/>
                <a:gd name="connsiteX38" fmla="*/ 90487 w 247650"/>
                <a:gd name="connsiteY38" fmla="*/ 259702 h 456256"/>
                <a:gd name="connsiteX39" fmla="*/ 60325 w 247650"/>
                <a:gd name="connsiteY39" fmla="*/ 214604 h 456256"/>
                <a:gd name="connsiteX40" fmla="*/ 61912 w 247650"/>
                <a:gd name="connsiteY40" fmla="*/ 189722 h 456256"/>
                <a:gd name="connsiteX41" fmla="*/ 36512 w 247650"/>
                <a:gd name="connsiteY41" fmla="*/ 171061 h 456256"/>
                <a:gd name="connsiteX42" fmla="*/ 38100 w 247650"/>
                <a:gd name="connsiteY42" fmla="*/ 130628 h 456256"/>
                <a:gd name="connsiteX43" fmla="*/ 61912 w 247650"/>
                <a:gd name="connsiteY43" fmla="*/ 116632 h 456256"/>
                <a:gd name="connsiteX44" fmla="*/ 74191 w 247650"/>
                <a:gd name="connsiteY44" fmla="*/ 140250 h 456256"/>
                <a:gd name="connsiteX45" fmla="*/ 76200 w 247650"/>
                <a:gd name="connsiteY45" fmla="*/ 133738 h 456256"/>
                <a:gd name="connsiteX46" fmla="*/ 104775 w 247650"/>
                <a:gd name="connsiteY46" fmla="*/ 110412 h 456256"/>
                <a:gd name="connsiteX47" fmla="*/ 128587 w 247650"/>
                <a:gd name="connsiteY47" fmla="*/ 91750 h 456256"/>
                <a:gd name="connsiteX48" fmla="*/ 147637 w 247650"/>
                <a:gd name="connsiteY48" fmla="*/ 73089 h 456256"/>
                <a:gd name="connsiteX49" fmla="*/ 195263 w 247650"/>
                <a:gd name="connsiteY49" fmla="*/ 0 h 456256"/>
                <a:gd name="connsiteX50" fmla="*/ 204788 w 247650"/>
                <a:gd name="connsiteY50" fmla="*/ 18661 h 456256"/>
                <a:gd name="connsiteX51" fmla="*/ 193676 w 247650"/>
                <a:gd name="connsiteY51" fmla="*/ 49763 h 456256"/>
                <a:gd name="connsiteX52" fmla="*/ 179388 w 247650"/>
                <a:gd name="connsiteY52" fmla="*/ 69980 h 456256"/>
                <a:gd name="connsiteX53" fmla="*/ 174625 w 247650"/>
                <a:gd name="connsiteY53" fmla="*/ 77755 h 456256"/>
                <a:gd name="connsiteX54" fmla="*/ 176213 w 247650"/>
                <a:gd name="connsiteY54" fmla="*/ 68424 h 456256"/>
                <a:gd name="connsiteX55" fmla="*/ 179388 w 247650"/>
                <a:gd name="connsiteY55" fmla="*/ 41988 h 456256"/>
                <a:gd name="connsiteX56" fmla="*/ 176213 w 247650"/>
                <a:gd name="connsiteY56" fmla="*/ 13996 h 456256"/>
                <a:gd name="connsiteX57" fmla="*/ 195263 w 247650"/>
                <a:gd name="connsiteY57" fmla="*/ 0 h 45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47650" h="456256">
                  <a:moveTo>
                    <a:pt x="23812" y="247492"/>
                  </a:moveTo>
                  <a:cubicBezTo>
                    <a:pt x="33337" y="244378"/>
                    <a:pt x="53975" y="261505"/>
                    <a:pt x="60325" y="266176"/>
                  </a:cubicBezTo>
                  <a:cubicBezTo>
                    <a:pt x="66675" y="270847"/>
                    <a:pt x="61912" y="272404"/>
                    <a:pt x="66675" y="280189"/>
                  </a:cubicBezTo>
                  <a:cubicBezTo>
                    <a:pt x="69850" y="287974"/>
                    <a:pt x="79375" y="306657"/>
                    <a:pt x="77787" y="314442"/>
                  </a:cubicBezTo>
                  <a:lnTo>
                    <a:pt x="52387" y="325341"/>
                  </a:lnTo>
                  <a:lnTo>
                    <a:pt x="20637" y="319113"/>
                  </a:lnTo>
                  <a:lnTo>
                    <a:pt x="0" y="300429"/>
                  </a:lnTo>
                  <a:lnTo>
                    <a:pt x="4762" y="281746"/>
                  </a:lnTo>
                  <a:lnTo>
                    <a:pt x="23812" y="247492"/>
                  </a:lnTo>
                  <a:close/>
                  <a:moveTo>
                    <a:pt x="147637" y="73089"/>
                  </a:moveTo>
                  <a:cubicBezTo>
                    <a:pt x="161925" y="90195"/>
                    <a:pt x="155575" y="77754"/>
                    <a:pt x="150812" y="111967"/>
                  </a:cubicBezTo>
                  <a:cubicBezTo>
                    <a:pt x="133350" y="122852"/>
                    <a:pt x="133350" y="135293"/>
                    <a:pt x="122237" y="149289"/>
                  </a:cubicBezTo>
                  <a:cubicBezTo>
                    <a:pt x="139700" y="153955"/>
                    <a:pt x="158750" y="149289"/>
                    <a:pt x="174625" y="158620"/>
                  </a:cubicBezTo>
                  <a:cubicBezTo>
                    <a:pt x="169862" y="172616"/>
                    <a:pt x="160337" y="194387"/>
                    <a:pt x="152400" y="205273"/>
                  </a:cubicBezTo>
                  <a:cubicBezTo>
                    <a:pt x="157162" y="214604"/>
                    <a:pt x="160337" y="219269"/>
                    <a:pt x="161925" y="228600"/>
                  </a:cubicBezTo>
                  <a:cubicBezTo>
                    <a:pt x="165100" y="236375"/>
                    <a:pt x="169862" y="242595"/>
                    <a:pt x="174625" y="250371"/>
                  </a:cubicBezTo>
                  <a:cubicBezTo>
                    <a:pt x="187325" y="259702"/>
                    <a:pt x="177800" y="264367"/>
                    <a:pt x="185738" y="275253"/>
                  </a:cubicBezTo>
                  <a:cubicBezTo>
                    <a:pt x="203200" y="284583"/>
                    <a:pt x="211138" y="287693"/>
                    <a:pt x="214313" y="307910"/>
                  </a:cubicBezTo>
                  <a:cubicBezTo>
                    <a:pt x="219075" y="320351"/>
                    <a:pt x="222250" y="321906"/>
                    <a:pt x="223838" y="335902"/>
                  </a:cubicBezTo>
                  <a:cubicBezTo>
                    <a:pt x="228600" y="348343"/>
                    <a:pt x="247650" y="370114"/>
                    <a:pt x="247650" y="381000"/>
                  </a:cubicBezTo>
                  <a:cubicBezTo>
                    <a:pt x="247650" y="391885"/>
                    <a:pt x="219075" y="390330"/>
                    <a:pt x="219075" y="399661"/>
                  </a:cubicBezTo>
                  <a:cubicBezTo>
                    <a:pt x="207963" y="405881"/>
                    <a:pt x="242888" y="413657"/>
                    <a:pt x="236538" y="422988"/>
                  </a:cubicBezTo>
                  <a:cubicBezTo>
                    <a:pt x="222250" y="424543"/>
                    <a:pt x="217488" y="426098"/>
                    <a:pt x="204788" y="429208"/>
                  </a:cubicBezTo>
                  <a:cubicBezTo>
                    <a:pt x="187325" y="427653"/>
                    <a:pt x="168275" y="424543"/>
                    <a:pt x="150812" y="432318"/>
                  </a:cubicBezTo>
                  <a:cubicBezTo>
                    <a:pt x="138112" y="433873"/>
                    <a:pt x="134937" y="433873"/>
                    <a:pt x="127000" y="443204"/>
                  </a:cubicBezTo>
                  <a:cubicBezTo>
                    <a:pt x="117475" y="446314"/>
                    <a:pt x="107950" y="447869"/>
                    <a:pt x="98425" y="450979"/>
                  </a:cubicBezTo>
                  <a:cubicBezTo>
                    <a:pt x="90487" y="450979"/>
                    <a:pt x="84137" y="450979"/>
                    <a:pt x="76200" y="452535"/>
                  </a:cubicBezTo>
                  <a:cubicBezTo>
                    <a:pt x="74612" y="452535"/>
                    <a:pt x="61912" y="461865"/>
                    <a:pt x="61912" y="450979"/>
                  </a:cubicBezTo>
                  <a:cubicBezTo>
                    <a:pt x="61912" y="447869"/>
                    <a:pt x="66675" y="449424"/>
                    <a:pt x="69850" y="447869"/>
                  </a:cubicBezTo>
                  <a:cubicBezTo>
                    <a:pt x="90487" y="446314"/>
                    <a:pt x="93662" y="443204"/>
                    <a:pt x="98425" y="424543"/>
                  </a:cubicBezTo>
                  <a:cubicBezTo>
                    <a:pt x="107950" y="412102"/>
                    <a:pt x="109537" y="416767"/>
                    <a:pt x="112712" y="396551"/>
                  </a:cubicBezTo>
                  <a:cubicBezTo>
                    <a:pt x="96837" y="394996"/>
                    <a:pt x="84137" y="394996"/>
                    <a:pt x="93662" y="376334"/>
                  </a:cubicBezTo>
                  <a:cubicBezTo>
                    <a:pt x="115887" y="368559"/>
                    <a:pt x="111125" y="362338"/>
                    <a:pt x="107950" y="343677"/>
                  </a:cubicBezTo>
                  <a:lnTo>
                    <a:pt x="104824" y="335877"/>
                  </a:lnTo>
                  <a:cubicBezTo>
                    <a:pt x="105569" y="335804"/>
                    <a:pt x="117475" y="353008"/>
                    <a:pt x="136525" y="334347"/>
                  </a:cubicBezTo>
                  <a:cubicBezTo>
                    <a:pt x="144462" y="326571"/>
                    <a:pt x="138112" y="312575"/>
                    <a:pt x="138112" y="301689"/>
                  </a:cubicBezTo>
                  <a:cubicBezTo>
                    <a:pt x="136525" y="289249"/>
                    <a:pt x="128587" y="290804"/>
                    <a:pt x="127000" y="278363"/>
                  </a:cubicBezTo>
                  <a:cubicBezTo>
                    <a:pt x="125412" y="272142"/>
                    <a:pt x="134937" y="269032"/>
                    <a:pt x="128587" y="265922"/>
                  </a:cubicBezTo>
                  <a:cubicBezTo>
                    <a:pt x="122717" y="260789"/>
                    <a:pt x="81223" y="253219"/>
                    <a:pt x="90487" y="259702"/>
                  </a:cubicBezTo>
                  <a:cubicBezTo>
                    <a:pt x="109537" y="256591"/>
                    <a:pt x="58737" y="228600"/>
                    <a:pt x="60325" y="214604"/>
                  </a:cubicBezTo>
                  <a:cubicBezTo>
                    <a:pt x="46037" y="211493"/>
                    <a:pt x="57150" y="202163"/>
                    <a:pt x="61912" y="189722"/>
                  </a:cubicBezTo>
                  <a:cubicBezTo>
                    <a:pt x="53975" y="178836"/>
                    <a:pt x="38100" y="186612"/>
                    <a:pt x="36512" y="171061"/>
                  </a:cubicBezTo>
                  <a:cubicBezTo>
                    <a:pt x="38100" y="158620"/>
                    <a:pt x="34925" y="143069"/>
                    <a:pt x="38100" y="130628"/>
                  </a:cubicBezTo>
                  <a:cubicBezTo>
                    <a:pt x="49212" y="124408"/>
                    <a:pt x="49212" y="119742"/>
                    <a:pt x="61912" y="116632"/>
                  </a:cubicBezTo>
                  <a:cubicBezTo>
                    <a:pt x="70247" y="120131"/>
                    <a:pt x="72330" y="139376"/>
                    <a:pt x="74191" y="140250"/>
                  </a:cubicBezTo>
                  <a:lnTo>
                    <a:pt x="76200" y="133738"/>
                  </a:lnTo>
                  <a:cubicBezTo>
                    <a:pt x="90487" y="125963"/>
                    <a:pt x="84137" y="113522"/>
                    <a:pt x="104775" y="110412"/>
                  </a:cubicBezTo>
                  <a:cubicBezTo>
                    <a:pt x="125412" y="111967"/>
                    <a:pt x="127000" y="111967"/>
                    <a:pt x="128587" y="91750"/>
                  </a:cubicBezTo>
                  <a:cubicBezTo>
                    <a:pt x="133350" y="82420"/>
                    <a:pt x="139700" y="80865"/>
                    <a:pt x="147637" y="73089"/>
                  </a:cubicBezTo>
                  <a:close/>
                  <a:moveTo>
                    <a:pt x="195263" y="0"/>
                  </a:moveTo>
                  <a:cubicBezTo>
                    <a:pt x="195263" y="13996"/>
                    <a:pt x="201613" y="3110"/>
                    <a:pt x="204788" y="18661"/>
                  </a:cubicBezTo>
                  <a:cubicBezTo>
                    <a:pt x="201613" y="34212"/>
                    <a:pt x="195263" y="29547"/>
                    <a:pt x="193676" y="49763"/>
                  </a:cubicBezTo>
                  <a:cubicBezTo>
                    <a:pt x="182563" y="55984"/>
                    <a:pt x="180975" y="57539"/>
                    <a:pt x="179388" y="69980"/>
                  </a:cubicBezTo>
                  <a:cubicBezTo>
                    <a:pt x="177800" y="73090"/>
                    <a:pt x="177800" y="79310"/>
                    <a:pt x="174625" y="77755"/>
                  </a:cubicBezTo>
                  <a:cubicBezTo>
                    <a:pt x="171450" y="76200"/>
                    <a:pt x="176213" y="71535"/>
                    <a:pt x="176213" y="68424"/>
                  </a:cubicBezTo>
                  <a:cubicBezTo>
                    <a:pt x="177800" y="59094"/>
                    <a:pt x="177800" y="51318"/>
                    <a:pt x="179388" y="41988"/>
                  </a:cubicBezTo>
                  <a:cubicBezTo>
                    <a:pt x="174625" y="32657"/>
                    <a:pt x="174625" y="24882"/>
                    <a:pt x="176213" y="13996"/>
                  </a:cubicBezTo>
                  <a:cubicBezTo>
                    <a:pt x="188913" y="12441"/>
                    <a:pt x="185738" y="7776"/>
                    <a:pt x="19526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CA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5" name="Freeform 7"/>
            <p:cNvSpPr>
              <a:spLocks/>
            </p:cNvSpPr>
            <p:nvPr/>
          </p:nvSpPr>
          <p:spPr bwMode="auto">
            <a:xfrm>
              <a:off x="4776837" y="6499900"/>
              <a:ext cx="92427" cy="35674"/>
            </a:xfrm>
            <a:custGeom>
              <a:avLst/>
              <a:gdLst>
                <a:gd name="T0" fmla="*/ 50 w 58"/>
                <a:gd name="T1" fmla="*/ 2 h 26"/>
                <a:gd name="T2" fmla="*/ 38 w 58"/>
                <a:gd name="T3" fmla="*/ 0 h 26"/>
                <a:gd name="T4" fmla="*/ 32 w 58"/>
                <a:gd name="T5" fmla="*/ 0 h 26"/>
                <a:gd name="T6" fmla="*/ 26 w 58"/>
                <a:gd name="T7" fmla="*/ 0 h 26"/>
                <a:gd name="T8" fmla="*/ 18 w 58"/>
                <a:gd name="T9" fmla="*/ 0 h 26"/>
                <a:gd name="T10" fmla="*/ 14 w 58"/>
                <a:gd name="T11" fmla="*/ 0 h 26"/>
                <a:gd name="T12" fmla="*/ 14 w 58"/>
                <a:gd name="T13" fmla="*/ 0 h 26"/>
                <a:gd name="T14" fmla="*/ 12 w 58"/>
                <a:gd name="T15" fmla="*/ 0 h 26"/>
                <a:gd name="T16" fmla="*/ 12 w 58"/>
                <a:gd name="T17" fmla="*/ 2 h 26"/>
                <a:gd name="T18" fmla="*/ 12 w 58"/>
                <a:gd name="T19" fmla="*/ 2 h 26"/>
                <a:gd name="T20" fmla="*/ 12 w 58"/>
                <a:gd name="T21" fmla="*/ 2 h 26"/>
                <a:gd name="T22" fmla="*/ 12 w 58"/>
                <a:gd name="T23" fmla="*/ 4 h 26"/>
                <a:gd name="T24" fmla="*/ 10 w 58"/>
                <a:gd name="T25" fmla="*/ 4 h 26"/>
                <a:gd name="T26" fmla="*/ 10 w 58"/>
                <a:gd name="T27" fmla="*/ 6 h 26"/>
                <a:gd name="T28" fmla="*/ 8 w 58"/>
                <a:gd name="T29" fmla="*/ 6 h 26"/>
                <a:gd name="T30" fmla="*/ 8 w 58"/>
                <a:gd name="T31" fmla="*/ 6 h 26"/>
                <a:gd name="T32" fmla="*/ 8 w 58"/>
                <a:gd name="T33" fmla="*/ 8 h 26"/>
                <a:gd name="T34" fmla="*/ 6 w 58"/>
                <a:gd name="T35" fmla="*/ 8 h 26"/>
                <a:gd name="T36" fmla="*/ 4 w 58"/>
                <a:gd name="T37" fmla="*/ 10 h 26"/>
                <a:gd name="T38" fmla="*/ 2 w 58"/>
                <a:gd name="T39" fmla="*/ 12 h 26"/>
                <a:gd name="T40" fmla="*/ 2 w 58"/>
                <a:gd name="T41" fmla="*/ 14 h 26"/>
                <a:gd name="T42" fmla="*/ 0 w 58"/>
                <a:gd name="T43" fmla="*/ 14 h 26"/>
                <a:gd name="T44" fmla="*/ 0 w 58"/>
                <a:gd name="T45" fmla="*/ 16 h 26"/>
                <a:gd name="T46" fmla="*/ 2 w 58"/>
                <a:gd name="T47" fmla="*/ 18 h 26"/>
                <a:gd name="T48" fmla="*/ 2 w 58"/>
                <a:gd name="T49" fmla="*/ 20 h 26"/>
                <a:gd name="T50" fmla="*/ 6 w 58"/>
                <a:gd name="T51" fmla="*/ 20 h 26"/>
                <a:gd name="T52" fmla="*/ 6 w 58"/>
                <a:gd name="T53" fmla="*/ 20 h 26"/>
                <a:gd name="T54" fmla="*/ 6 w 58"/>
                <a:gd name="T55" fmla="*/ 20 h 26"/>
                <a:gd name="T56" fmla="*/ 10 w 58"/>
                <a:gd name="T57" fmla="*/ 22 h 26"/>
                <a:gd name="T58" fmla="*/ 12 w 58"/>
                <a:gd name="T59" fmla="*/ 24 h 26"/>
                <a:gd name="T60" fmla="*/ 16 w 58"/>
                <a:gd name="T61" fmla="*/ 24 h 26"/>
                <a:gd name="T62" fmla="*/ 18 w 58"/>
                <a:gd name="T63" fmla="*/ 26 h 26"/>
                <a:gd name="T64" fmla="*/ 20 w 58"/>
                <a:gd name="T65" fmla="*/ 26 h 26"/>
                <a:gd name="T66" fmla="*/ 20 w 58"/>
                <a:gd name="T67" fmla="*/ 26 h 26"/>
                <a:gd name="T68" fmla="*/ 22 w 58"/>
                <a:gd name="T69" fmla="*/ 26 h 26"/>
                <a:gd name="T70" fmla="*/ 24 w 58"/>
                <a:gd name="T71" fmla="*/ 24 h 26"/>
                <a:gd name="T72" fmla="*/ 26 w 58"/>
                <a:gd name="T73" fmla="*/ 24 h 26"/>
                <a:gd name="T74" fmla="*/ 26 w 58"/>
                <a:gd name="T75" fmla="*/ 24 h 26"/>
                <a:gd name="T76" fmla="*/ 26 w 58"/>
                <a:gd name="T77" fmla="*/ 22 h 26"/>
                <a:gd name="T78" fmla="*/ 30 w 58"/>
                <a:gd name="T79" fmla="*/ 22 h 26"/>
                <a:gd name="T80" fmla="*/ 32 w 58"/>
                <a:gd name="T81" fmla="*/ 22 h 26"/>
                <a:gd name="T82" fmla="*/ 34 w 58"/>
                <a:gd name="T83" fmla="*/ 20 h 26"/>
                <a:gd name="T84" fmla="*/ 36 w 58"/>
                <a:gd name="T85" fmla="*/ 20 h 26"/>
                <a:gd name="T86" fmla="*/ 38 w 58"/>
                <a:gd name="T87" fmla="*/ 18 h 26"/>
                <a:gd name="T88" fmla="*/ 40 w 58"/>
                <a:gd name="T89" fmla="*/ 18 h 26"/>
                <a:gd name="T90" fmla="*/ 40 w 58"/>
                <a:gd name="T91" fmla="*/ 18 h 26"/>
                <a:gd name="T92" fmla="*/ 42 w 58"/>
                <a:gd name="T93" fmla="*/ 16 h 26"/>
                <a:gd name="T94" fmla="*/ 42 w 58"/>
                <a:gd name="T95" fmla="*/ 12 h 26"/>
                <a:gd name="T96" fmla="*/ 42 w 58"/>
                <a:gd name="T97" fmla="*/ 12 h 26"/>
                <a:gd name="T98" fmla="*/ 44 w 58"/>
                <a:gd name="T99" fmla="*/ 12 h 26"/>
                <a:gd name="T100" fmla="*/ 48 w 58"/>
                <a:gd name="T101" fmla="*/ 10 h 26"/>
                <a:gd name="T102" fmla="*/ 50 w 58"/>
                <a:gd name="T103" fmla="*/ 10 h 26"/>
                <a:gd name="T104" fmla="*/ 54 w 58"/>
                <a:gd name="T105" fmla="*/ 8 h 26"/>
                <a:gd name="T106" fmla="*/ 56 w 58"/>
                <a:gd name="T107" fmla="*/ 6 h 26"/>
                <a:gd name="T108" fmla="*/ 58 w 58"/>
                <a:gd name="T109" fmla="*/ 4 h 26"/>
                <a:gd name="T110" fmla="*/ 58 w 58"/>
                <a:gd name="T111" fmla="*/ 4 h 26"/>
                <a:gd name="T112" fmla="*/ 56 w 58"/>
                <a:gd name="T113" fmla="*/ 2 h 26"/>
                <a:gd name="T114" fmla="*/ 50 w 58"/>
                <a:gd name="T1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26">
                  <a:moveTo>
                    <a:pt x="50" y="2"/>
                  </a:moveTo>
                  <a:lnTo>
                    <a:pt x="38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8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  <p:sp>
          <p:nvSpPr>
            <p:cNvPr id="366" name="Freeform 8"/>
            <p:cNvSpPr>
              <a:spLocks/>
            </p:cNvSpPr>
            <p:nvPr/>
          </p:nvSpPr>
          <p:spPr bwMode="auto">
            <a:xfrm>
              <a:off x="4499556" y="5731298"/>
              <a:ext cx="423218" cy="877242"/>
            </a:xfrm>
            <a:custGeom>
              <a:avLst/>
              <a:gdLst>
                <a:gd name="T0" fmla="*/ 78 w 262"/>
                <a:gd name="T1" fmla="*/ 590 h 618"/>
                <a:gd name="T2" fmla="*/ 70 w 262"/>
                <a:gd name="T3" fmla="*/ 566 h 618"/>
                <a:gd name="T4" fmla="*/ 60 w 262"/>
                <a:gd name="T5" fmla="*/ 542 h 618"/>
                <a:gd name="T6" fmla="*/ 60 w 262"/>
                <a:gd name="T7" fmla="*/ 518 h 618"/>
                <a:gd name="T8" fmla="*/ 68 w 262"/>
                <a:gd name="T9" fmla="*/ 512 h 618"/>
                <a:gd name="T10" fmla="*/ 82 w 262"/>
                <a:gd name="T11" fmla="*/ 506 h 618"/>
                <a:gd name="T12" fmla="*/ 82 w 262"/>
                <a:gd name="T13" fmla="*/ 488 h 618"/>
                <a:gd name="T14" fmla="*/ 98 w 262"/>
                <a:gd name="T15" fmla="*/ 474 h 618"/>
                <a:gd name="T16" fmla="*/ 102 w 262"/>
                <a:gd name="T17" fmla="*/ 450 h 618"/>
                <a:gd name="T18" fmla="*/ 84 w 262"/>
                <a:gd name="T19" fmla="*/ 438 h 618"/>
                <a:gd name="T20" fmla="*/ 80 w 262"/>
                <a:gd name="T21" fmla="*/ 418 h 618"/>
                <a:gd name="T22" fmla="*/ 88 w 262"/>
                <a:gd name="T23" fmla="*/ 410 h 618"/>
                <a:gd name="T24" fmla="*/ 104 w 262"/>
                <a:gd name="T25" fmla="*/ 402 h 618"/>
                <a:gd name="T26" fmla="*/ 108 w 262"/>
                <a:gd name="T27" fmla="*/ 394 h 618"/>
                <a:gd name="T28" fmla="*/ 114 w 262"/>
                <a:gd name="T29" fmla="*/ 370 h 618"/>
                <a:gd name="T30" fmla="*/ 120 w 262"/>
                <a:gd name="T31" fmla="*/ 362 h 618"/>
                <a:gd name="T32" fmla="*/ 136 w 262"/>
                <a:gd name="T33" fmla="*/ 354 h 618"/>
                <a:gd name="T34" fmla="*/ 118 w 262"/>
                <a:gd name="T35" fmla="*/ 342 h 618"/>
                <a:gd name="T36" fmla="*/ 118 w 262"/>
                <a:gd name="T37" fmla="*/ 330 h 618"/>
                <a:gd name="T38" fmla="*/ 122 w 262"/>
                <a:gd name="T39" fmla="*/ 324 h 618"/>
                <a:gd name="T40" fmla="*/ 146 w 262"/>
                <a:gd name="T41" fmla="*/ 322 h 618"/>
                <a:gd name="T42" fmla="*/ 154 w 262"/>
                <a:gd name="T43" fmla="*/ 314 h 618"/>
                <a:gd name="T44" fmla="*/ 160 w 262"/>
                <a:gd name="T45" fmla="*/ 296 h 618"/>
                <a:gd name="T46" fmla="*/ 168 w 262"/>
                <a:gd name="T47" fmla="*/ 290 h 618"/>
                <a:gd name="T48" fmla="*/ 204 w 262"/>
                <a:gd name="T49" fmla="*/ 280 h 618"/>
                <a:gd name="T50" fmla="*/ 232 w 262"/>
                <a:gd name="T51" fmla="*/ 250 h 618"/>
                <a:gd name="T52" fmla="*/ 238 w 262"/>
                <a:gd name="T53" fmla="*/ 240 h 618"/>
                <a:gd name="T54" fmla="*/ 228 w 262"/>
                <a:gd name="T55" fmla="*/ 214 h 618"/>
                <a:gd name="T56" fmla="*/ 218 w 262"/>
                <a:gd name="T57" fmla="*/ 188 h 618"/>
                <a:gd name="T58" fmla="*/ 220 w 262"/>
                <a:gd name="T59" fmla="*/ 140 h 618"/>
                <a:gd name="T60" fmla="*/ 234 w 262"/>
                <a:gd name="T61" fmla="*/ 122 h 618"/>
                <a:gd name="T62" fmla="*/ 256 w 262"/>
                <a:gd name="T63" fmla="*/ 94 h 618"/>
                <a:gd name="T64" fmla="*/ 262 w 262"/>
                <a:gd name="T65" fmla="*/ 86 h 618"/>
                <a:gd name="T66" fmla="*/ 246 w 262"/>
                <a:gd name="T67" fmla="*/ 86 h 618"/>
                <a:gd name="T68" fmla="*/ 224 w 262"/>
                <a:gd name="T69" fmla="*/ 80 h 618"/>
                <a:gd name="T70" fmla="*/ 222 w 262"/>
                <a:gd name="T71" fmla="*/ 64 h 618"/>
                <a:gd name="T72" fmla="*/ 194 w 262"/>
                <a:gd name="T73" fmla="*/ 32 h 618"/>
                <a:gd name="T74" fmla="*/ 160 w 262"/>
                <a:gd name="T75" fmla="*/ 10 h 618"/>
                <a:gd name="T76" fmla="*/ 138 w 262"/>
                <a:gd name="T77" fmla="*/ 2 h 618"/>
                <a:gd name="T78" fmla="*/ 106 w 262"/>
                <a:gd name="T79" fmla="*/ 0 h 618"/>
                <a:gd name="T80" fmla="*/ 94 w 262"/>
                <a:gd name="T81" fmla="*/ 12 h 618"/>
                <a:gd name="T82" fmla="*/ 84 w 262"/>
                <a:gd name="T83" fmla="*/ 32 h 618"/>
                <a:gd name="T84" fmla="*/ 78 w 262"/>
                <a:gd name="T85" fmla="*/ 40 h 618"/>
                <a:gd name="T86" fmla="*/ 74 w 262"/>
                <a:gd name="T87" fmla="*/ 62 h 618"/>
                <a:gd name="T88" fmla="*/ 74 w 262"/>
                <a:gd name="T89" fmla="*/ 82 h 618"/>
                <a:gd name="T90" fmla="*/ 66 w 262"/>
                <a:gd name="T91" fmla="*/ 94 h 618"/>
                <a:gd name="T92" fmla="*/ 48 w 262"/>
                <a:gd name="T93" fmla="*/ 118 h 618"/>
                <a:gd name="T94" fmla="*/ 50 w 262"/>
                <a:gd name="T95" fmla="*/ 182 h 618"/>
                <a:gd name="T96" fmla="*/ 46 w 262"/>
                <a:gd name="T97" fmla="*/ 224 h 618"/>
                <a:gd name="T98" fmla="*/ 30 w 262"/>
                <a:gd name="T99" fmla="*/ 286 h 618"/>
                <a:gd name="T100" fmla="*/ 16 w 262"/>
                <a:gd name="T101" fmla="*/ 340 h 618"/>
                <a:gd name="T102" fmla="*/ 28 w 262"/>
                <a:gd name="T103" fmla="*/ 380 h 618"/>
                <a:gd name="T104" fmla="*/ 26 w 262"/>
                <a:gd name="T105" fmla="*/ 430 h 618"/>
                <a:gd name="T106" fmla="*/ 12 w 262"/>
                <a:gd name="T107" fmla="*/ 484 h 618"/>
                <a:gd name="T108" fmla="*/ 0 w 262"/>
                <a:gd name="T109" fmla="*/ 514 h 618"/>
                <a:gd name="T110" fmla="*/ 20 w 262"/>
                <a:gd name="T111" fmla="*/ 530 h 618"/>
                <a:gd name="T112" fmla="*/ 22 w 262"/>
                <a:gd name="T113" fmla="*/ 536 h 618"/>
                <a:gd name="T114" fmla="*/ 14 w 262"/>
                <a:gd name="T115" fmla="*/ 558 h 618"/>
                <a:gd name="T116" fmla="*/ 28 w 262"/>
                <a:gd name="T117" fmla="*/ 568 h 618"/>
                <a:gd name="T118" fmla="*/ 58 w 262"/>
                <a:gd name="T119" fmla="*/ 606 h 618"/>
                <a:gd name="T120" fmla="*/ 68 w 262"/>
                <a:gd name="T121" fmla="*/ 616 h 618"/>
                <a:gd name="T122" fmla="*/ 98 w 262"/>
                <a:gd name="T12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2" h="618">
                  <a:moveTo>
                    <a:pt x="94" y="610"/>
                  </a:moveTo>
                  <a:lnTo>
                    <a:pt x="90" y="606"/>
                  </a:lnTo>
                  <a:lnTo>
                    <a:pt x="88" y="600"/>
                  </a:lnTo>
                  <a:lnTo>
                    <a:pt x="86" y="598"/>
                  </a:lnTo>
                  <a:lnTo>
                    <a:pt x="82" y="596"/>
                  </a:lnTo>
                  <a:lnTo>
                    <a:pt x="82" y="596"/>
                  </a:lnTo>
                  <a:lnTo>
                    <a:pt x="82" y="594"/>
                  </a:lnTo>
                  <a:lnTo>
                    <a:pt x="80" y="592"/>
                  </a:lnTo>
                  <a:lnTo>
                    <a:pt x="78" y="590"/>
                  </a:lnTo>
                  <a:lnTo>
                    <a:pt x="76" y="588"/>
                  </a:lnTo>
                  <a:lnTo>
                    <a:pt x="74" y="588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70" y="584"/>
                  </a:lnTo>
                  <a:lnTo>
                    <a:pt x="70" y="578"/>
                  </a:lnTo>
                  <a:lnTo>
                    <a:pt x="70" y="574"/>
                  </a:lnTo>
                  <a:lnTo>
                    <a:pt x="70" y="570"/>
                  </a:lnTo>
                  <a:lnTo>
                    <a:pt x="70" y="566"/>
                  </a:lnTo>
                  <a:lnTo>
                    <a:pt x="70" y="562"/>
                  </a:lnTo>
                  <a:lnTo>
                    <a:pt x="68" y="560"/>
                  </a:lnTo>
                  <a:lnTo>
                    <a:pt x="68" y="556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48"/>
                  </a:lnTo>
                  <a:lnTo>
                    <a:pt x="62" y="544"/>
                  </a:lnTo>
                  <a:lnTo>
                    <a:pt x="60" y="542"/>
                  </a:lnTo>
                  <a:lnTo>
                    <a:pt x="58" y="538"/>
                  </a:lnTo>
                  <a:lnTo>
                    <a:pt x="58" y="538"/>
                  </a:lnTo>
                  <a:lnTo>
                    <a:pt x="58" y="536"/>
                  </a:lnTo>
                  <a:lnTo>
                    <a:pt x="58" y="532"/>
                  </a:lnTo>
                  <a:lnTo>
                    <a:pt x="58" y="530"/>
                  </a:lnTo>
                  <a:lnTo>
                    <a:pt x="60" y="526"/>
                  </a:lnTo>
                  <a:lnTo>
                    <a:pt x="60" y="524"/>
                  </a:lnTo>
                  <a:lnTo>
                    <a:pt x="60" y="520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0" y="518"/>
                  </a:lnTo>
                  <a:lnTo>
                    <a:pt x="62" y="516"/>
                  </a:lnTo>
                  <a:lnTo>
                    <a:pt x="62" y="516"/>
                  </a:lnTo>
                  <a:lnTo>
                    <a:pt x="62" y="514"/>
                  </a:lnTo>
                  <a:lnTo>
                    <a:pt x="64" y="512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8" y="512"/>
                  </a:lnTo>
                  <a:lnTo>
                    <a:pt x="70" y="510"/>
                  </a:lnTo>
                  <a:lnTo>
                    <a:pt x="72" y="510"/>
                  </a:lnTo>
                  <a:lnTo>
                    <a:pt x="74" y="510"/>
                  </a:lnTo>
                  <a:lnTo>
                    <a:pt x="78" y="510"/>
                  </a:lnTo>
                  <a:lnTo>
                    <a:pt x="80" y="510"/>
                  </a:lnTo>
                  <a:lnTo>
                    <a:pt x="80" y="510"/>
                  </a:lnTo>
                  <a:lnTo>
                    <a:pt x="82" y="508"/>
                  </a:lnTo>
                  <a:lnTo>
                    <a:pt x="82" y="506"/>
                  </a:lnTo>
                  <a:lnTo>
                    <a:pt x="82" y="506"/>
                  </a:lnTo>
                  <a:lnTo>
                    <a:pt x="82" y="504"/>
                  </a:lnTo>
                  <a:lnTo>
                    <a:pt x="82" y="504"/>
                  </a:lnTo>
                  <a:lnTo>
                    <a:pt x="78" y="500"/>
                  </a:lnTo>
                  <a:lnTo>
                    <a:pt x="78" y="500"/>
                  </a:lnTo>
                  <a:lnTo>
                    <a:pt x="78" y="498"/>
                  </a:lnTo>
                  <a:lnTo>
                    <a:pt x="80" y="492"/>
                  </a:lnTo>
                  <a:lnTo>
                    <a:pt x="80" y="492"/>
                  </a:lnTo>
                  <a:lnTo>
                    <a:pt x="80" y="492"/>
                  </a:lnTo>
                  <a:lnTo>
                    <a:pt x="82" y="488"/>
                  </a:lnTo>
                  <a:lnTo>
                    <a:pt x="82" y="488"/>
                  </a:lnTo>
                  <a:lnTo>
                    <a:pt x="82" y="488"/>
                  </a:lnTo>
                  <a:lnTo>
                    <a:pt x="84" y="486"/>
                  </a:lnTo>
                  <a:lnTo>
                    <a:pt x="84" y="486"/>
                  </a:lnTo>
                  <a:lnTo>
                    <a:pt x="84" y="486"/>
                  </a:lnTo>
                  <a:lnTo>
                    <a:pt x="86" y="482"/>
                  </a:lnTo>
                  <a:lnTo>
                    <a:pt x="92" y="478"/>
                  </a:lnTo>
                  <a:lnTo>
                    <a:pt x="94" y="476"/>
                  </a:lnTo>
                  <a:lnTo>
                    <a:pt x="98" y="474"/>
                  </a:lnTo>
                  <a:lnTo>
                    <a:pt x="100" y="470"/>
                  </a:lnTo>
                  <a:lnTo>
                    <a:pt x="102" y="468"/>
                  </a:lnTo>
                  <a:lnTo>
                    <a:pt x="104" y="464"/>
                  </a:lnTo>
                  <a:lnTo>
                    <a:pt x="106" y="462"/>
                  </a:lnTo>
                  <a:lnTo>
                    <a:pt x="104" y="460"/>
                  </a:lnTo>
                  <a:lnTo>
                    <a:pt x="104" y="456"/>
                  </a:lnTo>
                  <a:lnTo>
                    <a:pt x="104" y="454"/>
                  </a:lnTo>
                  <a:lnTo>
                    <a:pt x="102" y="452"/>
                  </a:lnTo>
                  <a:lnTo>
                    <a:pt x="102" y="450"/>
                  </a:lnTo>
                  <a:lnTo>
                    <a:pt x="100" y="450"/>
                  </a:lnTo>
                  <a:lnTo>
                    <a:pt x="98" y="448"/>
                  </a:lnTo>
                  <a:lnTo>
                    <a:pt x="94" y="448"/>
                  </a:lnTo>
                  <a:lnTo>
                    <a:pt x="94" y="448"/>
                  </a:lnTo>
                  <a:lnTo>
                    <a:pt x="92" y="448"/>
                  </a:lnTo>
                  <a:lnTo>
                    <a:pt x="88" y="444"/>
                  </a:lnTo>
                  <a:lnTo>
                    <a:pt x="88" y="444"/>
                  </a:lnTo>
                  <a:lnTo>
                    <a:pt x="88" y="444"/>
                  </a:lnTo>
                  <a:lnTo>
                    <a:pt x="84" y="438"/>
                  </a:lnTo>
                  <a:lnTo>
                    <a:pt x="82" y="434"/>
                  </a:lnTo>
                  <a:lnTo>
                    <a:pt x="78" y="430"/>
                  </a:lnTo>
                  <a:lnTo>
                    <a:pt x="78" y="430"/>
                  </a:lnTo>
                  <a:lnTo>
                    <a:pt x="78" y="428"/>
                  </a:lnTo>
                  <a:lnTo>
                    <a:pt x="78" y="424"/>
                  </a:lnTo>
                  <a:lnTo>
                    <a:pt x="80" y="422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2" y="414"/>
                  </a:lnTo>
                  <a:lnTo>
                    <a:pt x="82" y="414"/>
                  </a:lnTo>
                  <a:lnTo>
                    <a:pt x="82" y="414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88" y="410"/>
                  </a:lnTo>
                  <a:lnTo>
                    <a:pt x="88" y="410"/>
                  </a:lnTo>
                  <a:lnTo>
                    <a:pt x="88" y="410"/>
                  </a:lnTo>
                  <a:lnTo>
                    <a:pt x="92" y="410"/>
                  </a:lnTo>
                  <a:lnTo>
                    <a:pt x="94" y="410"/>
                  </a:lnTo>
                  <a:lnTo>
                    <a:pt x="96" y="410"/>
                  </a:lnTo>
                  <a:lnTo>
                    <a:pt x="100" y="410"/>
                  </a:lnTo>
                  <a:lnTo>
                    <a:pt x="102" y="410"/>
                  </a:lnTo>
                  <a:lnTo>
                    <a:pt x="102" y="410"/>
                  </a:lnTo>
                  <a:lnTo>
                    <a:pt x="102" y="406"/>
                  </a:lnTo>
                  <a:lnTo>
                    <a:pt x="104" y="402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6" y="398"/>
                  </a:lnTo>
                  <a:lnTo>
                    <a:pt x="106" y="398"/>
                  </a:lnTo>
                  <a:lnTo>
                    <a:pt x="106" y="396"/>
                  </a:lnTo>
                  <a:lnTo>
                    <a:pt x="108" y="394"/>
                  </a:lnTo>
                  <a:lnTo>
                    <a:pt x="108" y="394"/>
                  </a:lnTo>
                  <a:lnTo>
                    <a:pt x="108" y="394"/>
                  </a:lnTo>
                  <a:lnTo>
                    <a:pt x="110" y="394"/>
                  </a:lnTo>
                  <a:lnTo>
                    <a:pt x="112" y="390"/>
                  </a:lnTo>
                  <a:lnTo>
                    <a:pt x="114" y="386"/>
                  </a:lnTo>
                  <a:lnTo>
                    <a:pt x="114" y="382"/>
                  </a:lnTo>
                  <a:lnTo>
                    <a:pt x="116" y="378"/>
                  </a:lnTo>
                  <a:lnTo>
                    <a:pt x="114" y="376"/>
                  </a:lnTo>
                  <a:lnTo>
                    <a:pt x="114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68"/>
                  </a:lnTo>
                  <a:lnTo>
                    <a:pt x="116" y="368"/>
                  </a:lnTo>
                  <a:lnTo>
                    <a:pt x="116" y="368"/>
                  </a:lnTo>
                  <a:lnTo>
                    <a:pt x="116" y="366"/>
                  </a:lnTo>
                  <a:lnTo>
                    <a:pt x="116" y="366"/>
                  </a:lnTo>
                  <a:lnTo>
                    <a:pt x="118" y="364"/>
                  </a:lnTo>
                  <a:lnTo>
                    <a:pt x="120" y="362"/>
                  </a:lnTo>
                  <a:lnTo>
                    <a:pt x="120" y="362"/>
                  </a:lnTo>
                  <a:lnTo>
                    <a:pt x="120" y="362"/>
                  </a:lnTo>
                  <a:lnTo>
                    <a:pt x="124" y="360"/>
                  </a:lnTo>
                  <a:lnTo>
                    <a:pt x="124" y="360"/>
                  </a:lnTo>
                  <a:lnTo>
                    <a:pt x="124" y="360"/>
                  </a:lnTo>
                  <a:lnTo>
                    <a:pt x="128" y="360"/>
                  </a:lnTo>
                  <a:lnTo>
                    <a:pt x="132" y="360"/>
                  </a:lnTo>
                  <a:lnTo>
                    <a:pt x="136" y="360"/>
                  </a:lnTo>
                  <a:lnTo>
                    <a:pt x="136" y="358"/>
                  </a:lnTo>
                  <a:lnTo>
                    <a:pt x="136" y="354"/>
                  </a:lnTo>
                  <a:lnTo>
                    <a:pt x="136" y="352"/>
                  </a:lnTo>
                  <a:lnTo>
                    <a:pt x="134" y="352"/>
                  </a:lnTo>
                  <a:lnTo>
                    <a:pt x="132" y="350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20" y="348"/>
                  </a:lnTo>
                  <a:lnTo>
                    <a:pt x="120" y="348"/>
                  </a:lnTo>
                  <a:lnTo>
                    <a:pt x="118" y="346"/>
                  </a:lnTo>
                  <a:lnTo>
                    <a:pt x="118" y="342"/>
                  </a:lnTo>
                  <a:lnTo>
                    <a:pt x="118" y="338"/>
                  </a:lnTo>
                  <a:lnTo>
                    <a:pt x="116" y="336"/>
                  </a:lnTo>
                  <a:lnTo>
                    <a:pt x="116" y="334"/>
                  </a:lnTo>
                  <a:lnTo>
                    <a:pt x="116" y="334"/>
                  </a:lnTo>
                  <a:lnTo>
                    <a:pt x="116" y="332"/>
                  </a:lnTo>
                  <a:lnTo>
                    <a:pt x="116" y="330"/>
                  </a:lnTo>
                  <a:lnTo>
                    <a:pt x="116" y="330"/>
                  </a:lnTo>
                  <a:lnTo>
                    <a:pt x="116" y="330"/>
                  </a:lnTo>
                  <a:lnTo>
                    <a:pt x="118" y="330"/>
                  </a:lnTo>
                  <a:lnTo>
                    <a:pt x="118" y="330"/>
                  </a:lnTo>
                  <a:lnTo>
                    <a:pt x="118" y="328"/>
                  </a:lnTo>
                  <a:lnTo>
                    <a:pt x="118" y="328"/>
                  </a:lnTo>
                  <a:lnTo>
                    <a:pt x="118" y="328"/>
                  </a:lnTo>
                  <a:lnTo>
                    <a:pt x="118" y="326"/>
                  </a:lnTo>
                  <a:lnTo>
                    <a:pt x="120" y="326"/>
                  </a:lnTo>
                  <a:lnTo>
                    <a:pt x="120" y="326"/>
                  </a:lnTo>
                  <a:lnTo>
                    <a:pt x="120" y="326"/>
                  </a:lnTo>
                  <a:lnTo>
                    <a:pt x="122" y="324"/>
                  </a:lnTo>
                  <a:lnTo>
                    <a:pt x="122" y="324"/>
                  </a:lnTo>
                  <a:lnTo>
                    <a:pt x="122" y="324"/>
                  </a:lnTo>
                  <a:lnTo>
                    <a:pt x="124" y="324"/>
                  </a:lnTo>
                  <a:lnTo>
                    <a:pt x="128" y="324"/>
                  </a:lnTo>
                  <a:lnTo>
                    <a:pt x="130" y="324"/>
                  </a:lnTo>
                  <a:lnTo>
                    <a:pt x="134" y="324"/>
                  </a:lnTo>
                  <a:lnTo>
                    <a:pt x="138" y="322"/>
                  </a:lnTo>
                  <a:lnTo>
                    <a:pt x="142" y="322"/>
                  </a:lnTo>
                  <a:lnTo>
                    <a:pt x="146" y="322"/>
                  </a:lnTo>
                  <a:lnTo>
                    <a:pt x="148" y="320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2" y="316"/>
                  </a:lnTo>
                  <a:lnTo>
                    <a:pt x="152" y="316"/>
                  </a:lnTo>
                  <a:lnTo>
                    <a:pt x="152" y="314"/>
                  </a:lnTo>
                  <a:lnTo>
                    <a:pt x="154" y="314"/>
                  </a:lnTo>
                  <a:lnTo>
                    <a:pt x="154" y="314"/>
                  </a:lnTo>
                  <a:lnTo>
                    <a:pt x="154" y="314"/>
                  </a:lnTo>
                  <a:lnTo>
                    <a:pt x="156" y="314"/>
                  </a:lnTo>
                  <a:lnTo>
                    <a:pt x="156" y="312"/>
                  </a:lnTo>
                  <a:lnTo>
                    <a:pt x="158" y="312"/>
                  </a:lnTo>
                  <a:lnTo>
                    <a:pt x="158" y="308"/>
                  </a:lnTo>
                  <a:lnTo>
                    <a:pt x="158" y="302"/>
                  </a:lnTo>
                  <a:lnTo>
                    <a:pt x="158" y="300"/>
                  </a:lnTo>
                  <a:lnTo>
                    <a:pt x="160" y="296"/>
                  </a:lnTo>
                  <a:lnTo>
                    <a:pt x="160" y="296"/>
                  </a:lnTo>
                  <a:lnTo>
                    <a:pt x="160" y="296"/>
                  </a:lnTo>
                  <a:lnTo>
                    <a:pt x="162" y="294"/>
                  </a:lnTo>
                  <a:lnTo>
                    <a:pt x="162" y="294"/>
                  </a:lnTo>
                  <a:lnTo>
                    <a:pt x="162" y="292"/>
                  </a:lnTo>
                  <a:lnTo>
                    <a:pt x="164" y="290"/>
                  </a:lnTo>
                  <a:lnTo>
                    <a:pt x="164" y="290"/>
                  </a:lnTo>
                  <a:lnTo>
                    <a:pt x="166" y="290"/>
                  </a:lnTo>
                  <a:lnTo>
                    <a:pt x="166" y="290"/>
                  </a:lnTo>
                  <a:lnTo>
                    <a:pt x="168" y="290"/>
                  </a:lnTo>
                  <a:lnTo>
                    <a:pt x="170" y="288"/>
                  </a:lnTo>
                  <a:lnTo>
                    <a:pt x="172" y="288"/>
                  </a:lnTo>
                  <a:lnTo>
                    <a:pt x="174" y="288"/>
                  </a:lnTo>
                  <a:lnTo>
                    <a:pt x="178" y="286"/>
                  </a:lnTo>
                  <a:lnTo>
                    <a:pt x="184" y="286"/>
                  </a:lnTo>
                  <a:lnTo>
                    <a:pt x="192" y="284"/>
                  </a:lnTo>
                  <a:lnTo>
                    <a:pt x="198" y="282"/>
                  </a:lnTo>
                  <a:lnTo>
                    <a:pt x="202" y="282"/>
                  </a:lnTo>
                  <a:lnTo>
                    <a:pt x="204" y="280"/>
                  </a:lnTo>
                  <a:lnTo>
                    <a:pt x="206" y="280"/>
                  </a:lnTo>
                  <a:lnTo>
                    <a:pt x="206" y="280"/>
                  </a:lnTo>
                  <a:lnTo>
                    <a:pt x="210" y="278"/>
                  </a:lnTo>
                  <a:lnTo>
                    <a:pt x="214" y="276"/>
                  </a:lnTo>
                  <a:lnTo>
                    <a:pt x="218" y="272"/>
                  </a:lnTo>
                  <a:lnTo>
                    <a:pt x="220" y="268"/>
                  </a:lnTo>
                  <a:lnTo>
                    <a:pt x="226" y="262"/>
                  </a:lnTo>
                  <a:lnTo>
                    <a:pt x="232" y="252"/>
                  </a:lnTo>
                  <a:lnTo>
                    <a:pt x="232" y="250"/>
                  </a:lnTo>
                  <a:lnTo>
                    <a:pt x="232" y="250"/>
                  </a:lnTo>
                  <a:lnTo>
                    <a:pt x="232" y="250"/>
                  </a:lnTo>
                  <a:lnTo>
                    <a:pt x="234" y="248"/>
                  </a:lnTo>
                  <a:lnTo>
                    <a:pt x="234" y="248"/>
                  </a:lnTo>
                  <a:lnTo>
                    <a:pt x="234" y="248"/>
                  </a:lnTo>
                  <a:lnTo>
                    <a:pt x="236" y="246"/>
                  </a:lnTo>
                  <a:lnTo>
                    <a:pt x="238" y="242"/>
                  </a:lnTo>
                  <a:lnTo>
                    <a:pt x="238" y="242"/>
                  </a:lnTo>
                  <a:lnTo>
                    <a:pt x="238" y="240"/>
                  </a:lnTo>
                  <a:lnTo>
                    <a:pt x="238" y="238"/>
                  </a:lnTo>
                  <a:lnTo>
                    <a:pt x="238" y="234"/>
                  </a:lnTo>
                  <a:lnTo>
                    <a:pt x="238" y="230"/>
                  </a:lnTo>
                  <a:lnTo>
                    <a:pt x="236" y="226"/>
                  </a:lnTo>
                  <a:lnTo>
                    <a:pt x="236" y="224"/>
                  </a:lnTo>
                  <a:lnTo>
                    <a:pt x="234" y="220"/>
                  </a:lnTo>
                  <a:lnTo>
                    <a:pt x="234" y="218"/>
                  </a:lnTo>
                  <a:lnTo>
                    <a:pt x="230" y="216"/>
                  </a:lnTo>
                  <a:lnTo>
                    <a:pt x="228" y="214"/>
                  </a:lnTo>
                  <a:lnTo>
                    <a:pt x="226" y="212"/>
                  </a:lnTo>
                  <a:lnTo>
                    <a:pt x="226" y="212"/>
                  </a:lnTo>
                  <a:lnTo>
                    <a:pt x="226" y="212"/>
                  </a:lnTo>
                  <a:lnTo>
                    <a:pt x="224" y="206"/>
                  </a:lnTo>
                  <a:lnTo>
                    <a:pt x="220" y="200"/>
                  </a:lnTo>
                  <a:lnTo>
                    <a:pt x="220" y="194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18" y="186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16" y="160"/>
                  </a:lnTo>
                  <a:lnTo>
                    <a:pt x="218" y="152"/>
                  </a:lnTo>
                  <a:lnTo>
                    <a:pt x="220" y="144"/>
                  </a:lnTo>
                  <a:lnTo>
                    <a:pt x="220" y="140"/>
                  </a:lnTo>
                  <a:lnTo>
                    <a:pt x="222" y="136"/>
                  </a:lnTo>
                  <a:lnTo>
                    <a:pt x="222" y="136"/>
                  </a:lnTo>
                  <a:lnTo>
                    <a:pt x="222" y="136"/>
                  </a:lnTo>
                  <a:lnTo>
                    <a:pt x="224" y="134"/>
                  </a:lnTo>
                  <a:lnTo>
                    <a:pt x="224" y="134"/>
                  </a:lnTo>
                  <a:lnTo>
                    <a:pt x="226" y="134"/>
                  </a:lnTo>
                  <a:lnTo>
                    <a:pt x="228" y="132"/>
                  </a:lnTo>
                  <a:lnTo>
                    <a:pt x="230" y="126"/>
                  </a:lnTo>
                  <a:lnTo>
                    <a:pt x="234" y="122"/>
                  </a:lnTo>
                  <a:lnTo>
                    <a:pt x="238" y="118"/>
                  </a:lnTo>
                  <a:lnTo>
                    <a:pt x="242" y="114"/>
                  </a:lnTo>
                  <a:lnTo>
                    <a:pt x="244" y="110"/>
                  </a:lnTo>
                  <a:lnTo>
                    <a:pt x="246" y="108"/>
                  </a:lnTo>
                  <a:lnTo>
                    <a:pt x="248" y="104"/>
                  </a:lnTo>
                  <a:lnTo>
                    <a:pt x="252" y="102"/>
                  </a:lnTo>
                  <a:lnTo>
                    <a:pt x="254" y="98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60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62" y="88"/>
                  </a:lnTo>
                  <a:lnTo>
                    <a:pt x="262" y="86"/>
                  </a:lnTo>
                  <a:lnTo>
                    <a:pt x="262" y="86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0" y="84"/>
                  </a:lnTo>
                  <a:lnTo>
                    <a:pt x="260" y="84"/>
                  </a:lnTo>
                  <a:lnTo>
                    <a:pt x="260" y="86"/>
                  </a:lnTo>
                  <a:lnTo>
                    <a:pt x="256" y="86"/>
                  </a:lnTo>
                  <a:lnTo>
                    <a:pt x="252" y="86"/>
                  </a:lnTo>
                  <a:lnTo>
                    <a:pt x="246" y="86"/>
                  </a:lnTo>
                  <a:lnTo>
                    <a:pt x="238" y="84"/>
                  </a:lnTo>
                  <a:lnTo>
                    <a:pt x="234" y="84"/>
                  </a:lnTo>
                  <a:lnTo>
                    <a:pt x="232" y="82"/>
                  </a:lnTo>
                  <a:lnTo>
                    <a:pt x="232" y="82"/>
                  </a:lnTo>
                  <a:lnTo>
                    <a:pt x="230" y="82"/>
                  </a:lnTo>
                  <a:lnTo>
                    <a:pt x="228" y="82"/>
                  </a:lnTo>
                  <a:lnTo>
                    <a:pt x="226" y="82"/>
                  </a:lnTo>
                  <a:lnTo>
                    <a:pt x="224" y="80"/>
                  </a:lnTo>
                  <a:lnTo>
                    <a:pt x="224" y="80"/>
                  </a:lnTo>
                  <a:lnTo>
                    <a:pt x="222" y="78"/>
                  </a:lnTo>
                  <a:lnTo>
                    <a:pt x="220" y="76"/>
                  </a:lnTo>
                  <a:lnTo>
                    <a:pt x="220" y="76"/>
                  </a:lnTo>
                  <a:lnTo>
                    <a:pt x="220" y="76"/>
                  </a:lnTo>
                  <a:lnTo>
                    <a:pt x="218" y="72"/>
                  </a:lnTo>
                  <a:lnTo>
                    <a:pt x="218" y="72"/>
                  </a:lnTo>
                  <a:lnTo>
                    <a:pt x="218" y="70"/>
                  </a:lnTo>
                  <a:lnTo>
                    <a:pt x="220" y="66"/>
                  </a:lnTo>
                  <a:lnTo>
                    <a:pt x="222" y="64"/>
                  </a:lnTo>
                  <a:lnTo>
                    <a:pt x="222" y="60"/>
                  </a:lnTo>
                  <a:lnTo>
                    <a:pt x="224" y="58"/>
                  </a:lnTo>
                  <a:lnTo>
                    <a:pt x="220" y="56"/>
                  </a:lnTo>
                  <a:lnTo>
                    <a:pt x="218" y="52"/>
                  </a:lnTo>
                  <a:lnTo>
                    <a:pt x="210" y="46"/>
                  </a:lnTo>
                  <a:lnTo>
                    <a:pt x="202" y="38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28"/>
                  </a:lnTo>
                  <a:lnTo>
                    <a:pt x="190" y="30"/>
                  </a:lnTo>
                  <a:lnTo>
                    <a:pt x="188" y="26"/>
                  </a:lnTo>
                  <a:lnTo>
                    <a:pt x="184" y="24"/>
                  </a:lnTo>
                  <a:lnTo>
                    <a:pt x="178" y="20"/>
                  </a:lnTo>
                  <a:lnTo>
                    <a:pt x="174" y="16"/>
                  </a:lnTo>
                  <a:lnTo>
                    <a:pt x="168" y="14"/>
                  </a:lnTo>
                  <a:lnTo>
                    <a:pt x="164" y="12"/>
                  </a:lnTo>
                  <a:lnTo>
                    <a:pt x="160" y="10"/>
                  </a:lnTo>
                  <a:lnTo>
                    <a:pt x="160" y="10"/>
                  </a:lnTo>
                  <a:lnTo>
                    <a:pt x="158" y="10"/>
                  </a:lnTo>
                  <a:lnTo>
                    <a:pt x="156" y="8"/>
                  </a:lnTo>
                  <a:lnTo>
                    <a:pt x="154" y="8"/>
                  </a:lnTo>
                  <a:lnTo>
                    <a:pt x="152" y="6"/>
                  </a:lnTo>
                  <a:lnTo>
                    <a:pt x="150" y="6"/>
                  </a:lnTo>
                  <a:lnTo>
                    <a:pt x="144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0" y="2"/>
                  </a:lnTo>
                  <a:lnTo>
                    <a:pt x="126" y="2"/>
                  </a:lnTo>
                  <a:lnTo>
                    <a:pt x="122" y="2"/>
                  </a:lnTo>
                  <a:lnTo>
                    <a:pt x="118" y="2"/>
                  </a:lnTo>
                  <a:lnTo>
                    <a:pt x="116" y="2"/>
                  </a:lnTo>
                  <a:lnTo>
                    <a:pt x="112" y="2"/>
                  </a:lnTo>
                  <a:lnTo>
                    <a:pt x="110" y="2"/>
                  </a:lnTo>
                  <a:lnTo>
                    <a:pt x="106" y="0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0" y="2"/>
                  </a:lnTo>
                  <a:lnTo>
                    <a:pt x="96" y="4"/>
                  </a:lnTo>
                  <a:lnTo>
                    <a:pt x="94" y="6"/>
                  </a:lnTo>
                  <a:lnTo>
                    <a:pt x="94" y="8"/>
                  </a:lnTo>
                  <a:lnTo>
                    <a:pt x="94" y="12"/>
                  </a:lnTo>
                  <a:lnTo>
                    <a:pt x="92" y="16"/>
                  </a:lnTo>
                  <a:lnTo>
                    <a:pt x="90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6" y="30"/>
                  </a:lnTo>
                  <a:lnTo>
                    <a:pt x="84" y="32"/>
                  </a:lnTo>
                  <a:lnTo>
                    <a:pt x="84" y="32"/>
                  </a:lnTo>
                  <a:lnTo>
                    <a:pt x="84" y="32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0" y="34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8" y="40"/>
                  </a:lnTo>
                  <a:lnTo>
                    <a:pt x="76" y="42"/>
                  </a:lnTo>
                  <a:lnTo>
                    <a:pt x="76" y="48"/>
                  </a:lnTo>
                  <a:lnTo>
                    <a:pt x="74" y="52"/>
                  </a:lnTo>
                  <a:lnTo>
                    <a:pt x="72" y="54"/>
                  </a:lnTo>
                  <a:lnTo>
                    <a:pt x="72" y="56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4" y="62"/>
                  </a:lnTo>
                  <a:lnTo>
                    <a:pt x="76" y="66"/>
                  </a:lnTo>
                  <a:lnTo>
                    <a:pt x="76" y="68"/>
                  </a:lnTo>
                  <a:lnTo>
                    <a:pt x="76" y="70"/>
                  </a:lnTo>
                  <a:lnTo>
                    <a:pt x="76" y="70"/>
                  </a:lnTo>
                  <a:lnTo>
                    <a:pt x="76" y="72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4" y="82"/>
                  </a:lnTo>
                  <a:lnTo>
                    <a:pt x="72" y="86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6" y="94"/>
                  </a:lnTo>
                  <a:lnTo>
                    <a:pt x="66" y="94"/>
                  </a:lnTo>
                  <a:lnTo>
                    <a:pt x="66" y="94"/>
                  </a:lnTo>
                  <a:lnTo>
                    <a:pt x="62" y="96"/>
                  </a:lnTo>
                  <a:lnTo>
                    <a:pt x="60" y="96"/>
                  </a:lnTo>
                  <a:lnTo>
                    <a:pt x="58" y="98"/>
                  </a:lnTo>
                  <a:lnTo>
                    <a:pt x="56" y="100"/>
                  </a:lnTo>
                  <a:lnTo>
                    <a:pt x="54" y="102"/>
                  </a:lnTo>
                  <a:lnTo>
                    <a:pt x="52" y="108"/>
                  </a:lnTo>
                  <a:lnTo>
                    <a:pt x="50" y="112"/>
                  </a:lnTo>
                  <a:lnTo>
                    <a:pt x="48" y="118"/>
                  </a:lnTo>
                  <a:lnTo>
                    <a:pt x="48" y="124"/>
                  </a:lnTo>
                  <a:lnTo>
                    <a:pt x="46" y="130"/>
                  </a:lnTo>
                  <a:lnTo>
                    <a:pt x="46" y="138"/>
                  </a:lnTo>
                  <a:lnTo>
                    <a:pt x="46" y="144"/>
                  </a:lnTo>
                  <a:lnTo>
                    <a:pt x="46" y="150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8" y="176"/>
                  </a:lnTo>
                  <a:lnTo>
                    <a:pt x="50" y="182"/>
                  </a:lnTo>
                  <a:lnTo>
                    <a:pt x="50" y="188"/>
                  </a:lnTo>
                  <a:lnTo>
                    <a:pt x="52" y="194"/>
                  </a:lnTo>
                  <a:lnTo>
                    <a:pt x="54" y="200"/>
                  </a:lnTo>
                  <a:lnTo>
                    <a:pt x="54" y="200"/>
                  </a:lnTo>
                  <a:lnTo>
                    <a:pt x="54" y="202"/>
                  </a:lnTo>
                  <a:lnTo>
                    <a:pt x="52" y="206"/>
                  </a:lnTo>
                  <a:lnTo>
                    <a:pt x="52" y="212"/>
                  </a:lnTo>
                  <a:lnTo>
                    <a:pt x="48" y="218"/>
                  </a:lnTo>
                  <a:lnTo>
                    <a:pt x="46" y="224"/>
                  </a:lnTo>
                  <a:lnTo>
                    <a:pt x="44" y="230"/>
                  </a:lnTo>
                  <a:lnTo>
                    <a:pt x="40" y="234"/>
                  </a:lnTo>
                  <a:lnTo>
                    <a:pt x="38" y="240"/>
                  </a:lnTo>
                  <a:lnTo>
                    <a:pt x="36" y="244"/>
                  </a:lnTo>
                  <a:lnTo>
                    <a:pt x="36" y="242"/>
                  </a:lnTo>
                  <a:lnTo>
                    <a:pt x="34" y="254"/>
                  </a:lnTo>
                  <a:lnTo>
                    <a:pt x="32" y="264"/>
                  </a:lnTo>
                  <a:lnTo>
                    <a:pt x="32" y="276"/>
                  </a:lnTo>
                  <a:lnTo>
                    <a:pt x="30" y="286"/>
                  </a:lnTo>
                  <a:lnTo>
                    <a:pt x="28" y="296"/>
                  </a:lnTo>
                  <a:lnTo>
                    <a:pt x="26" y="306"/>
                  </a:lnTo>
                  <a:lnTo>
                    <a:pt x="24" y="316"/>
                  </a:lnTo>
                  <a:lnTo>
                    <a:pt x="22" y="324"/>
                  </a:lnTo>
                  <a:lnTo>
                    <a:pt x="20" y="328"/>
                  </a:lnTo>
                  <a:lnTo>
                    <a:pt x="20" y="332"/>
                  </a:lnTo>
                  <a:lnTo>
                    <a:pt x="18" y="334"/>
                  </a:lnTo>
                  <a:lnTo>
                    <a:pt x="18" y="338"/>
                  </a:lnTo>
                  <a:lnTo>
                    <a:pt x="16" y="340"/>
                  </a:lnTo>
                  <a:lnTo>
                    <a:pt x="16" y="342"/>
                  </a:lnTo>
                  <a:lnTo>
                    <a:pt x="14" y="346"/>
                  </a:lnTo>
                  <a:lnTo>
                    <a:pt x="14" y="348"/>
                  </a:lnTo>
                  <a:lnTo>
                    <a:pt x="16" y="352"/>
                  </a:lnTo>
                  <a:lnTo>
                    <a:pt x="18" y="358"/>
                  </a:lnTo>
                  <a:lnTo>
                    <a:pt x="20" y="362"/>
                  </a:lnTo>
                  <a:lnTo>
                    <a:pt x="22" y="368"/>
                  </a:lnTo>
                  <a:lnTo>
                    <a:pt x="26" y="374"/>
                  </a:lnTo>
                  <a:lnTo>
                    <a:pt x="28" y="380"/>
                  </a:lnTo>
                  <a:lnTo>
                    <a:pt x="30" y="386"/>
                  </a:lnTo>
                  <a:lnTo>
                    <a:pt x="30" y="392"/>
                  </a:lnTo>
                  <a:lnTo>
                    <a:pt x="30" y="392"/>
                  </a:lnTo>
                  <a:lnTo>
                    <a:pt x="30" y="392"/>
                  </a:lnTo>
                  <a:lnTo>
                    <a:pt x="30" y="400"/>
                  </a:lnTo>
                  <a:lnTo>
                    <a:pt x="30" y="408"/>
                  </a:lnTo>
                  <a:lnTo>
                    <a:pt x="28" y="414"/>
                  </a:lnTo>
                  <a:lnTo>
                    <a:pt x="28" y="422"/>
                  </a:lnTo>
                  <a:lnTo>
                    <a:pt x="26" y="430"/>
                  </a:lnTo>
                  <a:lnTo>
                    <a:pt x="24" y="436"/>
                  </a:lnTo>
                  <a:lnTo>
                    <a:pt x="22" y="444"/>
                  </a:lnTo>
                  <a:lnTo>
                    <a:pt x="20" y="450"/>
                  </a:lnTo>
                  <a:lnTo>
                    <a:pt x="20" y="454"/>
                  </a:lnTo>
                  <a:lnTo>
                    <a:pt x="18" y="460"/>
                  </a:lnTo>
                  <a:lnTo>
                    <a:pt x="18" y="464"/>
                  </a:lnTo>
                  <a:lnTo>
                    <a:pt x="16" y="468"/>
                  </a:lnTo>
                  <a:lnTo>
                    <a:pt x="14" y="476"/>
                  </a:lnTo>
                  <a:lnTo>
                    <a:pt x="12" y="484"/>
                  </a:lnTo>
                  <a:lnTo>
                    <a:pt x="12" y="488"/>
                  </a:lnTo>
                  <a:lnTo>
                    <a:pt x="8" y="492"/>
                  </a:lnTo>
                  <a:lnTo>
                    <a:pt x="4" y="500"/>
                  </a:lnTo>
                  <a:lnTo>
                    <a:pt x="2" y="504"/>
                  </a:lnTo>
                  <a:lnTo>
                    <a:pt x="0" y="508"/>
                  </a:lnTo>
                  <a:lnTo>
                    <a:pt x="0" y="510"/>
                  </a:lnTo>
                  <a:lnTo>
                    <a:pt x="0" y="512"/>
                  </a:lnTo>
                  <a:lnTo>
                    <a:pt x="0" y="514"/>
                  </a:lnTo>
                  <a:lnTo>
                    <a:pt x="0" y="514"/>
                  </a:lnTo>
                  <a:lnTo>
                    <a:pt x="2" y="518"/>
                  </a:lnTo>
                  <a:lnTo>
                    <a:pt x="6" y="520"/>
                  </a:lnTo>
                  <a:lnTo>
                    <a:pt x="10" y="522"/>
                  </a:lnTo>
                  <a:lnTo>
                    <a:pt x="14" y="524"/>
                  </a:lnTo>
                  <a:lnTo>
                    <a:pt x="16" y="526"/>
                  </a:lnTo>
                  <a:lnTo>
                    <a:pt x="16" y="526"/>
                  </a:lnTo>
                  <a:lnTo>
                    <a:pt x="18" y="526"/>
                  </a:lnTo>
                  <a:lnTo>
                    <a:pt x="20" y="530"/>
                  </a:lnTo>
                  <a:lnTo>
                    <a:pt x="20" y="530"/>
                  </a:lnTo>
                  <a:lnTo>
                    <a:pt x="20" y="530"/>
                  </a:lnTo>
                  <a:lnTo>
                    <a:pt x="20" y="530"/>
                  </a:lnTo>
                  <a:lnTo>
                    <a:pt x="20" y="530"/>
                  </a:lnTo>
                  <a:lnTo>
                    <a:pt x="22" y="532"/>
                  </a:lnTo>
                  <a:lnTo>
                    <a:pt x="22" y="534"/>
                  </a:lnTo>
                  <a:lnTo>
                    <a:pt x="22" y="534"/>
                  </a:lnTo>
                  <a:lnTo>
                    <a:pt x="22" y="534"/>
                  </a:lnTo>
                  <a:lnTo>
                    <a:pt x="22" y="536"/>
                  </a:lnTo>
                  <a:lnTo>
                    <a:pt x="22" y="536"/>
                  </a:lnTo>
                  <a:lnTo>
                    <a:pt x="22" y="538"/>
                  </a:lnTo>
                  <a:lnTo>
                    <a:pt x="22" y="542"/>
                  </a:lnTo>
                  <a:lnTo>
                    <a:pt x="22" y="542"/>
                  </a:lnTo>
                  <a:lnTo>
                    <a:pt x="22" y="542"/>
                  </a:lnTo>
                  <a:lnTo>
                    <a:pt x="20" y="546"/>
                  </a:lnTo>
                  <a:lnTo>
                    <a:pt x="18" y="548"/>
                  </a:lnTo>
                  <a:lnTo>
                    <a:pt x="18" y="552"/>
                  </a:lnTo>
                  <a:lnTo>
                    <a:pt x="16" y="556"/>
                  </a:lnTo>
                  <a:lnTo>
                    <a:pt x="14" y="558"/>
                  </a:lnTo>
                  <a:lnTo>
                    <a:pt x="14" y="560"/>
                  </a:lnTo>
                  <a:lnTo>
                    <a:pt x="16" y="560"/>
                  </a:lnTo>
                  <a:lnTo>
                    <a:pt x="16" y="562"/>
                  </a:lnTo>
                  <a:lnTo>
                    <a:pt x="18" y="562"/>
                  </a:lnTo>
                  <a:lnTo>
                    <a:pt x="20" y="564"/>
                  </a:lnTo>
                  <a:lnTo>
                    <a:pt x="26" y="566"/>
                  </a:lnTo>
                  <a:lnTo>
                    <a:pt x="28" y="568"/>
                  </a:lnTo>
                  <a:lnTo>
                    <a:pt x="28" y="568"/>
                  </a:lnTo>
                  <a:lnTo>
                    <a:pt x="28" y="568"/>
                  </a:lnTo>
                  <a:lnTo>
                    <a:pt x="30" y="570"/>
                  </a:lnTo>
                  <a:lnTo>
                    <a:pt x="34" y="574"/>
                  </a:lnTo>
                  <a:lnTo>
                    <a:pt x="38" y="578"/>
                  </a:lnTo>
                  <a:lnTo>
                    <a:pt x="44" y="582"/>
                  </a:lnTo>
                  <a:lnTo>
                    <a:pt x="48" y="588"/>
                  </a:lnTo>
                  <a:lnTo>
                    <a:pt x="50" y="592"/>
                  </a:lnTo>
                  <a:lnTo>
                    <a:pt x="52" y="596"/>
                  </a:lnTo>
                  <a:lnTo>
                    <a:pt x="56" y="602"/>
                  </a:lnTo>
                  <a:lnTo>
                    <a:pt x="58" y="606"/>
                  </a:lnTo>
                  <a:lnTo>
                    <a:pt x="60" y="610"/>
                  </a:lnTo>
                  <a:lnTo>
                    <a:pt x="62" y="612"/>
                  </a:lnTo>
                  <a:lnTo>
                    <a:pt x="64" y="614"/>
                  </a:lnTo>
                  <a:lnTo>
                    <a:pt x="64" y="616"/>
                  </a:lnTo>
                  <a:lnTo>
                    <a:pt x="64" y="616"/>
                  </a:lnTo>
                  <a:lnTo>
                    <a:pt x="64" y="616"/>
                  </a:lnTo>
                  <a:lnTo>
                    <a:pt x="66" y="616"/>
                  </a:lnTo>
                  <a:lnTo>
                    <a:pt x="68" y="616"/>
                  </a:lnTo>
                  <a:lnTo>
                    <a:pt x="68" y="616"/>
                  </a:lnTo>
                  <a:lnTo>
                    <a:pt x="68" y="616"/>
                  </a:lnTo>
                  <a:lnTo>
                    <a:pt x="70" y="616"/>
                  </a:lnTo>
                  <a:lnTo>
                    <a:pt x="72" y="616"/>
                  </a:lnTo>
                  <a:lnTo>
                    <a:pt x="74" y="616"/>
                  </a:lnTo>
                  <a:lnTo>
                    <a:pt x="78" y="616"/>
                  </a:lnTo>
                  <a:lnTo>
                    <a:pt x="82" y="616"/>
                  </a:lnTo>
                  <a:lnTo>
                    <a:pt x="90" y="616"/>
                  </a:lnTo>
                  <a:lnTo>
                    <a:pt x="98" y="618"/>
                  </a:lnTo>
                  <a:lnTo>
                    <a:pt x="98" y="618"/>
                  </a:lnTo>
                  <a:lnTo>
                    <a:pt x="98" y="618"/>
                  </a:lnTo>
                  <a:lnTo>
                    <a:pt x="98" y="616"/>
                  </a:lnTo>
                  <a:lnTo>
                    <a:pt x="94" y="6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>
              <a:solidFill>
                <a:srgbClr val="7C7C7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217879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ＭＳ Ｐゴシック"/>
              </a:endParaRPr>
            </a:p>
          </p:txBody>
        </p:sp>
      </p:grpSp>
      <p:sp>
        <p:nvSpPr>
          <p:cNvPr id="387" name="Rectangular Callout 33"/>
          <p:cNvSpPr>
            <a:spLocks noChangeArrowheads="1"/>
          </p:cNvSpPr>
          <p:nvPr/>
        </p:nvSpPr>
        <p:spPr bwMode="auto">
          <a:xfrm>
            <a:off x="7197155" y="5502103"/>
            <a:ext cx="1422399" cy="68194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lIns="121681" tIns="60840" rIns="121681" bIns="60840" anchor="ctr"/>
          <a:lstStyle/>
          <a:p>
            <a:pPr algn="ctr" defTabSz="1217879">
              <a:defRPr/>
            </a:pPr>
            <a:r>
              <a:rPr lang="en-US" sz="1600" b="1" dirty="0">
                <a:cs typeface="Segoe UI" panose="020B0502040204020203" pitchFamily="34" charset="0"/>
              </a:rPr>
              <a:t>TCI </a:t>
            </a:r>
            <a:r>
              <a:rPr lang="en-US" sz="1600" b="1" dirty="0" err="1">
                <a:cs typeface="Segoe UI" panose="020B0502040204020203" pitchFamily="34" charset="0"/>
              </a:rPr>
              <a:t>Sanmar</a:t>
            </a:r>
            <a:r>
              <a:rPr lang="en-US" sz="1600" b="1" dirty="0">
                <a:cs typeface="Segoe UI" panose="020B0502040204020203" pitchFamily="34" charset="0"/>
              </a:rPr>
              <a:t>,</a:t>
            </a:r>
          </a:p>
          <a:p>
            <a:pPr algn="ctr" defTabSz="1217879">
              <a:defRPr/>
            </a:pPr>
            <a:r>
              <a:rPr lang="en-US" sz="1600" b="1" dirty="0">
                <a:cs typeface="Segoe UI" panose="020B0502040204020203" pitchFamily="34" charset="0"/>
              </a:rPr>
              <a:t>Egypt</a:t>
            </a:r>
          </a:p>
        </p:txBody>
      </p:sp>
      <p:sp>
        <p:nvSpPr>
          <p:cNvPr id="388" name="Rectangular Callout 15"/>
          <p:cNvSpPr>
            <a:spLocks noChangeArrowheads="1"/>
          </p:cNvSpPr>
          <p:nvPr/>
        </p:nvSpPr>
        <p:spPr bwMode="auto">
          <a:xfrm>
            <a:off x="544402" y="4125500"/>
            <a:ext cx="1625600" cy="6096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lIns="121681" tIns="60840" rIns="121681" bIns="60840" anchor="ctr"/>
          <a:lstStyle/>
          <a:p>
            <a:pPr algn="ctr" defTabSz="1217879">
              <a:defRPr/>
            </a:pPr>
            <a:r>
              <a:rPr lang="en-US" sz="1600" b="1" dirty="0">
                <a:cs typeface="Segoe UI" panose="020B0502040204020203" pitchFamily="34" charset="0"/>
              </a:rPr>
              <a:t>Matrix Metals</a:t>
            </a:r>
          </a:p>
          <a:p>
            <a:pPr algn="ctr" defTabSz="1217879">
              <a:defRPr/>
            </a:pPr>
            <a:r>
              <a:rPr lang="en-US" sz="1600" b="1" dirty="0">
                <a:cs typeface="Segoe UI" panose="020B0502040204020203" pitchFamily="34" charset="0"/>
              </a:rPr>
              <a:t>Texas</a:t>
            </a:r>
          </a:p>
        </p:txBody>
      </p:sp>
      <p:sp>
        <p:nvSpPr>
          <p:cNvPr id="389" name="Rectangular Callout 15"/>
          <p:cNvSpPr>
            <a:spLocks noChangeArrowheads="1"/>
          </p:cNvSpPr>
          <p:nvPr/>
        </p:nvSpPr>
        <p:spPr bwMode="auto">
          <a:xfrm>
            <a:off x="1951727" y="5478754"/>
            <a:ext cx="1625600" cy="7112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lIns="121681" tIns="60840" rIns="121681" bIns="60840" anchor="ctr"/>
          <a:lstStyle/>
          <a:p>
            <a:pPr algn="ctr" defTabSz="1217879">
              <a:defRPr/>
            </a:pPr>
            <a:r>
              <a:rPr lang="en-US" sz="1600" b="1" dirty="0" err="1">
                <a:cs typeface="Segoe UI" panose="020B0502040204020203" pitchFamily="34" charset="0"/>
              </a:rPr>
              <a:t>Acerlan</a:t>
            </a:r>
            <a:endParaRPr lang="en-US" sz="1600" b="1" dirty="0">
              <a:cs typeface="Segoe UI" panose="020B0502040204020203" pitchFamily="34" charset="0"/>
            </a:endParaRPr>
          </a:p>
          <a:p>
            <a:pPr algn="ctr" defTabSz="1217879">
              <a:defRPr/>
            </a:pPr>
            <a:r>
              <a:rPr lang="en-US" sz="1600" b="1" dirty="0">
                <a:cs typeface="Segoe UI" panose="020B0502040204020203" pitchFamily="34" charset="0"/>
              </a:rPr>
              <a:t>Mexico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0" y="708619"/>
            <a:ext cx="11658600" cy="1052146"/>
            <a:chOff x="0" y="460969"/>
            <a:chExt cx="11658600" cy="1052146"/>
          </a:xfrm>
        </p:grpSpPr>
        <p:pic>
          <p:nvPicPr>
            <p:cNvPr id="320" name="Picture 319" descr="A person sitting in a kitchen&#10;&#10;Description automatically generated">
              <a:extLst>
                <a:ext uri="{FF2B5EF4-FFF2-40B4-BE49-F238E27FC236}">
                  <a16:creationId xmlns:a16="http://schemas.microsoft.com/office/drawing/2014/main" id="{3DBD32B9-5B33-42C5-8AD7-936689471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361" r="1027" b="1410"/>
            <a:stretch>
              <a:fillRect/>
            </a:stretch>
          </p:blipFill>
          <p:spPr>
            <a:xfrm>
              <a:off x="0" y="461968"/>
              <a:ext cx="11658600" cy="1044883"/>
            </a:xfrm>
            <a:custGeom>
              <a:avLst/>
              <a:gdLst>
                <a:gd name="connsiteX0" fmla="*/ 0 w 11366500"/>
                <a:gd name="connsiteY0" fmla="*/ 0 h 2241414"/>
                <a:gd name="connsiteX1" fmla="*/ 11366500 w 11366500"/>
                <a:gd name="connsiteY1" fmla="*/ 0 h 2241414"/>
                <a:gd name="connsiteX2" fmla="*/ 10627551 w 11366500"/>
                <a:gd name="connsiteY2" fmla="*/ 2241414 h 2241414"/>
                <a:gd name="connsiteX3" fmla="*/ 0 w 11366500"/>
                <a:gd name="connsiteY3" fmla="*/ 2241414 h 22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0" h="2241414">
                  <a:moveTo>
                    <a:pt x="0" y="0"/>
                  </a:moveTo>
                  <a:lnTo>
                    <a:pt x="11366500" y="0"/>
                  </a:lnTo>
                  <a:lnTo>
                    <a:pt x="10627551" y="2241414"/>
                  </a:lnTo>
                  <a:lnTo>
                    <a:pt x="0" y="2241414"/>
                  </a:lnTo>
                  <a:close/>
                </a:path>
              </a:pathLst>
            </a:custGeom>
          </p:spPr>
        </p:pic>
        <p:sp>
          <p:nvSpPr>
            <p:cNvPr id="379" name="Freeform: Shape 18">
              <a:extLst>
                <a:ext uri="{FF2B5EF4-FFF2-40B4-BE49-F238E27FC236}">
                  <a16:creationId xmlns:a16="http://schemas.microsoft.com/office/drawing/2014/main" id="{6F94B9A3-CC60-4E2F-A173-F3D447E4D2E7}"/>
                </a:ext>
              </a:extLst>
            </p:cNvPr>
            <p:cNvSpPr/>
            <p:nvPr/>
          </p:nvSpPr>
          <p:spPr>
            <a:xfrm>
              <a:off x="0" y="460969"/>
              <a:ext cx="11658599" cy="1052146"/>
            </a:xfrm>
            <a:custGeom>
              <a:avLst/>
              <a:gdLst>
                <a:gd name="connsiteX0" fmla="*/ 0 w 11366500"/>
                <a:gd name="connsiteY0" fmla="*/ 0 h 2241414"/>
                <a:gd name="connsiteX1" fmla="*/ 11366500 w 11366500"/>
                <a:gd name="connsiteY1" fmla="*/ 0 h 2241414"/>
                <a:gd name="connsiteX2" fmla="*/ 10627551 w 11366500"/>
                <a:gd name="connsiteY2" fmla="*/ 2241414 h 2241414"/>
                <a:gd name="connsiteX3" fmla="*/ 0 w 11366500"/>
                <a:gd name="connsiteY3" fmla="*/ 2241414 h 22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0" h="2241414">
                  <a:moveTo>
                    <a:pt x="0" y="0"/>
                  </a:moveTo>
                  <a:lnTo>
                    <a:pt x="11366500" y="0"/>
                  </a:lnTo>
                  <a:lnTo>
                    <a:pt x="10627551" y="2241414"/>
                  </a:lnTo>
                  <a:lnTo>
                    <a:pt x="0" y="22414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lumOff val="25000"/>
                    <a:alpha val="8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317" name="TextBox 316"/>
          <p:cNvSpPr txBox="1"/>
          <p:nvPr/>
        </p:nvSpPr>
        <p:spPr>
          <a:xfrm>
            <a:off x="460350" y="760853"/>
            <a:ext cx="1039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solidFill>
                  <a:schemeClr val="bg1"/>
                </a:solidFill>
              </a:rPr>
              <a:t>TRANSCONTINENTAL PRESENCE</a:t>
            </a:r>
            <a:endParaRPr lang="en-IN" sz="3600" dirty="0"/>
          </a:p>
        </p:txBody>
      </p:sp>
      <p:sp>
        <p:nvSpPr>
          <p:cNvPr id="3" name="Freeform 2"/>
          <p:cNvSpPr/>
          <p:nvPr/>
        </p:nvSpPr>
        <p:spPr>
          <a:xfrm>
            <a:off x="2873829" y="4717143"/>
            <a:ext cx="885371" cy="761611"/>
          </a:xfrm>
          <a:custGeom>
            <a:avLst/>
            <a:gdLst>
              <a:gd name="connsiteX0" fmla="*/ 885371 w 885371"/>
              <a:gd name="connsiteY0" fmla="*/ 0 h 783771"/>
              <a:gd name="connsiteX1" fmla="*/ 0 w 885371"/>
              <a:gd name="connsiteY1" fmla="*/ 0 h 783771"/>
              <a:gd name="connsiteX2" fmla="*/ 0 w 885371"/>
              <a:gd name="connsiteY2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5371" h="783771">
                <a:moveTo>
                  <a:pt x="885371" y="0"/>
                </a:moveTo>
                <a:lnTo>
                  <a:pt x="0" y="0"/>
                </a:lnTo>
                <a:lnTo>
                  <a:pt x="0" y="783771"/>
                </a:lnTo>
              </a:path>
            </a:pathLst>
          </a:custGeom>
          <a:noFill/>
          <a:ln>
            <a:solidFill>
              <a:schemeClr val="tx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81" name="Freeform 380"/>
          <p:cNvSpPr/>
          <p:nvPr/>
        </p:nvSpPr>
        <p:spPr>
          <a:xfrm rot="5400000">
            <a:off x="6803871" y="4919046"/>
            <a:ext cx="736170" cy="421338"/>
          </a:xfrm>
          <a:custGeom>
            <a:avLst/>
            <a:gdLst>
              <a:gd name="connsiteX0" fmla="*/ 885371 w 885371"/>
              <a:gd name="connsiteY0" fmla="*/ 0 h 783771"/>
              <a:gd name="connsiteX1" fmla="*/ 0 w 885371"/>
              <a:gd name="connsiteY1" fmla="*/ 0 h 783771"/>
              <a:gd name="connsiteX2" fmla="*/ 0 w 885371"/>
              <a:gd name="connsiteY2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5371" h="783771">
                <a:moveTo>
                  <a:pt x="885371" y="0"/>
                </a:moveTo>
                <a:lnTo>
                  <a:pt x="0" y="0"/>
                </a:lnTo>
                <a:lnTo>
                  <a:pt x="0" y="783771"/>
                </a:lnTo>
              </a:path>
            </a:pathLst>
          </a:custGeom>
          <a:noFill/>
          <a:ln>
            <a:solidFill>
              <a:schemeClr val="tx1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82" name="Freeform 381"/>
          <p:cNvSpPr/>
          <p:nvPr/>
        </p:nvSpPr>
        <p:spPr>
          <a:xfrm rot="10800000">
            <a:off x="8107044" y="4213554"/>
            <a:ext cx="2576999" cy="614555"/>
          </a:xfrm>
          <a:custGeom>
            <a:avLst/>
            <a:gdLst>
              <a:gd name="connsiteX0" fmla="*/ 885371 w 885371"/>
              <a:gd name="connsiteY0" fmla="*/ 0 h 783771"/>
              <a:gd name="connsiteX1" fmla="*/ 0 w 885371"/>
              <a:gd name="connsiteY1" fmla="*/ 0 h 783771"/>
              <a:gd name="connsiteX2" fmla="*/ 0 w 885371"/>
              <a:gd name="connsiteY2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5371" h="783771">
                <a:moveTo>
                  <a:pt x="885371" y="0"/>
                </a:moveTo>
                <a:lnTo>
                  <a:pt x="0" y="0"/>
                </a:lnTo>
                <a:lnTo>
                  <a:pt x="0" y="783771"/>
                </a:lnTo>
              </a:path>
            </a:pathLst>
          </a:custGeom>
          <a:noFill/>
          <a:ln>
            <a:solidFill>
              <a:schemeClr val="tx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2170002" y="4330304"/>
            <a:ext cx="1304752" cy="0"/>
          </a:xfrm>
          <a:prstGeom prst="line">
            <a:avLst/>
          </a:prstGeom>
          <a:noFill/>
          <a:ln>
            <a:solidFill>
              <a:schemeClr val="tx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6" name="Rectangular Callout 32"/>
          <p:cNvSpPr>
            <a:spLocks noChangeArrowheads="1"/>
          </p:cNvSpPr>
          <p:nvPr/>
        </p:nvSpPr>
        <p:spPr bwMode="auto">
          <a:xfrm>
            <a:off x="9639963" y="4125500"/>
            <a:ext cx="2018636" cy="1225551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lIns="121681" tIns="60840" rIns="121681" bIns="60840" anchor="ctr"/>
          <a:lstStyle/>
          <a:p>
            <a:pPr algn="ctr" defTabSz="1217879">
              <a:defRPr/>
            </a:pPr>
            <a:r>
              <a:rPr lang="en-US" sz="1600" b="1" dirty="0" err="1">
                <a:cs typeface="Segoe UI" panose="020B0502040204020203" pitchFamily="34" charset="0"/>
              </a:rPr>
              <a:t>Sanmar</a:t>
            </a:r>
            <a:r>
              <a:rPr lang="en-US" sz="1600" b="1" dirty="0">
                <a:cs typeface="Segoe UI" panose="020B0502040204020203" pitchFamily="34" charset="0"/>
              </a:rPr>
              <a:t> India </a:t>
            </a:r>
            <a:r>
              <a:rPr lang="en-US" sz="1400" dirty="0">
                <a:cs typeface="Segoe UI" panose="020B0502040204020203" pitchFamily="34" charset="0"/>
              </a:rPr>
              <a:t>(</a:t>
            </a:r>
            <a:r>
              <a:rPr lang="en-US" sz="1400" dirty="0" err="1">
                <a:cs typeface="Segoe UI" panose="020B0502040204020203" pitchFamily="34" charset="0"/>
              </a:rPr>
              <a:t>Chennai,Trichy</a:t>
            </a:r>
            <a:r>
              <a:rPr lang="en-US" sz="1400" dirty="0">
                <a:cs typeface="Segoe UI" panose="020B0502040204020203" pitchFamily="34" charset="0"/>
              </a:rPr>
              <a:t>,</a:t>
            </a:r>
          </a:p>
          <a:p>
            <a:pPr algn="ctr" defTabSz="1217879">
              <a:defRPr/>
            </a:pPr>
            <a:r>
              <a:rPr lang="en-US" sz="1400" dirty="0" err="1">
                <a:cs typeface="Segoe UI" panose="020B0502040204020203" pitchFamily="34" charset="0"/>
              </a:rPr>
              <a:t>Cuddalore</a:t>
            </a:r>
            <a:r>
              <a:rPr lang="en-US" sz="1400" dirty="0">
                <a:cs typeface="Segoe UI" panose="020B0502040204020203" pitchFamily="34" charset="0"/>
              </a:rPr>
              <a:t>, </a:t>
            </a:r>
            <a:r>
              <a:rPr lang="en-US" sz="1400" dirty="0" err="1">
                <a:cs typeface="Segoe UI" panose="020B0502040204020203" pitchFamily="34" charset="0"/>
              </a:rPr>
              <a:t>Mettur</a:t>
            </a:r>
            <a:r>
              <a:rPr lang="en-US" sz="1400" dirty="0">
                <a:cs typeface="Segoe UI" panose="020B0502040204020203" pitchFamily="34" charset="0"/>
              </a:rPr>
              <a:t>,</a:t>
            </a:r>
          </a:p>
          <a:p>
            <a:pPr algn="ctr" defTabSz="1217879">
              <a:defRPr/>
            </a:pPr>
            <a:r>
              <a:rPr lang="en-US" sz="1400" dirty="0" err="1">
                <a:cs typeface="Segoe UI" panose="020B0502040204020203" pitchFamily="34" charset="0"/>
              </a:rPr>
              <a:t>Karaikal</a:t>
            </a:r>
            <a:r>
              <a:rPr lang="en-US" sz="1400" dirty="0">
                <a:cs typeface="Segoe UI" panose="020B0502040204020203" pitchFamily="34" charset="0"/>
              </a:rPr>
              <a:t>, </a:t>
            </a:r>
            <a:r>
              <a:rPr lang="en-US" sz="1400" dirty="0" err="1">
                <a:cs typeface="Segoe UI" panose="020B0502040204020203" pitchFamily="34" charset="0"/>
              </a:rPr>
              <a:t>Berigai</a:t>
            </a:r>
            <a:r>
              <a:rPr lang="en-US" sz="1400" dirty="0">
                <a:cs typeface="Segoe UI" panose="020B0502040204020203" pitchFamily="34" charset="0"/>
              </a:rPr>
              <a:t>, </a:t>
            </a:r>
            <a:r>
              <a:rPr lang="en-US" sz="1400" dirty="0" err="1">
                <a:cs typeface="Segoe UI" panose="020B0502040204020203" pitchFamily="34" charset="0"/>
              </a:rPr>
              <a:t>Vedaranyam</a:t>
            </a:r>
            <a:r>
              <a:rPr lang="en-US" sz="1600" dirty="0"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274" name="Oval 210"/>
          <p:cNvSpPr>
            <a:spLocks noChangeAspect="1" noChangeArrowheads="1"/>
          </p:cNvSpPr>
          <p:nvPr/>
        </p:nvSpPr>
        <p:spPr bwMode="gray">
          <a:xfrm>
            <a:off x="571911" y="1926991"/>
            <a:ext cx="1435216" cy="1418611"/>
          </a:xfrm>
          <a:prstGeom prst="ellipse">
            <a:avLst/>
          </a:prstGeom>
          <a:solidFill>
            <a:srgbClr val="0070C0"/>
          </a:solidFill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7085" tIns="87085" rIns="87085" bIns="87085" anchor="ctr"/>
          <a:lstStyle/>
          <a:p>
            <a:pPr algn="ctr" defTabSz="891350">
              <a:lnSpc>
                <a:spcPct val="106000"/>
              </a:lnSpc>
            </a:pPr>
            <a:r>
              <a:rPr lang="en-GB" altLang="en-US" sz="1400" b="1" dirty="0">
                <a:solidFill>
                  <a:srgbClr val="FFFFFF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Revenue</a:t>
            </a:r>
          </a:p>
          <a:p>
            <a:pPr algn="ctr" defTabSz="891350">
              <a:lnSpc>
                <a:spcPct val="106000"/>
              </a:lnSpc>
            </a:pPr>
            <a:r>
              <a:rPr lang="en-GB" altLang="en-US" sz="1400" b="1" dirty="0">
                <a:solidFill>
                  <a:srgbClr val="FFFFFF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~ 1.8B </a:t>
            </a:r>
          </a:p>
          <a:p>
            <a:pPr algn="ctr" defTabSz="891350">
              <a:lnSpc>
                <a:spcPct val="106000"/>
              </a:lnSpc>
            </a:pPr>
            <a:r>
              <a:rPr lang="en-GB" altLang="en-US" sz="1400" b="1" dirty="0">
                <a:solidFill>
                  <a:srgbClr val="FFFFFF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US$</a:t>
            </a:r>
          </a:p>
        </p:txBody>
      </p:sp>
      <p:sp>
        <p:nvSpPr>
          <p:cNvPr id="345" name="TextBox 344"/>
          <p:cNvSpPr txBox="1"/>
          <p:nvPr/>
        </p:nvSpPr>
        <p:spPr>
          <a:xfrm>
            <a:off x="533400" y="1300609"/>
            <a:ext cx="4874814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SANMAR GROUP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380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10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810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" y="641261"/>
            <a:ext cx="10537371" cy="6216739"/>
            <a:chOff x="-1" y="641261"/>
            <a:chExt cx="10537371" cy="6216739"/>
          </a:xfrm>
        </p:grpSpPr>
        <p:sp>
          <p:nvSpPr>
            <p:cNvPr id="21" name="Freeform: Shape 32">
              <a:extLst>
                <a:ext uri="{FF2B5EF4-FFF2-40B4-BE49-F238E27FC236}">
                  <a16:creationId xmlns:a16="http://schemas.microsoft.com/office/drawing/2014/main" id="{CF7DA317-CD5F-44EC-A407-9F55967C0C97}"/>
                </a:ext>
              </a:extLst>
            </p:cNvPr>
            <p:cNvSpPr/>
            <p:nvPr/>
          </p:nvSpPr>
          <p:spPr>
            <a:xfrm>
              <a:off x="-1" y="641261"/>
              <a:ext cx="10537371" cy="6216739"/>
            </a:xfrm>
            <a:custGeom>
              <a:avLst/>
              <a:gdLst>
                <a:gd name="connsiteX0" fmla="*/ 0 w 3773712"/>
                <a:gd name="connsiteY0" fmla="*/ 0 h 4724400"/>
                <a:gd name="connsiteX1" fmla="*/ 3773712 w 3773712"/>
                <a:gd name="connsiteY1" fmla="*/ 0 h 4724400"/>
                <a:gd name="connsiteX2" fmla="*/ 2216172 w 3773712"/>
                <a:gd name="connsiteY2" fmla="*/ 4724400 h 4724400"/>
                <a:gd name="connsiteX3" fmla="*/ 0 w 3773712"/>
                <a:gd name="connsiteY3" fmla="*/ 47244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3712" h="4724400">
                  <a:moveTo>
                    <a:pt x="0" y="0"/>
                  </a:moveTo>
                  <a:lnTo>
                    <a:pt x="3773712" y="0"/>
                  </a:lnTo>
                  <a:lnTo>
                    <a:pt x="2216172" y="4724400"/>
                  </a:lnTo>
                  <a:lnTo>
                    <a:pt x="0" y="4724400"/>
                  </a:lnTo>
                  <a:close/>
                </a:path>
              </a:pathLst>
            </a:custGeom>
            <a:solidFill>
              <a:srgbClr val="066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1858780"/>
              <a:ext cx="9941412" cy="4999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DDB8FF8-AF49-4426-BCEA-335F5EC35D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DDB8FF8-AF49-4426-BCEA-335F5EC35D5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3371E51-4299-476B-9BFB-4EEEB8CB6C5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79216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THE SANMAR GROUP BUSINESSES</a:t>
            </a:r>
          </a:p>
        </p:txBody>
      </p:sp>
      <p:cxnSp>
        <p:nvCxnSpPr>
          <p:cNvPr id="24" name="Elbow Connector 23"/>
          <p:cNvCxnSpPr>
            <a:stCxn id="31" idx="2"/>
            <a:endCxn id="46" idx="0"/>
          </p:cNvCxnSpPr>
          <p:nvPr/>
        </p:nvCxnSpPr>
        <p:spPr>
          <a:xfrm rot="16200000" flipH="1">
            <a:off x="7391032" y="1139160"/>
            <a:ext cx="490266" cy="30848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31" idx="2"/>
            <a:endCxn id="45" idx="0"/>
          </p:cNvCxnSpPr>
          <p:nvPr/>
        </p:nvCxnSpPr>
        <p:spPr>
          <a:xfrm rot="5400000">
            <a:off x="4305806" y="1138783"/>
            <a:ext cx="490266" cy="308560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158"/>
          <p:cNvSpPr>
            <a:spLocks noChangeArrowheads="1"/>
          </p:cNvSpPr>
          <p:nvPr/>
        </p:nvSpPr>
        <p:spPr bwMode="auto">
          <a:xfrm>
            <a:off x="4896835" y="1988039"/>
            <a:ext cx="2393809" cy="448414"/>
          </a:xfrm>
          <a:prstGeom prst="rect">
            <a:avLst/>
          </a:prstGeom>
          <a:solidFill>
            <a:srgbClr val="2251FF"/>
          </a:solidFill>
          <a:ln w="12700" algn="ctr">
            <a:noFill/>
            <a:miter lim="800000"/>
            <a:headEnd/>
            <a:tailEnd/>
          </a:ln>
        </p:spPr>
        <p:txBody>
          <a:bodyPr lIns="88798" tIns="88798" rIns="88798" bIns="88798" anchor="ctr"/>
          <a:lstStyle/>
          <a:p>
            <a:pPr marL="357074" indent="-357074" algn="ctr" defTabSz="955372">
              <a:spcBef>
                <a:spcPts val="300"/>
              </a:spcBef>
            </a:pPr>
            <a:r>
              <a:rPr lang="en-US" alt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Sanmar Group</a:t>
            </a:r>
          </a:p>
        </p:txBody>
      </p:sp>
      <p:sp>
        <p:nvSpPr>
          <p:cNvPr id="33" name="Down Arrow 32"/>
          <p:cNvSpPr/>
          <p:nvPr/>
        </p:nvSpPr>
        <p:spPr>
          <a:xfrm>
            <a:off x="1996285" y="2562959"/>
            <a:ext cx="215888" cy="321103"/>
          </a:xfrm>
          <a:prstGeom prst="downArrow">
            <a:avLst/>
          </a:prstGeom>
          <a:solidFill>
            <a:srgbClr val="92D050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5" tIns="45667" rIns="91335" bIns="45667" anchor="ctr"/>
          <a:lstStyle/>
          <a:p>
            <a:pPr algn="ctr" defTabSz="912525">
              <a:defRPr/>
            </a:pPr>
            <a:endParaRPr lang="en-IN" dirty="0" err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583378" y="2077458"/>
            <a:ext cx="2424758" cy="3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912525"/>
            <a:r>
              <a:rPr lang="en-IN" alt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Fairfax has invested in </a:t>
            </a:r>
            <a:r>
              <a:rPr lang="en-IN" altLang="en-US" sz="14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Sanmar</a:t>
            </a:r>
            <a:r>
              <a:rPr lang="en-IN" alt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 Chemicals Group</a:t>
            </a:r>
          </a:p>
        </p:txBody>
      </p:sp>
      <p:cxnSp>
        <p:nvCxnSpPr>
          <p:cNvPr id="39" name="AutoShape 17"/>
          <p:cNvCxnSpPr>
            <a:cxnSpLocks noChangeShapeType="1"/>
            <a:stCxn id="47" idx="2"/>
            <a:endCxn id="64" idx="1"/>
          </p:cNvCxnSpPr>
          <p:nvPr/>
        </p:nvCxnSpPr>
        <p:spPr bwMode="auto">
          <a:xfrm rot="16200000" flipH="1">
            <a:off x="742947" y="3275649"/>
            <a:ext cx="386361" cy="605932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AutoShape 17"/>
          <p:cNvCxnSpPr>
            <a:cxnSpLocks noChangeShapeType="1"/>
            <a:stCxn id="48" idx="2"/>
            <a:endCxn id="63" idx="1"/>
          </p:cNvCxnSpPr>
          <p:nvPr/>
        </p:nvCxnSpPr>
        <p:spPr bwMode="auto">
          <a:xfrm rot="16200000" flipH="1">
            <a:off x="6913399" y="3276402"/>
            <a:ext cx="386361" cy="604425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AutoShape 17"/>
          <p:cNvCxnSpPr>
            <a:cxnSpLocks noChangeShapeType="1"/>
            <a:stCxn id="47" idx="2"/>
            <a:endCxn id="58" idx="1"/>
          </p:cNvCxnSpPr>
          <p:nvPr/>
        </p:nvCxnSpPr>
        <p:spPr bwMode="auto">
          <a:xfrm rot="16200000" flipH="1">
            <a:off x="210973" y="3807623"/>
            <a:ext cx="1450308" cy="605932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554736" y="2926719"/>
            <a:ext cx="4906800" cy="458716"/>
          </a:xfrm>
          <a:prstGeom prst="rect">
            <a:avLst/>
          </a:prstGeom>
          <a:solidFill>
            <a:srgbClr val="2251FF"/>
          </a:solidFill>
          <a:ln w="12700" algn="ctr">
            <a:noFill/>
            <a:miter lim="800000"/>
            <a:headEnd/>
            <a:tailEnd type="none" w="sm" len="med"/>
          </a:ln>
        </p:spPr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 Chemicals Group</a:t>
            </a: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6725942" y="2926719"/>
            <a:ext cx="4905293" cy="458716"/>
          </a:xfrm>
          <a:prstGeom prst="rect">
            <a:avLst/>
          </a:prstGeom>
          <a:solidFill>
            <a:srgbClr val="2251FF"/>
          </a:solidFill>
          <a:ln w="12700" algn="ctr">
            <a:noFill/>
            <a:miter lim="800000"/>
            <a:headEnd/>
            <a:tailEnd type="none" w="sm" len="med"/>
          </a:ln>
        </p:spPr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 Consolidations Group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54736" y="3201647"/>
            <a:ext cx="156850" cy="183788"/>
          </a:xfrm>
          <a:prstGeom prst="rect">
            <a:avLst/>
          </a:prstGeom>
          <a:solidFill>
            <a:srgbClr val="2251FF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IN" sz="1400" dirty="0" err="1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725942" y="3201647"/>
            <a:ext cx="156850" cy="183788"/>
          </a:xfrm>
          <a:prstGeom prst="rect">
            <a:avLst/>
          </a:prstGeom>
          <a:solidFill>
            <a:srgbClr val="2251FF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IN" sz="1400" dirty="0" err="1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9" name="AutoShape 17"/>
          <p:cNvCxnSpPr>
            <a:cxnSpLocks noChangeShapeType="1"/>
            <a:stCxn id="53" idx="2"/>
            <a:endCxn id="61" idx="1"/>
          </p:cNvCxnSpPr>
          <p:nvPr/>
        </p:nvCxnSpPr>
        <p:spPr bwMode="auto">
          <a:xfrm rot="16200000" flipH="1">
            <a:off x="1350544" y="3968127"/>
            <a:ext cx="302615" cy="368669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AutoShape 17"/>
          <p:cNvCxnSpPr>
            <a:cxnSpLocks noChangeShapeType="1"/>
            <a:stCxn id="48" idx="2"/>
            <a:endCxn id="60" idx="1"/>
          </p:cNvCxnSpPr>
          <p:nvPr/>
        </p:nvCxnSpPr>
        <p:spPr bwMode="auto">
          <a:xfrm rot="16200000" flipH="1">
            <a:off x="6647412" y="3542389"/>
            <a:ext cx="918334" cy="604425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AutoShape 17"/>
          <p:cNvCxnSpPr>
            <a:cxnSpLocks noChangeShapeType="1"/>
            <a:stCxn id="48" idx="2"/>
            <a:endCxn id="57" idx="1"/>
          </p:cNvCxnSpPr>
          <p:nvPr/>
        </p:nvCxnSpPr>
        <p:spPr bwMode="auto">
          <a:xfrm rot="16200000" flipH="1">
            <a:off x="6381425" y="3808376"/>
            <a:ext cx="1450308" cy="604425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AutoShape 17"/>
          <p:cNvCxnSpPr>
            <a:cxnSpLocks noChangeShapeType="1"/>
            <a:stCxn id="48" idx="2"/>
            <a:endCxn id="65" idx="1"/>
          </p:cNvCxnSpPr>
          <p:nvPr/>
        </p:nvCxnSpPr>
        <p:spPr bwMode="auto">
          <a:xfrm rot="16200000" flipH="1">
            <a:off x="6115438" y="4074363"/>
            <a:ext cx="1982282" cy="604425"/>
          </a:xfrm>
          <a:prstGeom prst="bentConnector2">
            <a:avLst/>
          </a:prstGeom>
          <a:ln>
            <a:solidFill>
              <a:schemeClr val="tx1"/>
            </a:solidFill>
            <a:headEnd type="none" w="sm" len="sm"/>
            <a:tailEnd type="non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239093" y="3817366"/>
            <a:ext cx="156850" cy="183788"/>
          </a:xfrm>
          <a:prstGeom prst="rect">
            <a:avLst/>
          </a:prstGeom>
          <a:noFill/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IN" sz="1400" dirty="0" err="1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ctangle 1"/>
          <p:cNvSpPr>
            <a:spLocks noChangeArrowheads="1"/>
          </p:cNvSpPr>
          <p:nvPr/>
        </p:nvSpPr>
        <p:spPr bwMode="auto">
          <a:xfrm>
            <a:off x="547687" y="5731154"/>
            <a:ext cx="11083547" cy="576293"/>
          </a:xfrm>
          <a:prstGeom prst="rect">
            <a:avLst/>
          </a:prstGeom>
          <a:noFill/>
          <a:ln w="9525">
            <a:solidFill>
              <a:srgbClr val="0668B2"/>
            </a:solidFill>
            <a:miter lim="800000"/>
            <a:headEnd/>
            <a:tailEnd/>
          </a:ln>
        </p:spPr>
        <p:txBody>
          <a:bodyPr wrap="square" lIns="108000" tIns="72000" rIns="108000" bIns="72000">
            <a:spAutoFit/>
          </a:bodyPr>
          <a:lstStyle/>
          <a:p>
            <a:r>
              <a:rPr lang="en-IN" sz="14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Sanmar Group consists of a set of diversified manufacturing companies housed under two independent ownership structures, but operating under a common identity</a:t>
            </a:r>
            <a:endParaRPr lang="en-IN" sz="14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Text Box 10"/>
          <p:cNvSpPr txBox="1">
            <a:spLocks noChangeArrowheads="1"/>
          </p:cNvSpPr>
          <p:nvPr/>
        </p:nvSpPr>
        <p:spPr bwMode="auto">
          <a:xfrm>
            <a:off x="7408792" y="4606385"/>
            <a:ext cx="4222443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Cabot Sanmar</a:t>
            </a: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1239093" y="4606385"/>
            <a:ext cx="4222443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TCI </a:t>
            </a:r>
            <a:r>
              <a:rPr lang="en-US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</a:t>
            </a: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Chemicals S.A.E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7408792" y="4074411"/>
            <a:ext cx="4222443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algn="ctr"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Matrix Metals </a:t>
            </a:r>
          </a:p>
          <a:p>
            <a:pPr algn="ctr"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India, Mexico &amp; US</a:t>
            </a: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1686187" y="4074411"/>
            <a:ext cx="3775349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Chemplast</a:t>
            </a: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Cuddalore</a:t>
            </a: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Vinyls</a:t>
            </a: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Ltd</a:t>
            </a: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7408792" y="3542437"/>
            <a:ext cx="4222443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algn="ctr"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 Engineering (Products Group)</a:t>
            </a: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1239093" y="3542437"/>
            <a:ext cx="4222443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Chemplast</a:t>
            </a: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</a:t>
            </a: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Ltd.</a:t>
            </a:r>
          </a:p>
        </p:txBody>
      </p:sp>
      <p:sp>
        <p:nvSpPr>
          <p:cNvPr id="65" name="Text Box 10"/>
          <p:cNvSpPr txBox="1">
            <a:spLocks noChangeArrowheads="1"/>
          </p:cNvSpPr>
          <p:nvPr/>
        </p:nvSpPr>
        <p:spPr bwMode="auto">
          <a:xfrm>
            <a:off x="7408792" y="5138359"/>
            <a:ext cx="4222443" cy="4587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/>
            <a:tailEnd type="none" w="sm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8798" tIns="88798" rIns="88798" bIns="88798" anchor="ctr" anchorCtr="1"/>
          <a:lstStyle/>
          <a:p>
            <a:pPr defTabSz="956152">
              <a:defRPr/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 Shipping</a:t>
            </a:r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 rotWithShape="1">
          <a:blip r:embed="rId7" cstate="print"/>
          <a:srcRect t="5527" b="5527"/>
          <a:stretch/>
        </p:blipFill>
        <p:spPr bwMode="auto">
          <a:xfrm>
            <a:off x="2871157" y="2184088"/>
            <a:ext cx="1049114" cy="23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11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23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/>
          <p:nvPr/>
        </p:nvGrpSpPr>
        <p:grpSpPr>
          <a:xfrm>
            <a:off x="4082852" y="648760"/>
            <a:ext cx="8109148" cy="6209240"/>
            <a:chOff x="4082852" y="648760"/>
            <a:chExt cx="8109148" cy="6209240"/>
          </a:xfrm>
        </p:grpSpPr>
        <p:pic>
          <p:nvPicPr>
            <p:cNvPr id="40" name="Picture 39" descr="A person sitting at a table using a computer&#10;&#10;Description automatically generated">
              <a:extLst>
                <a:ext uri="{FF2B5EF4-FFF2-40B4-BE49-F238E27FC236}">
                  <a16:creationId xmlns:a16="http://schemas.microsoft.com/office/drawing/2014/main" id="{8B0247B8-7751-4048-A0FD-29FB3B5F32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51" b="1767"/>
            <a:stretch/>
          </p:blipFill>
          <p:spPr>
            <a:xfrm>
              <a:off x="4082852" y="648760"/>
              <a:ext cx="8109147" cy="6209240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07DC1C2-AA78-4596-B0C3-8CAEED9DE95B}"/>
                </a:ext>
              </a:extLst>
            </p:cNvPr>
            <p:cNvSpPr/>
            <p:nvPr/>
          </p:nvSpPr>
          <p:spPr>
            <a:xfrm>
              <a:off x="4082852" y="648760"/>
              <a:ext cx="8109148" cy="6209240"/>
            </a:xfrm>
            <a:prstGeom prst="rect">
              <a:avLst/>
            </a:prstGeom>
            <a:gradFill flip="none" rotWithShape="1">
              <a:gsLst>
                <a:gs pos="0">
                  <a:srgbClr val="403E3E">
                    <a:alpha val="80000"/>
                  </a:srgbClr>
                </a:gs>
                <a:gs pos="100000">
                  <a:srgbClr val="7C7C7C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0A23355-7D3A-41EB-BE40-FEEA87932BF7}"/>
              </a:ext>
            </a:extLst>
          </p:cNvPr>
          <p:cNvSpPr txBox="1"/>
          <p:nvPr/>
        </p:nvSpPr>
        <p:spPr>
          <a:xfrm>
            <a:off x="6096000" y="3428886"/>
            <a:ext cx="5562599" cy="28315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Clr>
                <a:schemeClr val="bg1"/>
              </a:buClr>
            </a:pPr>
            <a:r>
              <a:rPr lang="en-IN" sz="2200" b="1" dirty="0">
                <a:solidFill>
                  <a:schemeClr val="bg1"/>
                </a:solidFill>
                <a:effectLst/>
              </a:rPr>
              <a:t>Health &amp; Safety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chemeClr val="bg1"/>
                </a:solidFill>
              </a:rPr>
              <a:t>‘Felt’ leadership </a:t>
            </a:r>
            <a:r>
              <a:rPr lang="en-IN" dirty="0">
                <a:solidFill>
                  <a:schemeClr val="bg1"/>
                </a:solidFill>
              </a:rPr>
              <a:t>and visibility on EHS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chemeClr val="bg1"/>
                </a:solidFill>
              </a:rPr>
              <a:t>Risk Based Process </a:t>
            </a:r>
            <a:r>
              <a:rPr lang="en-IN" dirty="0">
                <a:solidFill>
                  <a:schemeClr val="bg1"/>
                </a:solidFill>
              </a:rPr>
              <a:t>safety management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chemeClr val="bg1"/>
                </a:solidFill>
              </a:rPr>
              <a:t>Behaviour Based Safety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chemeClr val="bg1"/>
                </a:solidFill>
              </a:rPr>
              <a:t>Nicer Globe </a:t>
            </a:r>
            <a:r>
              <a:rPr lang="en-IN" dirty="0">
                <a:solidFill>
                  <a:schemeClr val="bg1"/>
                </a:solidFill>
              </a:rPr>
              <a:t>for hazardous goods transportation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b="1" dirty="0">
                <a:solidFill>
                  <a:schemeClr val="bg1"/>
                </a:solidFill>
              </a:rPr>
              <a:t>British Safety Council </a:t>
            </a:r>
            <a:r>
              <a:rPr lang="en-IN" dirty="0">
                <a:solidFill>
                  <a:schemeClr val="bg1"/>
                </a:solidFill>
              </a:rPr>
              <a:t>– Occupational Health &amp; Safety standards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DC5C25-DB6E-49D6-90B5-D18398662186}"/>
              </a:ext>
            </a:extLst>
          </p:cNvPr>
          <p:cNvSpPr txBox="1"/>
          <p:nvPr/>
        </p:nvSpPr>
        <p:spPr>
          <a:xfrm>
            <a:off x="6096000" y="1553401"/>
            <a:ext cx="5562599" cy="187230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47133" lvl="2" indent="-342900">
              <a:spcAft>
                <a:spcPts val="1333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b="1" dirty="0">
                <a:solidFill>
                  <a:schemeClr val="bg1"/>
                </a:solidFill>
              </a:rPr>
              <a:t>Desalination plants </a:t>
            </a:r>
            <a:r>
              <a:rPr lang="en-US" altLang="en-US" sz="2000" dirty="0">
                <a:solidFill>
                  <a:schemeClr val="bg1"/>
                </a:solidFill>
              </a:rPr>
              <a:t>at coastal facilities - avoid usage of groundwater</a:t>
            </a:r>
          </a:p>
          <a:p>
            <a:pPr marL="347133" lvl="2" indent="-342900">
              <a:spcAft>
                <a:spcPts val="1333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b="1" dirty="0">
                <a:solidFill>
                  <a:schemeClr val="bg1"/>
                </a:solidFill>
              </a:rPr>
              <a:t>Rain water harvesting </a:t>
            </a:r>
            <a:r>
              <a:rPr lang="en-US" altLang="en-US" sz="2000" dirty="0">
                <a:solidFill>
                  <a:schemeClr val="bg1"/>
                </a:solidFill>
              </a:rPr>
              <a:t>and ground water recharging capacities at </a:t>
            </a:r>
            <a:r>
              <a:rPr lang="en-US" altLang="en-US" sz="2000" dirty="0" err="1">
                <a:solidFill>
                  <a:schemeClr val="bg1"/>
                </a:solidFill>
              </a:rPr>
              <a:t>Mettur</a:t>
            </a:r>
            <a:endParaRPr lang="en-US" altLang="en-US" sz="2000" dirty="0">
              <a:solidFill>
                <a:schemeClr val="bg1"/>
              </a:solidFill>
            </a:endParaRPr>
          </a:p>
          <a:p>
            <a:pPr marL="347133" lvl="2" indent="-342900">
              <a:spcAft>
                <a:spcPts val="1333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solidFill>
                <a:schemeClr val="bg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49E3B02-9682-40CB-B798-E1F75AF3B582}"/>
              </a:ext>
            </a:extLst>
          </p:cNvPr>
          <p:cNvSpPr txBox="1">
            <a:spLocks/>
          </p:cNvSpPr>
          <p:nvPr/>
        </p:nvSpPr>
        <p:spPr>
          <a:xfrm>
            <a:off x="6096000" y="751006"/>
            <a:ext cx="5553385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latin typeface="+mn-lt"/>
              </a:rPr>
              <a:t>STRONG FOCUS ON ESG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1DF648E9-6FDA-45F6-9E8C-B8E19B3CADC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1DF648E9-6FDA-45F6-9E8C-B8E19B3CAD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BDC5949B-D686-4DCB-898F-6426F1BC75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grpSp>
        <p:nvGrpSpPr>
          <p:cNvPr id="5" name="Group 24"/>
          <p:cNvGrpSpPr/>
          <p:nvPr/>
        </p:nvGrpSpPr>
        <p:grpSpPr>
          <a:xfrm>
            <a:off x="-14288" y="1182448"/>
            <a:ext cx="5785114" cy="5675552"/>
            <a:chOff x="-14288" y="1182448"/>
            <a:chExt cx="5785114" cy="567555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061D7F-47CE-4E30-989C-54D259A6AA78}"/>
                </a:ext>
              </a:extLst>
            </p:cNvPr>
            <p:cNvSpPr/>
            <p:nvPr/>
          </p:nvSpPr>
          <p:spPr>
            <a:xfrm>
              <a:off x="-14288" y="1182448"/>
              <a:ext cx="754338" cy="2264170"/>
            </a:xfrm>
            <a:prstGeom prst="rect">
              <a:avLst/>
            </a:prstGeom>
            <a:solidFill>
              <a:srgbClr val="066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9BFD6F6-882C-6C49-937C-B83264FC8A53}"/>
                </a:ext>
              </a:extLst>
            </p:cNvPr>
            <p:cNvSpPr/>
            <p:nvPr/>
          </p:nvSpPr>
          <p:spPr>
            <a:xfrm>
              <a:off x="-14288" y="1182448"/>
              <a:ext cx="5785114" cy="5675552"/>
            </a:xfrm>
            <a:custGeom>
              <a:avLst/>
              <a:gdLst>
                <a:gd name="connsiteX0" fmla="*/ 552013 w 6096000"/>
                <a:gd name="connsiteY0" fmla="*/ 0 h 5334000"/>
                <a:gd name="connsiteX1" fmla="*/ 6096000 w 6096000"/>
                <a:gd name="connsiteY1" fmla="*/ 0 h 5334000"/>
                <a:gd name="connsiteX2" fmla="*/ 4337487 w 6096000"/>
                <a:gd name="connsiteY2" fmla="*/ 5334000 h 5334000"/>
                <a:gd name="connsiteX3" fmla="*/ 0 w 6096000"/>
                <a:gd name="connsiteY3" fmla="*/ 5334000 h 5334000"/>
                <a:gd name="connsiteX4" fmla="*/ 0 w 6096000"/>
                <a:gd name="connsiteY4" fmla="*/ 1674391 h 533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0" h="5334000">
                  <a:moveTo>
                    <a:pt x="552013" y="0"/>
                  </a:moveTo>
                  <a:lnTo>
                    <a:pt x="6096000" y="0"/>
                  </a:lnTo>
                  <a:lnTo>
                    <a:pt x="4337487" y="5334000"/>
                  </a:lnTo>
                  <a:lnTo>
                    <a:pt x="0" y="5334000"/>
                  </a:lnTo>
                  <a:lnTo>
                    <a:pt x="0" y="1674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00BC478-086F-45D0-AE92-AAABCB66DF66}"/>
              </a:ext>
            </a:extLst>
          </p:cNvPr>
          <p:cNvSpPr txBox="1"/>
          <p:nvPr/>
        </p:nvSpPr>
        <p:spPr>
          <a:xfrm>
            <a:off x="549442" y="1425491"/>
            <a:ext cx="448610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b="1" dirty="0"/>
              <a:t>Annual Sustainability Reports Published</a:t>
            </a: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02028" y="4723588"/>
            <a:ext cx="1123200" cy="149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9442" y="4723588"/>
            <a:ext cx="1123200" cy="145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4613" y="4723588"/>
            <a:ext cx="1123200" cy="150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5" name="Straight Connector 14"/>
          <p:cNvCxnSpPr/>
          <p:nvPr/>
        </p:nvCxnSpPr>
        <p:spPr>
          <a:xfrm>
            <a:off x="6096600" y="3190053"/>
            <a:ext cx="556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00BC478-086F-45D0-AE92-AAABCB66DF66}"/>
              </a:ext>
            </a:extLst>
          </p:cNvPr>
          <p:cNvSpPr txBox="1"/>
          <p:nvPr/>
        </p:nvSpPr>
        <p:spPr>
          <a:xfrm>
            <a:off x="549442" y="1839213"/>
            <a:ext cx="4486101" cy="27699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b="1" dirty="0" err="1"/>
              <a:t>Chemplast</a:t>
            </a:r>
            <a:r>
              <a:rPr lang="en-US" b="1" dirty="0"/>
              <a:t> </a:t>
            </a:r>
            <a:r>
              <a:rPr lang="en-US" b="1" dirty="0" err="1"/>
              <a:t>Sanmar</a:t>
            </a:r>
            <a:r>
              <a:rPr lang="en-US" b="1" dirty="0"/>
              <a:t> Ltd – 14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TCI </a:t>
            </a:r>
            <a:r>
              <a:rPr lang="en-US" b="1" dirty="0" err="1"/>
              <a:t>Sanmar</a:t>
            </a:r>
            <a:r>
              <a:rPr lang="en-US" b="1" dirty="0"/>
              <a:t> SAE – 3</a:t>
            </a:r>
            <a:endParaRPr lang="en-ID" b="1" dirty="0"/>
          </a:p>
        </p:txBody>
      </p:sp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01693" y="2409371"/>
            <a:ext cx="1119188" cy="158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9442" y="2409371"/>
            <a:ext cx="1119186" cy="158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945" y="2409371"/>
            <a:ext cx="1124042" cy="158906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30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12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930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082852" y="648760"/>
            <a:ext cx="8109148" cy="6209240"/>
            <a:chOff x="4082852" y="648760"/>
            <a:chExt cx="8109148" cy="6209240"/>
          </a:xfrm>
        </p:grpSpPr>
        <p:pic>
          <p:nvPicPr>
            <p:cNvPr id="49" name="Picture 48" descr="A person sitting at a table using a computer&#10;&#10;Description automatically generated">
              <a:extLst>
                <a:ext uri="{FF2B5EF4-FFF2-40B4-BE49-F238E27FC236}">
                  <a16:creationId xmlns:a16="http://schemas.microsoft.com/office/drawing/2014/main" id="{8B0247B8-7751-4048-A0FD-29FB3B5F32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51" b="1767"/>
            <a:stretch/>
          </p:blipFill>
          <p:spPr>
            <a:xfrm>
              <a:off x="4082852" y="648760"/>
              <a:ext cx="8109147" cy="6209240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07DC1C2-AA78-4596-B0C3-8CAEED9DE95B}"/>
                </a:ext>
              </a:extLst>
            </p:cNvPr>
            <p:cNvSpPr/>
            <p:nvPr/>
          </p:nvSpPr>
          <p:spPr>
            <a:xfrm>
              <a:off x="4082852" y="648760"/>
              <a:ext cx="8109148" cy="6209240"/>
            </a:xfrm>
            <a:prstGeom prst="rect">
              <a:avLst/>
            </a:prstGeom>
            <a:gradFill flip="none" rotWithShape="1">
              <a:gsLst>
                <a:gs pos="0">
                  <a:srgbClr val="403E3E">
                    <a:alpha val="80000"/>
                  </a:srgbClr>
                </a:gs>
                <a:gs pos="100000">
                  <a:srgbClr val="7C7C7C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1DF648E9-6FDA-45F6-9E8C-B8E19B3CADC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1DF648E9-6FDA-45F6-9E8C-B8E19B3CAD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BDC5949B-D686-4DCB-898F-6426F1BC75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9E3B02-9682-40CB-B798-E1F75AF3B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743367"/>
            <a:ext cx="5553385" cy="889000"/>
          </a:xfrm>
        </p:spPr>
        <p:txBody>
          <a:bodyPr vert="horz">
            <a:noAutofit/>
          </a:bodyPr>
          <a:lstStyle/>
          <a:p>
            <a:r>
              <a:rPr lang="en-US" sz="3600" b="1" i="0" u="none" strike="noStrike" dirty="0">
                <a:solidFill>
                  <a:schemeClr val="bg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SUSTAINABILITY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A23355-7D3A-41EB-BE40-FEEA87932BF7}"/>
              </a:ext>
            </a:extLst>
          </p:cNvPr>
          <p:cNvSpPr txBox="1"/>
          <p:nvPr/>
        </p:nvSpPr>
        <p:spPr>
          <a:xfrm>
            <a:off x="6337608" y="3504974"/>
            <a:ext cx="5313600" cy="7848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ID" sz="1700" b="1" dirty="0">
                <a:solidFill>
                  <a:schemeClr val="bg1"/>
                </a:solidFill>
                <a:effectLst/>
              </a:rPr>
              <a:t>Zero Liquid Discharge (ZLD)</a:t>
            </a:r>
          </a:p>
          <a:p>
            <a:r>
              <a:rPr lang="en-IN" sz="1700" b="1" dirty="0">
                <a:solidFill>
                  <a:schemeClr val="bg1"/>
                </a:solidFill>
              </a:rPr>
              <a:t>First to spearhead adoption of ZLD </a:t>
            </a:r>
            <a:r>
              <a:rPr lang="en-IN" sz="1700" dirty="0">
                <a:solidFill>
                  <a:schemeClr val="bg1"/>
                </a:solidFill>
              </a:rPr>
              <a:t>in Chemicals Plants in India. Every facility of the Group is </a:t>
            </a:r>
            <a:r>
              <a:rPr lang="en-IN" sz="1700" b="1" dirty="0">
                <a:solidFill>
                  <a:schemeClr val="bg1"/>
                </a:solidFill>
              </a:rPr>
              <a:t>ZLD</a:t>
            </a:r>
            <a:endParaRPr lang="en-IN" sz="17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DC5C25-DB6E-49D6-90B5-D18398662186}"/>
              </a:ext>
            </a:extLst>
          </p:cNvPr>
          <p:cNvSpPr txBox="1"/>
          <p:nvPr/>
        </p:nvSpPr>
        <p:spPr>
          <a:xfrm>
            <a:off x="6337608" y="2458690"/>
            <a:ext cx="5313600" cy="7848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ID" sz="1700" b="1" dirty="0">
                <a:solidFill>
                  <a:schemeClr val="bg1"/>
                </a:solidFill>
                <a:effectLst/>
              </a:rPr>
              <a:t>Emission</a:t>
            </a:r>
          </a:p>
          <a:p>
            <a:r>
              <a:rPr lang="en-ID" sz="1700" dirty="0">
                <a:solidFill>
                  <a:schemeClr val="bg1"/>
                </a:solidFill>
              </a:rPr>
              <a:t>Well ahead of national &amp; international regulations</a:t>
            </a:r>
          </a:p>
          <a:p>
            <a:r>
              <a:rPr lang="en-US" sz="17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en-ID" sz="17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A7850A-33B9-420C-885B-B72DDABF340D}"/>
              </a:ext>
            </a:extLst>
          </p:cNvPr>
          <p:cNvSpPr txBox="1"/>
          <p:nvPr/>
        </p:nvSpPr>
        <p:spPr>
          <a:xfrm>
            <a:off x="6337608" y="5050287"/>
            <a:ext cx="5313600" cy="13080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ID" sz="1700" b="1" dirty="0">
                <a:solidFill>
                  <a:schemeClr val="bg1"/>
                </a:solidFill>
                <a:effectLst/>
              </a:rPr>
              <a:t>Responsible Care (RC)</a:t>
            </a:r>
          </a:p>
          <a:p>
            <a:r>
              <a:rPr lang="en-IN" sz="1700" dirty="0">
                <a:solidFill>
                  <a:schemeClr val="bg1"/>
                </a:solidFill>
              </a:rPr>
              <a:t>Chemical Industry Initiative, which calls on companies to demonstrate their commitment to improve all aspects of performance, which relate </a:t>
            </a:r>
            <a:r>
              <a:rPr lang="en-IN" sz="1700" b="1" dirty="0">
                <a:solidFill>
                  <a:schemeClr val="bg1"/>
                </a:solidFill>
              </a:rPr>
              <a:t>to protection of health, safety and environment.</a:t>
            </a:r>
            <a:endParaRPr lang="en-ID" sz="1700" dirty="0">
              <a:solidFill>
                <a:schemeClr val="bg1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1C2DA64-A436-4BC3-BA41-F44792F0CC32}"/>
              </a:ext>
            </a:extLst>
          </p:cNvPr>
          <p:cNvCxnSpPr/>
          <p:nvPr/>
        </p:nvCxnSpPr>
        <p:spPr>
          <a:xfrm>
            <a:off x="6337608" y="3228060"/>
            <a:ext cx="531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F2F2639-4E3E-4CFC-A6CD-BBD98D90B4C1}"/>
              </a:ext>
            </a:extLst>
          </p:cNvPr>
          <p:cNvCxnSpPr/>
          <p:nvPr/>
        </p:nvCxnSpPr>
        <p:spPr>
          <a:xfrm>
            <a:off x="6337608" y="4829394"/>
            <a:ext cx="531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25061D7F-47CE-4E30-989C-54D259A6AA78}"/>
              </a:ext>
            </a:extLst>
          </p:cNvPr>
          <p:cNvSpPr/>
          <p:nvPr/>
        </p:nvSpPr>
        <p:spPr>
          <a:xfrm>
            <a:off x="-14288" y="1182448"/>
            <a:ext cx="754338" cy="2264170"/>
          </a:xfrm>
          <a:prstGeom prst="rect">
            <a:avLst/>
          </a:prstGeom>
          <a:solidFill>
            <a:srgbClr val="0668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99BFD6F6-882C-6C49-937C-B83264FC8A53}"/>
              </a:ext>
            </a:extLst>
          </p:cNvPr>
          <p:cNvSpPr/>
          <p:nvPr/>
        </p:nvSpPr>
        <p:spPr>
          <a:xfrm>
            <a:off x="-14288" y="1182448"/>
            <a:ext cx="5785114" cy="5675552"/>
          </a:xfrm>
          <a:custGeom>
            <a:avLst/>
            <a:gdLst>
              <a:gd name="connsiteX0" fmla="*/ 552013 w 6096000"/>
              <a:gd name="connsiteY0" fmla="*/ 0 h 5334000"/>
              <a:gd name="connsiteX1" fmla="*/ 6096000 w 6096000"/>
              <a:gd name="connsiteY1" fmla="*/ 0 h 5334000"/>
              <a:gd name="connsiteX2" fmla="*/ 4337487 w 6096000"/>
              <a:gd name="connsiteY2" fmla="*/ 5334000 h 5334000"/>
              <a:gd name="connsiteX3" fmla="*/ 0 w 6096000"/>
              <a:gd name="connsiteY3" fmla="*/ 5334000 h 5334000"/>
              <a:gd name="connsiteX4" fmla="*/ 0 w 6096000"/>
              <a:gd name="connsiteY4" fmla="*/ 1674391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334000">
                <a:moveTo>
                  <a:pt x="552013" y="0"/>
                </a:moveTo>
                <a:lnTo>
                  <a:pt x="6096000" y="0"/>
                </a:lnTo>
                <a:lnTo>
                  <a:pt x="4337487" y="5334000"/>
                </a:lnTo>
                <a:lnTo>
                  <a:pt x="0" y="5334000"/>
                </a:lnTo>
                <a:lnTo>
                  <a:pt x="0" y="16743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0BC478-086F-45D0-AE92-AAABCB66DF66}"/>
              </a:ext>
            </a:extLst>
          </p:cNvPr>
          <p:cNvSpPr txBox="1"/>
          <p:nvPr/>
        </p:nvSpPr>
        <p:spPr>
          <a:xfrm>
            <a:off x="555114" y="1462281"/>
            <a:ext cx="3527738" cy="46012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2300" dirty="0"/>
              <a:t>As a </a:t>
            </a:r>
            <a:r>
              <a:rPr lang="en-US" sz="2300" b="1" dirty="0"/>
              <a:t>responsible corporate </a:t>
            </a:r>
            <a:r>
              <a:rPr lang="en-US" sz="2300" dirty="0"/>
              <a:t>citizen, the company has continuously improved upon its manufacturing processes, tapping new technologies to make its production processes efficient and </a:t>
            </a:r>
            <a:r>
              <a:rPr lang="en-US" sz="2300" b="1" dirty="0"/>
              <a:t>keeping well ahead of mandated norms in compliance with environmental standards</a:t>
            </a:r>
            <a:r>
              <a:rPr lang="en-US" sz="2300" dirty="0"/>
              <a:t>. </a:t>
            </a:r>
            <a:endParaRPr lang="en-ID" sz="2300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6C754AA-5788-4F0D-A000-707D6DBAFDF0}"/>
              </a:ext>
            </a:extLst>
          </p:cNvPr>
          <p:cNvSpPr>
            <a:spLocks noChangeAspect="1"/>
          </p:cNvSpPr>
          <p:nvPr/>
        </p:nvSpPr>
        <p:spPr>
          <a:xfrm>
            <a:off x="4825865" y="3458654"/>
            <a:ext cx="878400" cy="878400"/>
          </a:xfrm>
          <a:prstGeom prst="ellipse">
            <a:avLst/>
          </a:prstGeom>
          <a:solidFill>
            <a:srgbClr val="0072BB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Graphic 191">
            <a:extLst>
              <a:ext uri="{FF2B5EF4-FFF2-40B4-BE49-F238E27FC236}">
                <a16:creationId xmlns:a16="http://schemas.microsoft.com/office/drawing/2014/main" id="{4D843B49-282A-4FA0-9682-079901D175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98154" y="3636959"/>
            <a:ext cx="525071" cy="525071"/>
          </a:xfrm>
          <a:prstGeom prst="rect">
            <a:avLst/>
          </a:prstGeom>
        </p:spPr>
      </p:pic>
      <p:sp>
        <p:nvSpPr>
          <p:cNvPr id="39" name="Oval 38">
            <a:extLst>
              <a:ext uri="{FF2B5EF4-FFF2-40B4-BE49-F238E27FC236}">
                <a16:creationId xmlns:a16="http://schemas.microsoft.com/office/drawing/2014/main" id="{F068E4A3-EA0F-43C8-BF50-307412291B8D}"/>
              </a:ext>
            </a:extLst>
          </p:cNvPr>
          <p:cNvSpPr>
            <a:spLocks noChangeAspect="1"/>
          </p:cNvSpPr>
          <p:nvPr/>
        </p:nvSpPr>
        <p:spPr>
          <a:xfrm>
            <a:off x="5200514" y="2253336"/>
            <a:ext cx="878400" cy="878400"/>
          </a:xfrm>
          <a:prstGeom prst="ellipse">
            <a:avLst/>
          </a:prstGeom>
          <a:solidFill>
            <a:srgbClr val="0072BB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Graphic 202">
            <a:extLst>
              <a:ext uri="{FF2B5EF4-FFF2-40B4-BE49-F238E27FC236}">
                <a16:creationId xmlns:a16="http://schemas.microsoft.com/office/drawing/2014/main" id="{3A63D3E3-9FC1-437A-9CE4-F297D54FDB8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72803" y="2431641"/>
            <a:ext cx="525071" cy="525071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8FF82BAC-DEE0-4068-AFFF-233064DC1E4B}"/>
              </a:ext>
            </a:extLst>
          </p:cNvPr>
          <p:cNvSpPr>
            <a:spLocks noChangeAspect="1"/>
          </p:cNvSpPr>
          <p:nvPr/>
        </p:nvSpPr>
        <p:spPr>
          <a:xfrm>
            <a:off x="4387647" y="4985550"/>
            <a:ext cx="878400" cy="878400"/>
          </a:xfrm>
          <a:prstGeom prst="ellipse">
            <a:avLst/>
          </a:prstGeom>
          <a:solidFill>
            <a:srgbClr val="0072BB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59">
            <a:extLst>
              <a:ext uri="{FF2B5EF4-FFF2-40B4-BE49-F238E27FC236}">
                <a16:creationId xmlns:a16="http://schemas.microsoft.com/office/drawing/2014/main" id="{D1AAC7EE-C91A-4CC8-A025-C57D5ACA39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59936" y="5163855"/>
            <a:ext cx="525071" cy="525071"/>
          </a:xfrm>
          <a:prstGeom prst="rect">
            <a:avLst/>
          </a:prstGeom>
        </p:spPr>
      </p:pic>
      <p:sp>
        <p:nvSpPr>
          <p:cNvPr id="31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13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328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4082852" y="648760"/>
            <a:ext cx="8109148" cy="6209240"/>
            <a:chOff x="4082852" y="648760"/>
            <a:chExt cx="8109148" cy="6209240"/>
          </a:xfrm>
        </p:grpSpPr>
        <p:pic>
          <p:nvPicPr>
            <p:cNvPr id="66" name="Picture 65" descr="A person sitting at a table using a computer&#10;&#10;Description automatically generated">
              <a:extLst>
                <a:ext uri="{FF2B5EF4-FFF2-40B4-BE49-F238E27FC236}">
                  <a16:creationId xmlns:a16="http://schemas.microsoft.com/office/drawing/2014/main" id="{8B0247B8-7751-4048-A0FD-29FB3B5F32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51" b="1767"/>
            <a:stretch/>
          </p:blipFill>
          <p:spPr>
            <a:xfrm>
              <a:off x="4082852" y="648760"/>
              <a:ext cx="8109147" cy="6209240"/>
            </a:xfrm>
            <a:prstGeom prst="rect">
              <a:avLst/>
            </a:prstGeom>
          </p:spPr>
        </p:pic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07DC1C2-AA78-4596-B0C3-8CAEED9DE95B}"/>
                </a:ext>
              </a:extLst>
            </p:cNvPr>
            <p:cNvSpPr/>
            <p:nvPr/>
          </p:nvSpPr>
          <p:spPr>
            <a:xfrm>
              <a:off x="4082852" y="648760"/>
              <a:ext cx="8109148" cy="6209240"/>
            </a:xfrm>
            <a:prstGeom prst="rect">
              <a:avLst/>
            </a:prstGeom>
            <a:gradFill flip="none" rotWithShape="1">
              <a:gsLst>
                <a:gs pos="0">
                  <a:srgbClr val="403E3E">
                    <a:alpha val="80000"/>
                  </a:srgbClr>
                </a:gs>
                <a:gs pos="100000">
                  <a:srgbClr val="7C7C7C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159776" y="4043281"/>
            <a:ext cx="1360353" cy="1239798"/>
            <a:chOff x="5159776" y="4466454"/>
            <a:chExt cx="1360353" cy="1239798"/>
          </a:xfrm>
        </p:grpSpPr>
        <p:sp>
          <p:nvSpPr>
            <p:cNvPr id="40" name="Rectangle 39"/>
            <p:cNvSpPr/>
            <p:nvPr/>
          </p:nvSpPr>
          <p:spPr>
            <a:xfrm>
              <a:off x="5159776" y="4466454"/>
              <a:ext cx="1360353" cy="12397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6897" y="4482084"/>
              <a:ext cx="1246110" cy="1208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8704382" y="3263372"/>
            <a:ext cx="27099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</a:rPr>
              <a:t>4 Star Award CSL -  CMCD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04382" y="2536394"/>
            <a:ext cx="27099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</a:rPr>
              <a:t>5 Star Award  CSL / CCVL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704381" y="2055639"/>
            <a:ext cx="274081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sz="1600" b="1" dirty="0">
                <a:solidFill>
                  <a:schemeClr val="bg1"/>
                </a:solidFill>
              </a:rPr>
              <a:t>Sword of Honour CSL / CCVL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45809" y="4043281"/>
            <a:ext cx="1343346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sz="1600" b="1" dirty="0">
                <a:solidFill>
                  <a:schemeClr val="bg1"/>
                </a:solidFill>
              </a:rPr>
              <a:t>CSL &amp; CCVL  2022 valid till 2025</a:t>
            </a:r>
          </a:p>
          <a:p>
            <a:r>
              <a:rPr lang="en-IN" sz="1600" b="1" dirty="0">
                <a:solidFill>
                  <a:schemeClr val="bg1"/>
                </a:solidFill>
              </a:rPr>
              <a:t> </a:t>
            </a:r>
          </a:p>
          <a:p>
            <a:pPr lvl="0"/>
            <a:r>
              <a:rPr lang="en-IN" sz="1600" b="1" dirty="0">
                <a:solidFill>
                  <a:schemeClr val="bg1"/>
                </a:solidFill>
              </a:rPr>
              <a:t>Cabot </a:t>
            </a:r>
            <a:r>
              <a:rPr lang="en-IN" sz="1600" b="1" dirty="0" err="1">
                <a:solidFill>
                  <a:schemeClr val="bg1"/>
                </a:solidFill>
              </a:rPr>
              <a:t>Sanmar</a:t>
            </a:r>
            <a:r>
              <a:rPr lang="en-IN" sz="1600" b="1" dirty="0">
                <a:solidFill>
                  <a:schemeClr val="bg1"/>
                </a:solidFill>
              </a:rPr>
              <a:t> 2021- valid till 2024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07" y="4043281"/>
            <a:ext cx="1060725" cy="1060725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44" name="TextBox 43"/>
          <p:cNvSpPr txBox="1"/>
          <p:nvPr/>
        </p:nvSpPr>
        <p:spPr>
          <a:xfrm>
            <a:off x="9356218" y="4043281"/>
            <a:ext cx="2327167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sz="1600" b="1" dirty="0">
                <a:solidFill>
                  <a:schemeClr val="bg1"/>
                </a:solidFill>
              </a:rPr>
              <a:t>EVONIK</a:t>
            </a:r>
            <a:r>
              <a:rPr lang="en-IN" sz="1600" dirty="0">
                <a:solidFill>
                  <a:schemeClr val="bg1"/>
                </a:solidFill>
              </a:rPr>
              <a:t> – Environmental Award</a:t>
            </a:r>
          </a:p>
          <a:p>
            <a:pPr lvl="0"/>
            <a:r>
              <a:rPr lang="en-IN" sz="1600" b="1" dirty="0">
                <a:solidFill>
                  <a:schemeClr val="bg1"/>
                </a:solidFill>
              </a:rPr>
              <a:t>Best Nicer Globe User, </a:t>
            </a:r>
            <a:r>
              <a:rPr lang="en-IN" sz="1600" dirty="0">
                <a:solidFill>
                  <a:schemeClr val="bg1"/>
                </a:solidFill>
              </a:rPr>
              <a:t>CSL</a:t>
            </a:r>
          </a:p>
          <a:p>
            <a:pPr lvl="0"/>
            <a:r>
              <a:rPr lang="en-IN" sz="1600" b="1" dirty="0">
                <a:solidFill>
                  <a:schemeClr val="bg1"/>
                </a:solidFill>
              </a:rPr>
              <a:t>Best Driver award  </a:t>
            </a:r>
            <a:r>
              <a:rPr lang="en-IN" sz="1600" dirty="0">
                <a:solidFill>
                  <a:schemeClr val="bg1"/>
                </a:solidFill>
              </a:rPr>
              <a:t>– CSL Transporters</a:t>
            </a:r>
          </a:p>
          <a:p>
            <a:pPr lvl="0"/>
            <a:r>
              <a:rPr lang="en-GB" sz="1600" b="1" dirty="0">
                <a:solidFill>
                  <a:schemeClr val="bg1"/>
                </a:solidFill>
              </a:rPr>
              <a:t>Silver </a:t>
            </a:r>
            <a:r>
              <a:rPr lang="en-GB" sz="1600" b="1" dirty="0" err="1">
                <a:solidFill>
                  <a:schemeClr val="bg1"/>
                </a:solidFill>
              </a:rPr>
              <a:t>EcoVadis</a:t>
            </a:r>
            <a:r>
              <a:rPr lang="en-GB" sz="1600" b="1" dirty="0">
                <a:solidFill>
                  <a:schemeClr val="bg1"/>
                </a:solidFill>
              </a:rPr>
              <a:t> status by the </a:t>
            </a:r>
            <a:r>
              <a:rPr lang="en-GB" sz="1600" b="1" dirty="0" err="1">
                <a:solidFill>
                  <a:schemeClr val="bg1"/>
                </a:solidFill>
              </a:rPr>
              <a:t>EcoVadis</a:t>
            </a:r>
            <a:r>
              <a:rPr lang="en-GB" sz="1600" b="1" dirty="0">
                <a:solidFill>
                  <a:schemeClr val="bg1"/>
                </a:solidFill>
              </a:rPr>
              <a:t> </a:t>
            </a:r>
            <a:r>
              <a:rPr lang="en-GB" sz="1600" dirty="0">
                <a:solidFill>
                  <a:schemeClr val="bg1"/>
                </a:solidFill>
              </a:rPr>
              <a:t>International system evaluation</a:t>
            </a:r>
            <a:endParaRPr lang="en-IN" sz="1600" dirty="0">
              <a:solidFill>
                <a:schemeClr val="bg1"/>
              </a:solidFill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49E3B02-9682-40CB-B798-E1F75AF3B582}"/>
              </a:ext>
            </a:extLst>
          </p:cNvPr>
          <p:cNvSpPr txBox="1">
            <a:spLocks/>
          </p:cNvSpPr>
          <p:nvPr/>
        </p:nvSpPr>
        <p:spPr>
          <a:xfrm>
            <a:off x="5943600" y="751006"/>
            <a:ext cx="5705785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en-US" sz="3100" dirty="0">
                <a:solidFill>
                  <a:schemeClr val="bg1"/>
                </a:solidFill>
              </a:rPr>
              <a:t>AWARDS &amp; ACCREDITATIONS</a:t>
            </a:r>
            <a:endParaRPr lang="en-US" sz="31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1DF648E9-6FDA-45F6-9E8C-B8E19B3CADC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1DF648E9-6FDA-45F6-9E8C-B8E19B3CAD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BDC5949B-D686-4DCB-898F-6426F1BC75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5061D7F-47CE-4E30-989C-54D259A6AA78}"/>
              </a:ext>
            </a:extLst>
          </p:cNvPr>
          <p:cNvSpPr/>
          <p:nvPr/>
        </p:nvSpPr>
        <p:spPr>
          <a:xfrm>
            <a:off x="-14288" y="1182448"/>
            <a:ext cx="754338" cy="2264170"/>
          </a:xfrm>
          <a:prstGeom prst="rect">
            <a:avLst/>
          </a:prstGeom>
          <a:solidFill>
            <a:srgbClr val="0668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99BFD6F6-882C-6C49-937C-B83264FC8A53}"/>
              </a:ext>
            </a:extLst>
          </p:cNvPr>
          <p:cNvSpPr/>
          <p:nvPr/>
        </p:nvSpPr>
        <p:spPr>
          <a:xfrm>
            <a:off x="-14288" y="1182448"/>
            <a:ext cx="5785114" cy="5675552"/>
          </a:xfrm>
          <a:custGeom>
            <a:avLst/>
            <a:gdLst>
              <a:gd name="connsiteX0" fmla="*/ 552013 w 6096000"/>
              <a:gd name="connsiteY0" fmla="*/ 0 h 5334000"/>
              <a:gd name="connsiteX1" fmla="*/ 6096000 w 6096000"/>
              <a:gd name="connsiteY1" fmla="*/ 0 h 5334000"/>
              <a:gd name="connsiteX2" fmla="*/ 4337487 w 6096000"/>
              <a:gd name="connsiteY2" fmla="*/ 5334000 h 5334000"/>
              <a:gd name="connsiteX3" fmla="*/ 0 w 6096000"/>
              <a:gd name="connsiteY3" fmla="*/ 5334000 h 5334000"/>
              <a:gd name="connsiteX4" fmla="*/ 0 w 6096000"/>
              <a:gd name="connsiteY4" fmla="*/ 1674391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334000">
                <a:moveTo>
                  <a:pt x="552013" y="0"/>
                </a:moveTo>
                <a:lnTo>
                  <a:pt x="6096000" y="0"/>
                </a:lnTo>
                <a:lnTo>
                  <a:pt x="4337487" y="5334000"/>
                </a:lnTo>
                <a:lnTo>
                  <a:pt x="0" y="5334000"/>
                </a:lnTo>
                <a:lnTo>
                  <a:pt x="0" y="16743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" y="2900390"/>
            <a:ext cx="1557010" cy="976459"/>
          </a:xfrm>
          <a:prstGeom prst="rect">
            <a:avLst/>
          </a:prstGeom>
        </p:spPr>
      </p:pic>
      <p:sp>
        <p:nvSpPr>
          <p:cNvPr id="25" name="Rectangle 14" descr="AQAAAAAQAP+NFTiqOUVIibp5/nvg3odYMCJVo0e2Y9JfOvYPBZ2eOx86uYNWi75kx6Xsn6aX6pnwKIPXZMcuYngK0thO0pX2jFGxQp4mKmqM/maIBOcZDvMjN4tQ/sl5Q943pxY7vAEWlluFIeTOoPDa8BFLMiOH0CfJiB3Kj3/hKHJE0n4TA5jc+oIfjlqxJpKN9R2NIHp42oh6GnGlY6lJmos9Xs/kjW7FQJ6DeD1ucuWByEAh75zvPNcEiz5aFjbpQV5oyA=="/>
          <p:cNvSpPr>
            <a:spLocks noChangeArrowheads="1"/>
          </p:cNvSpPr>
          <p:nvPr/>
        </p:nvSpPr>
        <p:spPr bwMode="auto">
          <a:xfrm>
            <a:off x="1786908" y="2900390"/>
            <a:ext cx="280008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sx="99899" sy="99899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89295" tIns="0" rIns="89295" bIns="0">
            <a:spAutoFit/>
          </a:bodyPr>
          <a:lstStyle/>
          <a:p>
            <a:r>
              <a:rPr lang="en-IN" sz="1600" b="1" dirty="0"/>
              <a:t>National Safety Council Occupational Health, Safety  &amp; Environment Award- 2020 </a:t>
            </a:r>
          </a:p>
          <a:p>
            <a:pPr lvl="0"/>
            <a:r>
              <a:rPr lang="en-IN" sz="1600" dirty="0"/>
              <a:t>Award of Honour – CCVL </a:t>
            </a:r>
          </a:p>
          <a:p>
            <a:pPr lvl="0"/>
            <a:r>
              <a:rPr lang="en-IN" sz="1600" dirty="0"/>
              <a:t>Star Award – CSL,  Flow serve </a:t>
            </a:r>
            <a:r>
              <a:rPr lang="en-IN" sz="1600" dirty="0" err="1"/>
              <a:t>Sanmar</a:t>
            </a:r>
            <a:r>
              <a:rPr lang="en-IN" sz="1600" dirty="0"/>
              <a:t> </a:t>
            </a:r>
          </a:p>
          <a:p>
            <a:pPr lvl="0"/>
            <a:r>
              <a:rPr lang="en-IN" sz="1600" dirty="0"/>
              <a:t>Appreciation Award – </a:t>
            </a:r>
            <a:r>
              <a:rPr lang="en-IN" sz="1600" dirty="0" err="1"/>
              <a:t>Berigai</a:t>
            </a:r>
            <a:r>
              <a:rPr lang="en-IN" sz="1600" dirty="0"/>
              <a:t>,  AGCL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36" y="5541172"/>
            <a:ext cx="1084705" cy="901032"/>
          </a:xfrm>
          <a:prstGeom prst="rect">
            <a:avLst/>
          </a:prstGeom>
        </p:spPr>
      </p:pic>
      <p:sp>
        <p:nvSpPr>
          <p:cNvPr id="31" name="Rectangle 14" descr="AQAAAAAQAP+NFTiqOUVIibp5/nvg3odYMCJVo0e2Y9JfOvYPBZ2eOx86uYNWi75kx6Xsn6aX6pnwKIPXZMcuYngK0thO0pX2jFGxQp4mKmqM/maIBOcZDvMjN4tQ/sl5Q943pxY7vAEWlluFIeTOoPDa8BFLMiOH0CfJiB3Kj3/hKHJE0n4TA5jc+oIfjlqxJpKN9R2NIHp42oh6GnGlY6lJmos9Xs/kjW7FQJ6DeD1ucuWByEAh75zvPNcEiz5aFjbpQV5oyA=="/>
          <p:cNvSpPr>
            <a:spLocks noChangeArrowheads="1"/>
          </p:cNvSpPr>
          <p:nvPr/>
        </p:nvSpPr>
        <p:spPr bwMode="auto">
          <a:xfrm>
            <a:off x="1786908" y="5541172"/>
            <a:ext cx="250591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sx="99899" sy="99899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89295" tIns="0" rIns="89295" bIns="0">
            <a:spAutoFit/>
          </a:bodyPr>
          <a:lstStyle/>
          <a:p>
            <a:pPr defTabSz="1422916">
              <a:buClr>
                <a:srgbClr val="FFFFFF"/>
              </a:buClr>
              <a:tabLst>
                <a:tab pos="8370088" algn="l"/>
              </a:tabLst>
              <a:defRPr/>
            </a:pPr>
            <a:r>
              <a:rPr lang="en-US" altLang="zh-CN" sz="1600" dirty="0">
                <a:solidFill>
                  <a:srgbClr val="000000"/>
                </a:solidFill>
                <a:ea typeface="华文楷体" pitchFamily="2" charset="-122"/>
                <a:cs typeface="Calibri" panose="020F0502020204030204" pitchFamily="34" charset="0"/>
              </a:rPr>
              <a:t>FICCI Sustainability Award</a:t>
            </a:r>
          </a:p>
          <a:p>
            <a:pPr defTabSz="1422916">
              <a:buClr>
                <a:srgbClr val="FFFFFF"/>
              </a:buClr>
              <a:tabLst>
                <a:tab pos="8370088" algn="l"/>
              </a:tabLst>
              <a:defRPr/>
            </a:pPr>
            <a:r>
              <a:rPr lang="en-US" altLang="zh-CN" sz="1600" b="1" dirty="0">
                <a:solidFill>
                  <a:srgbClr val="000000"/>
                </a:solidFill>
                <a:ea typeface="华文楷体" pitchFamily="2" charset="-122"/>
                <a:cs typeface="Calibri" panose="020F0502020204030204" pitchFamily="34" charset="0"/>
              </a:rPr>
              <a:t>Excellence in Safety</a:t>
            </a:r>
          </a:p>
        </p:txBody>
      </p:sp>
      <p:sp>
        <p:nvSpPr>
          <p:cNvPr id="22" name="Rectangle 14" descr="AQAAAAAQAP+NFTiqOUVIibp5/nvg3odYMCJVo0e2Y9JfOvYPBZ2eOx86uYNWi75kx6Xsn6aX6pnwKIPXZMcuYngK0thO0pX2jFGxQp4mKmqM/maIBOcZDvMjN4tQ/sl5Q943pxY7vAEWlluFIeTOoPDa8BFLMiOH0CfJiB3Kj3/hKHJE0n4TA5jc+oIfjlqxJpKN9R2NIHp42oh6GnGlY6lJmos9Xs/kjW7FQJ6DeD1ucuWByEAh75zvPNcEiz5aFjbpQV5oyA=="/>
          <p:cNvSpPr>
            <a:spLocks noChangeArrowheads="1"/>
          </p:cNvSpPr>
          <p:nvPr/>
        </p:nvSpPr>
        <p:spPr bwMode="auto">
          <a:xfrm>
            <a:off x="1786908" y="1490714"/>
            <a:ext cx="280008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sx="99899" sy="99899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89295" tIns="0" rIns="89295" bIns="0">
            <a:spAutoFit/>
          </a:bodyPr>
          <a:lstStyle/>
          <a:p>
            <a:pPr defTabSz="1422916">
              <a:buClr>
                <a:srgbClr val="FFFFFF"/>
              </a:buClr>
              <a:tabLst>
                <a:tab pos="8370088" algn="l"/>
              </a:tabLst>
              <a:defRPr/>
            </a:pPr>
            <a:r>
              <a:rPr lang="en-US" altLang="zh-CN" sz="1600" kern="0" dirty="0">
                <a:solidFill>
                  <a:srgbClr val="000000"/>
                </a:solidFill>
                <a:ea typeface="华文楷体" pitchFamily="2" charset="-122"/>
                <a:cs typeface="Calibri" panose="020F0502020204030204" pitchFamily="34" charset="0"/>
              </a:rPr>
              <a:t>Directorate of Industrial Safety &amp; Health Government of  Tamil Nadu</a:t>
            </a:r>
          </a:p>
          <a:p>
            <a:pPr defTabSz="1422916">
              <a:buClr>
                <a:srgbClr val="FFFFFF"/>
              </a:buClr>
              <a:tabLst>
                <a:tab pos="8370088" algn="l"/>
              </a:tabLst>
              <a:defRPr/>
            </a:pPr>
            <a:r>
              <a:rPr lang="en-US" altLang="zh-CN" sz="1600" b="1" kern="0" dirty="0">
                <a:solidFill>
                  <a:srgbClr val="000000"/>
                </a:solidFill>
                <a:ea typeface="华文楷体" pitchFamily="2" charset="-122"/>
                <a:cs typeface="Calibri" panose="020F0502020204030204" pitchFamily="34" charset="0"/>
              </a:rPr>
              <a:t>Safety Award, </a:t>
            </a:r>
            <a:r>
              <a:rPr lang="en-IN" sz="1600" dirty="0"/>
              <a:t>CSL &amp; CCVL </a:t>
            </a:r>
          </a:p>
        </p:txBody>
      </p:sp>
      <p:pic>
        <p:nvPicPr>
          <p:cNvPr id="136196" name="Picture 4" descr="Directorate Of Industrial Safety &amp; Health, Guindy - Government  Organisations in Chennai - Justdial"/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36" y="1490714"/>
            <a:ext cx="989784" cy="94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2" b="6506"/>
          <a:stretch/>
        </p:blipFill>
        <p:spPr>
          <a:xfrm>
            <a:off x="6817684" y="2055639"/>
            <a:ext cx="1697212" cy="1478820"/>
          </a:xfrm>
          <a:prstGeom prst="rect">
            <a:avLst/>
          </a:prstGeom>
        </p:spPr>
      </p:pic>
      <p:sp>
        <p:nvSpPr>
          <p:cNvPr id="28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14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724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1143000" y="1147763"/>
            <a:ext cx="9906000" cy="27098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br>
              <a:rPr lang="en-US" sz="3600" b="1" dirty="0">
                <a:solidFill>
                  <a:srgbClr val="003399"/>
                </a:solidFill>
                <a:latin typeface="+mj-lt"/>
                <a:ea typeface="+mj-ea"/>
                <a:cs typeface="+mj-cs"/>
              </a:rPr>
            </a:br>
            <a:endParaRPr lang="en-US" sz="40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0722" name="Picture 2" descr="Digital transformation spending in India to reach $85 billion by 2026, says  report - BusinessToday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8036" y="2502694"/>
            <a:ext cx="1872464" cy="1440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6941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40" name="Flowchart: Process 39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1" name="Isosceles Triangle 40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0" y="1592219"/>
            <a:ext cx="7846072" cy="5265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DDB8FF8-AF49-4426-BCEA-335F5EC35D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DDB8FF8-AF49-4426-BCEA-335F5EC35D5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3371E51-4299-476B-9BFB-4EEEB8CB6C5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72240"/>
            <a:ext cx="11125200" cy="889000"/>
          </a:xfrm>
        </p:spPr>
        <p:txBody>
          <a:bodyPr vert="horz" lIns="0"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Logic for Digital Transformation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36143" y="1744016"/>
            <a:ext cx="363310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spcAft>
                <a:spcPts val="1800"/>
              </a:spcAft>
              <a:buAutoNum type="arabicPeriod"/>
              <a:defRPr sz="2400" b="1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800100" lvl="1" indent="-342900">
              <a:spcAft>
                <a:spcPts val="1800"/>
              </a:spcAft>
              <a:buFont typeface="Arial" panose="020B0604020202020204" pitchFamily="34" charset="0"/>
              <a:buChar char="•"/>
              <a:defRPr sz="2000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</a:lstStyle>
          <a:p>
            <a:pPr indent="-257175">
              <a:buFont typeface="+mj-lt"/>
              <a:buAutoNum type="arabicPeriod" startAt="3"/>
            </a:pPr>
            <a:r>
              <a:rPr lang="en-ID" dirty="0"/>
              <a:t>  HOW </a:t>
            </a:r>
          </a:p>
          <a:p>
            <a:pPr>
              <a:buFont typeface="+mj-lt"/>
              <a:buAutoNum type="arabicPeriod" startAt="3"/>
            </a:pPr>
            <a:endParaRPr lang="en-ID" dirty="0"/>
          </a:p>
          <a:p>
            <a:pPr>
              <a:buFont typeface="+mj-lt"/>
              <a:buAutoNum type="arabicPeriod" startAt="3"/>
            </a:pPr>
            <a:endParaRPr lang="en-ID" dirty="0"/>
          </a:p>
          <a:p>
            <a:pPr marL="914400" lvl="1" indent="-457200">
              <a:buFont typeface="+mj-lt"/>
              <a:buAutoNum type="alphaLcParenR"/>
            </a:pPr>
            <a:r>
              <a:rPr lang="en-ID" dirty="0">
                <a:solidFill>
                  <a:schemeClr val="tx1"/>
                </a:solidFill>
              </a:rPr>
              <a:t>Replicate success stories of similar organizations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ID" dirty="0">
                <a:solidFill>
                  <a:schemeClr val="tx1"/>
                </a:solidFill>
              </a:rPr>
              <a:t>Long Term Action Plan &amp; Strategy	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8787" y="1722394"/>
            <a:ext cx="33894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AutoNum type="arabicPeriod"/>
            </a:pPr>
            <a:r>
              <a:rPr lang="en-ID" sz="2400" b="1" dirty="0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WHAT</a:t>
            </a:r>
            <a:r>
              <a:rPr lang="en-ID" sz="2400" dirty="0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ID" sz="2400" b="1" dirty="0">
              <a:solidFill>
                <a:srgbClr val="184F9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spcAft>
                <a:spcPts val="1800"/>
              </a:spcAft>
              <a:buAutoNum type="arabicPeriod"/>
            </a:pPr>
            <a:endParaRPr lang="en-ID" sz="2400" b="1" dirty="0">
              <a:solidFill>
                <a:srgbClr val="184F9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spcAft>
                <a:spcPts val="1800"/>
              </a:spcAft>
              <a:buAutoNum type="arabicPeriod"/>
            </a:pPr>
            <a:endParaRPr lang="en-ID" sz="2400" b="1" dirty="0">
              <a:solidFill>
                <a:srgbClr val="184F9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spcAft>
                <a:spcPts val="1800"/>
              </a:spcAft>
              <a:buFont typeface="+mj-lt"/>
              <a:buAutoNum type="alphaLcParenR"/>
            </a:pPr>
            <a:r>
              <a:rPr lang="en-ID" sz="2000" dirty="0">
                <a:latin typeface="Segoe UI" panose="020B0502040204020203" pitchFamily="34" charset="0"/>
                <a:cs typeface="Segoe UI" panose="020B0502040204020203" pitchFamily="34" charset="0"/>
              </a:rPr>
              <a:t>Organization Talent</a:t>
            </a:r>
          </a:p>
          <a:p>
            <a:pPr marL="914400" lvl="1" indent="-457200">
              <a:spcAft>
                <a:spcPts val="1800"/>
              </a:spcAft>
              <a:buFont typeface="+mj-lt"/>
              <a:buAutoNum type="alphaLcParenR"/>
            </a:pPr>
            <a:r>
              <a:rPr lang="en-ID" sz="2000" dirty="0">
                <a:latin typeface="Segoe UI" panose="020B0502040204020203" pitchFamily="34" charset="0"/>
                <a:cs typeface="Segoe UI" panose="020B0502040204020203" pitchFamily="34" charset="0"/>
              </a:rPr>
              <a:t>Business Process</a:t>
            </a:r>
          </a:p>
          <a:p>
            <a:pPr marL="914400" lvl="1" indent="-457200">
              <a:spcAft>
                <a:spcPts val="1800"/>
              </a:spcAft>
              <a:buFont typeface="+mj-lt"/>
              <a:buAutoNum type="alphaLcParenR"/>
            </a:pPr>
            <a:r>
              <a:rPr lang="en-ID" sz="2000" dirty="0">
                <a:latin typeface="Segoe UI" panose="020B0502040204020203" pitchFamily="34" charset="0"/>
                <a:cs typeface="Segoe UI" panose="020B0502040204020203" pitchFamily="34" charset="0"/>
              </a:rPr>
              <a:t>IT Infrastructure</a:t>
            </a:r>
            <a:endParaRPr lang="en-IN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23432" y="1721721"/>
            <a:ext cx="392264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spcAft>
                <a:spcPts val="1800"/>
              </a:spcAft>
              <a:buAutoNum type="arabicPeriod"/>
              <a:defRPr sz="2400" b="1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800100" lvl="1" indent="-342900">
              <a:spcAft>
                <a:spcPts val="1800"/>
              </a:spcAft>
              <a:buFont typeface="Arial" panose="020B0604020202020204" pitchFamily="34" charset="0"/>
              <a:buChar char="•"/>
              <a:defRPr sz="2000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</a:lstStyle>
          <a:p>
            <a:pPr>
              <a:buFont typeface="+mj-lt"/>
              <a:buAutoNum type="arabicPeriod" startAt="2"/>
            </a:pPr>
            <a:r>
              <a:rPr lang="en-ID" dirty="0"/>
              <a:t> WHY </a:t>
            </a:r>
          </a:p>
          <a:p>
            <a:pPr>
              <a:buFont typeface="+mj-lt"/>
              <a:buAutoNum type="arabicPeriod" startAt="2"/>
            </a:pPr>
            <a:endParaRPr lang="en-ID" b="0" dirty="0"/>
          </a:p>
          <a:p>
            <a:pPr>
              <a:buFont typeface="+mj-lt"/>
              <a:buAutoNum type="arabicPeriod" startAt="2"/>
            </a:pPr>
            <a:endParaRPr lang="en-ID" b="0" dirty="0"/>
          </a:p>
          <a:p>
            <a:pPr marL="914400" lvl="1" indent="-457200">
              <a:buFont typeface="+mj-lt"/>
              <a:buAutoNum type="alphaLcParenR"/>
            </a:pPr>
            <a:r>
              <a:rPr lang="en-ID" dirty="0">
                <a:solidFill>
                  <a:schemeClr val="tx1"/>
                </a:solidFill>
              </a:rPr>
              <a:t>Better Business Agility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ID" dirty="0">
                <a:solidFill>
                  <a:schemeClr val="tx1"/>
                </a:solidFill>
              </a:rPr>
              <a:t>Increase in Operational Efficiency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ID" dirty="0">
                <a:solidFill>
                  <a:schemeClr val="tx1"/>
                </a:solidFill>
              </a:rPr>
              <a:t>Data Driven Business insights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ID" dirty="0">
                <a:solidFill>
                  <a:schemeClr val="tx1"/>
                </a:solidFill>
              </a:rPr>
              <a:t>Integrate Digital with Business	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3753797" y="1817480"/>
            <a:ext cx="0" cy="464400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236143" y="1817480"/>
            <a:ext cx="0" cy="464400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16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8787" y="2356677"/>
            <a:ext cx="1141159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ID" sz="2800" b="1" dirty="0">
                <a:solidFill>
                  <a:srgbClr val="184F9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 we need to transform?</a:t>
            </a:r>
          </a:p>
        </p:txBody>
      </p:sp>
    </p:spTree>
    <p:extLst>
      <p:ext uri="{BB962C8B-B14F-4D97-AF65-F5344CB8AC3E}">
        <p14:creationId xmlns:p14="http://schemas.microsoft.com/office/powerpoint/2010/main" val="1011727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40" name="Flowchart: Process 39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1" name="Isosceles Triangle 40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F89C91-16F7-46D2-8FD3-B6173AE02DF8}"/>
              </a:ext>
            </a:extLst>
          </p:cNvPr>
          <p:cNvGrpSpPr/>
          <p:nvPr/>
        </p:nvGrpSpPr>
        <p:grpSpPr>
          <a:xfrm>
            <a:off x="533400" y="1850074"/>
            <a:ext cx="4671470" cy="4519138"/>
            <a:chOff x="1032393" y="969912"/>
            <a:chExt cx="5364074" cy="518915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1B0FCDA-13C9-4194-8069-2E7D58948F1E}"/>
                </a:ext>
              </a:extLst>
            </p:cNvPr>
            <p:cNvGrpSpPr/>
            <p:nvPr/>
          </p:nvGrpSpPr>
          <p:grpSpPr>
            <a:xfrm>
              <a:off x="1032393" y="969912"/>
              <a:ext cx="5364074" cy="5189156"/>
              <a:chOff x="3183894" y="1142999"/>
              <a:chExt cx="5364074" cy="5189156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62B4007F-5CC9-47E3-BCF0-4300F2F11B41}"/>
                  </a:ext>
                </a:extLst>
              </p:cNvPr>
              <p:cNvGrpSpPr/>
              <p:nvPr/>
            </p:nvGrpSpPr>
            <p:grpSpPr>
              <a:xfrm>
                <a:off x="3183894" y="1142999"/>
                <a:ext cx="5364074" cy="5189156"/>
                <a:chOff x="838200" y="1385293"/>
                <a:chExt cx="4630918" cy="4479908"/>
              </a:xfrm>
            </p:grpSpPr>
            <p:sp>
              <p:nvSpPr>
                <p:cNvPr id="29" name="Freeform: Shape 10">
                  <a:extLst>
                    <a:ext uri="{FF2B5EF4-FFF2-40B4-BE49-F238E27FC236}">
                      <a16:creationId xmlns:a16="http://schemas.microsoft.com/office/drawing/2014/main" id="{FC5300C4-9051-4A8D-BFD1-18CCF965C566}"/>
                    </a:ext>
                  </a:extLst>
                </p:cNvPr>
                <p:cNvSpPr/>
                <p:nvPr/>
              </p:nvSpPr>
              <p:spPr>
                <a:xfrm>
                  <a:off x="1744249" y="1385293"/>
                  <a:ext cx="2818820" cy="1991595"/>
                </a:xfrm>
                <a:custGeom>
                  <a:avLst/>
                  <a:gdLst>
                    <a:gd name="connsiteX0" fmla="*/ 1066800 w 2133600"/>
                    <a:gd name="connsiteY0" fmla="*/ 0 h 1507464"/>
                    <a:gd name="connsiteX1" fmla="*/ 2133600 w 2133600"/>
                    <a:gd name="connsiteY1" fmla="*/ 1066800 h 1507464"/>
                    <a:gd name="connsiteX2" fmla="*/ 2111926 w 2133600"/>
                    <a:gd name="connsiteY2" fmla="*/ 1281797 h 1507464"/>
                    <a:gd name="connsiteX3" fmla="*/ 2102792 w 2133600"/>
                    <a:gd name="connsiteY3" fmla="*/ 1317324 h 1507464"/>
                    <a:gd name="connsiteX4" fmla="*/ 2069834 w 2133600"/>
                    <a:gd name="connsiteY4" fmla="*/ 1305261 h 1507464"/>
                    <a:gd name="connsiteX5" fmla="*/ 1752600 w 2133600"/>
                    <a:gd name="connsiteY5" fmla="*/ 1257300 h 1507464"/>
                    <a:gd name="connsiteX6" fmla="*/ 1074016 w 2133600"/>
                    <a:gd name="connsiteY6" fmla="*/ 1500905 h 1507464"/>
                    <a:gd name="connsiteX7" fmla="*/ 1066800 w 2133600"/>
                    <a:gd name="connsiteY7" fmla="*/ 1507464 h 1507464"/>
                    <a:gd name="connsiteX8" fmla="*/ 1059584 w 2133600"/>
                    <a:gd name="connsiteY8" fmla="*/ 1500905 h 1507464"/>
                    <a:gd name="connsiteX9" fmla="*/ 381000 w 2133600"/>
                    <a:gd name="connsiteY9" fmla="*/ 1257300 h 1507464"/>
                    <a:gd name="connsiteX10" fmla="*/ 63766 w 2133600"/>
                    <a:gd name="connsiteY10" fmla="*/ 1305261 h 1507464"/>
                    <a:gd name="connsiteX11" fmla="*/ 30809 w 2133600"/>
                    <a:gd name="connsiteY11" fmla="*/ 1317324 h 1507464"/>
                    <a:gd name="connsiteX12" fmla="*/ 21674 w 2133600"/>
                    <a:gd name="connsiteY12" fmla="*/ 1281797 h 1507464"/>
                    <a:gd name="connsiteX13" fmla="*/ 0 w 2133600"/>
                    <a:gd name="connsiteY13" fmla="*/ 1066800 h 1507464"/>
                    <a:gd name="connsiteX14" fmla="*/ 1066800 w 2133600"/>
                    <a:gd name="connsiteY14" fmla="*/ 0 h 150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33600" h="1507464">
                      <a:moveTo>
                        <a:pt x="1066800" y="0"/>
                      </a:moveTo>
                      <a:cubicBezTo>
                        <a:pt x="1655977" y="0"/>
                        <a:pt x="2133600" y="477623"/>
                        <a:pt x="2133600" y="1066800"/>
                      </a:cubicBezTo>
                      <a:cubicBezTo>
                        <a:pt x="2133600" y="1140447"/>
                        <a:pt x="2126137" y="1212351"/>
                        <a:pt x="2111926" y="1281797"/>
                      </a:cubicBezTo>
                      <a:lnTo>
                        <a:pt x="2102792" y="1317324"/>
                      </a:lnTo>
                      <a:lnTo>
                        <a:pt x="2069834" y="1305261"/>
                      </a:lnTo>
                      <a:cubicBezTo>
                        <a:pt x="1969620" y="1274092"/>
                        <a:pt x="1863071" y="1257300"/>
                        <a:pt x="1752600" y="1257300"/>
                      </a:cubicBezTo>
                      <a:cubicBezTo>
                        <a:pt x="1494835" y="1257300"/>
                        <a:pt x="1258423" y="1348720"/>
                        <a:pt x="1074016" y="1500905"/>
                      </a:cubicBezTo>
                      <a:lnTo>
                        <a:pt x="1066800" y="1507464"/>
                      </a:lnTo>
                      <a:lnTo>
                        <a:pt x="1059584" y="1500905"/>
                      </a:lnTo>
                      <a:cubicBezTo>
                        <a:pt x="875178" y="1348720"/>
                        <a:pt x="638765" y="1257300"/>
                        <a:pt x="381000" y="1257300"/>
                      </a:cubicBezTo>
                      <a:cubicBezTo>
                        <a:pt x="270530" y="1257300"/>
                        <a:pt x="163981" y="1274092"/>
                        <a:pt x="63766" y="1305261"/>
                      </a:cubicBezTo>
                      <a:lnTo>
                        <a:pt x="30809" y="1317324"/>
                      </a:lnTo>
                      <a:lnTo>
                        <a:pt x="21674" y="1281797"/>
                      </a:lnTo>
                      <a:cubicBezTo>
                        <a:pt x="7463" y="1212351"/>
                        <a:pt x="0" y="1140447"/>
                        <a:pt x="0" y="1066800"/>
                      </a:cubicBezTo>
                      <a:cubicBezTo>
                        <a:pt x="0" y="477623"/>
                        <a:pt x="477623" y="0"/>
                        <a:pt x="1066800" y="0"/>
                      </a:cubicBezTo>
                      <a:close/>
                    </a:path>
                  </a:pathLst>
                </a:custGeom>
                <a:solidFill>
                  <a:srgbClr val="0D2B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0" name="Freeform: Shape 9">
                  <a:extLst>
                    <a:ext uri="{FF2B5EF4-FFF2-40B4-BE49-F238E27FC236}">
                      <a16:creationId xmlns:a16="http://schemas.microsoft.com/office/drawing/2014/main" id="{D64F470B-9A6C-4315-9D8F-3CB66C091031}"/>
                    </a:ext>
                  </a:extLst>
                </p:cNvPr>
                <p:cNvSpPr/>
                <p:nvPr/>
              </p:nvSpPr>
              <p:spPr>
                <a:xfrm>
                  <a:off x="838200" y="3125684"/>
                  <a:ext cx="2315459" cy="2739517"/>
                </a:xfrm>
                <a:custGeom>
                  <a:avLst/>
                  <a:gdLst>
                    <a:gd name="connsiteX0" fmla="*/ 716609 w 1752600"/>
                    <a:gd name="connsiteY0" fmla="*/ 0 h 2073576"/>
                    <a:gd name="connsiteX1" fmla="*/ 733761 w 1752600"/>
                    <a:gd name="connsiteY1" fmla="*/ 66710 h 2073576"/>
                    <a:gd name="connsiteX2" fmla="*/ 1337353 w 1752600"/>
                    <a:gd name="connsiteY2" fmla="*/ 732442 h 2073576"/>
                    <a:gd name="connsiteX3" fmla="*/ 1402409 w 1752600"/>
                    <a:gd name="connsiteY3" fmla="*/ 756253 h 2073576"/>
                    <a:gd name="connsiteX4" fmla="*/ 1393274 w 1752600"/>
                    <a:gd name="connsiteY4" fmla="*/ 791779 h 2073576"/>
                    <a:gd name="connsiteX5" fmla="*/ 1371600 w 1752600"/>
                    <a:gd name="connsiteY5" fmla="*/ 1006776 h 2073576"/>
                    <a:gd name="connsiteX6" fmla="*/ 1684059 w 1752600"/>
                    <a:gd name="connsiteY6" fmla="*/ 1761117 h 2073576"/>
                    <a:gd name="connsiteX7" fmla="*/ 1752600 w 1752600"/>
                    <a:gd name="connsiteY7" fmla="*/ 1823413 h 2073576"/>
                    <a:gd name="connsiteX8" fmla="*/ 1745384 w 1752600"/>
                    <a:gd name="connsiteY8" fmla="*/ 1829971 h 2073576"/>
                    <a:gd name="connsiteX9" fmla="*/ 1066800 w 1752600"/>
                    <a:gd name="connsiteY9" fmla="*/ 2073576 h 2073576"/>
                    <a:gd name="connsiteX10" fmla="*/ 0 w 1752600"/>
                    <a:gd name="connsiteY10" fmla="*/ 1006776 h 2073576"/>
                    <a:gd name="connsiteX11" fmla="*/ 651553 w 1752600"/>
                    <a:gd name="connsiteY11" fmla="*/ 23810 h 2073576"/>
                    <a:gd name="connsiteX12" fmla="*/ 716609 w 1752600"/>
                    <a:gd name="connsiteY12" fmla="*/ 0 h 2073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52600" h="2073576">
                      <a:moveTo>
                        <a:pt x="716609" y="0"/>
                      </a:moveTo>
                      <a:lnTo>
                        <a:pt x="733761" y="66710"/>
                      </a:lnTo>
                      <a:cubicBezTo>
                        <a:pt x="827271" y="367352"/>
                        <a:pt x="1050186" y="610980"/>
                        <a:pt x="1337353" y="732442"/>
                      </a:cubicBezTo>
                      <a:lnTo>
                        <a:pt x="1402409" y="756253"/>
                      </a:lnTo>
                      <a:lnTo>
                        <a:pt x="1393274" y="791779"/>
                      </a:lnTo>
                      <a:cubicBezTo>
                        <a:pt x="1379063" y="861225"/>
                        <a:pt x="1371600" y="933129"/>
                        <a:pt x="1371600" y="1006776"/>
                      </a:cubicBezTo>
                      <a:cubicBezTo>
                        <a:pt x="1371600" y="1301365"/>
                        <a:pt x="1491006" y="1568065"/>
                        <a:pt x="1684059" y="1761117"/>
                      </a:cubicBezTo>
                      <a:lnTo>
                        <a:pt x="1752600" y="1823413"/>
                      </a:lnTo>
                      <a:lnTo>
                        <a:pt x="1745384" y="1829971"/>
                      </a:lnTo>
                      <a:cubicBezTo>
                        <a:pt x="1560978" y="1982156"/>
                        <a:pt x="1324565" y="2073576"/>
                        <a:pt x="1066800" y="2073576"/>
                      </a:cubicBezTo>
                      <a:cubicBezTo>
                        <a:pt x="477623" y="2073576"/>
                        <a:pt x="0" y="1595953"/>
                        <a:pt x="0" y="1006776"/>
                      </a:cubicBezTo>
                      <a:cubicBezTo>
                        <a:pt x="0" y="564893"/>
                        <a:pt x="268663" y="185760"/>
                        <a:pt x="651553" y="23810"/>
                      </a:cubicBezTo>
                      <a:lnTo>
                        <a:pt x="716609" y="0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solidFill>
                      <a:schemeClr val="accent5">
                        <a:lumMod val="7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1" name="Freeform: Shape 8">
                  <a:extLst>
                    <a:ext uri="{FF2B5EF4-FFF2-40B4-BE49-F238E27FC236}">
                      <a16:creationId xmlns:a16="http://schemas.microsoft.com/office/drawing/2014/main" id="{1F0896F6-39CC-4082-88ED-495529FEDA82}"/>
                    </a:ext>
                  </a:extLst>
                </p:cNvPr>
                <p:cNvSpPr/>
                <p:nvPr/>
              </p:nvSpPr>
              <p:spPr>
                <a:xfrm>
                  <a:off x="3153659" y="3125684"/>
                  <a:ext cx="2315459" cy="2739517"/>
                </a:xfrm>
                <a:custGeom>
                  <a:avLst/>
                  <a:gdLst>
                    <a:gd name="connsiteX0" fmla="*/ 1035992 w 1752600"/>
                    <a:gd name="connsiteY0" fmla="*/ 0 h 2073576"/>
                    <a:gd name="connsiteX1" fmla="*/ 1101047 w 1752600"/>
                    <a:gd name="connsiteY1" fmla="*/ 23810 h 2073576"/>
                    <a:gd name="connsiteX2" fmla="*/ 1752600 w 1752600"/>
                    <a:gd name="connsiteY2" fmla="*/ 1006776 h 2073576"/>
                    <a:gd name="connsiteX3" fmla="*/ 685800 w 1752600"/>
                    <a:gd name="connsiteY3" fmla="*/ 2073576 h 2073576"/>
                    <a:gd name="connsiteX4" fmla="*/ 7216 w 1752600"/>
                    <a:gd name="connsiteY4" fmla="*/ 1829971 h 2073576"/>
                    <a:gd name="connsiteX5" fmla="*/ 0 w 1752600"/>
                    <a:gd name="connsiteY5" fmla="*/ 1823413 h 2073576"/>
                    <a:gd name="connsiteX6" fmla="*/ 68541 w 1752600"/>
                    <a:gd name="connsiteY6" fmla="*/ 1761117 h 2073576"/>
                    <a:gd name="connsiteX7" fmla="*/ 381000 w 1752600"/>
                    <a:gd name="connsiteY7" fmla="*/ 1006776 h 2073576"/>
                    <a:gd name="connsiteX8" fmla="*/ 359326 w 1752600"/>
                    <a:gd name="connsiteY8" fmla="*/ 791779 h 2073576"/>
                    <a:gd name="connsiteX9" fmla="*/ 350192 w 1752600"/>
                    <a:gd name="connsiteY9" fmla="*/ 756253 h 2073576"/>
                    <a:gd name="connsiteX10" fmla="*/ 415247 w 1752600"/>
                    <a:gd name="connsiteY10" fmla="*/ 732442 h 2073576"/>
                    <a:gd name="connsiteX11" fmla="*/ 1018839 w 1752600"/>
                    <a:gd name="connsiteY11" fmla="*/ 66710 h 2073576"/>
                    <a:gd name="connsiteX12" fmla="*/ 1035992 w 1752600"/>
                    <a:gd name="connsiteY12" fmla="*/ 0 h 2073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52600" h="2073576">
                      <a:moveTo>
                        <a:pt x="1035992" y="0"/>
                      </a:moveTo>
                      <a:lnTo>
                        <a:pt x="1101047" y="23810"/>
                      </a:lnTo>
                      <a:cubicBezTo>
                        <a:pt x="1483937" y="185760"/>
                        <a:pt x="1752600" y="564893"/>
                        <a:pt x="1752600" y="1006776"/>
                      </a:cubicBezTo>
                      <a:cubicBezTo>
                        <a:pt x="1752600" y="1595953"/>
                        <a:pt x="1274977" y="2073576"/>
                        <a:pt x="685800" y="2073576"/>
                      </a:cubicBezTo>
                      <a:cubicBezTo>
                        <a:pt x="428035" y="2073576"/>
                        <a:pt x="191623" y="1982156"/>
                        <a:pt x="7216" y="1829971"/>
                      </a:cubicBezTo>
                      <a:lnTo>
                        <a:pt x="0" y="1823413"/>
                      </a:lnTo>
                      <a:lnTo>
                        <a:pt x="68541" y="1761117"/>
                      </a:lnTo>
                      <a:cubicBezTo>
                        <a:pt x="261594" y="1568065"/>
                        <a:pt x="381000" y="1301365"/>
                        <a:pt x="381000" y="1006776"/>
                      </a:cubicBezTo>
                      <a:cubicBezTo>
                        <a:pt x="381000" y="933129"/>
                        <a:pt x="373537" y="861225"/>
                        <a:pt x="359326" y="791779"/>
                      </a:cubicBezTo>
                      <a:lnTo>
                        <a:pt x="350192" y="756253"/>
                      </a:lnTo>
                      <a:lnTo>
                        <a:pt x="415247" y="732442"/>
                      </a:lnTo>
                      <a:cubicBezTo>
                        <a:pt x="702415" y="610980"/>
                        <a:pt x="925330" y="367352"/>
                        <a:pt x="1018839" y="66710"/>
                      </a:cubicBezTo>
                      <a:lnTo>
                        <a:pt x="1035992" y="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32" name="Freeform: Shape 7">
                  <a:extLst>
                    <a:ext uri="{FF2B5EF4-FFF2-40B4-BE49-F238E27FC236}">
                      <a16:creationId xmlns:a16="http://schemas.microsoft.com/office/drawing/2014/main" id="{CB7B0DE9-B964-4BB3-89F9-A4AA146C1DB3}"/>
                    </a:ext>
                  </a:extLst>
                </p:cNvPr>
                <p:cNvSpPr/>
                <p:nvPr/>
              </p:nvSpPr>
              <p:spPr>
                <a:xfrm>
                  <a:off x="2691003" y="3376888"/>
                  <a:ext cx="925316" cy="827223"/>
                </a:xfrm>
                <a:custGeom>
                  <a:avLst/>
                  <a:gdLst>
                    <a:gd name="connsiteX0" fmla="*/ 350191 w 700383"/>
                    <a:gd name="connsiteY0" fmla="*/ 0 h 626136"/>
                    <a:gd name="connsiteX1" fmla="*/ 418732 w 700383"/>
                    <a:gd name="connsiteY1" fmla="*/ 62295 h 626136"/>
                    <a:gd name="connsiteX2" fmla="*/ 683230 w 700383"/>
                    <a:gd name="connsiteY2" fmla="*/ 499402 h 626136"/>
                    <a:gd name="connsiteX3" fmla="*/ 700383 w 700383"/>
                    <a:gd name="connsiteY3" fmla="*/ 566113 h 626136"/>
                    <a:gd name="connsiteX4" fmla="*/ 667425 w 700383"/>
                    <a:gd name="connsiteY4" fmla="*/ 578175 h 626136"/>
                    <a:gd name="connsiteX5" fmla="*/ 350191 w 700383"/>
                    <a:gd name="connsiteY5" fmla="*/ 626136 h 626136"/>
                    <a:gd name="connsiteX6" fmla="*/ 32957 w 700383"/>
                    <a:gd name="connsiteY6" fmla="*/ 578175 h 626136"/>
                    <a:gd name="connsiteX7" fmla="*/ 0 w 700383"/>
                    <a:gd name="connsiteY7" fmla="*/ 566113 h 626136"/>
                    <a:gd name="connsiteX8" fmla="*/ 17152 w 700383"/>
                    <a:gd name="connsiteY8" fmla="*/ 499402 h 626136"/>
                    <a:gd name="connsiteX9" fmla="*/ 281650 w 700383"/>
                    <a:gd name="connsiteY9" fmla="*/ 62295 h 626136"/>
                    <a:gd name="connsiteX10" fmla="*/ 350191 w 700383"/>
                    <a:gd name="connsiteY10" fmla="*/ 0 h 626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0383" h="626136">
                      <a:moveTo>
                        <a:pt x="350191" y="0"/>
                      </a:moveTo>
                      <a:lnTo>
                        <a:pt x="418732" y="62295"/>
                      </a:lnTo>
                      <a:cubicBezTo>
                        <a:pt x="539391" y="182953"/>
                        <a:pt x="631280" y="332379"/>
                        <a:pt x="683230" y="499402"/>
                      </a:cubicBezTo>
                      <a:lnTo>
                        <a:pt x="700383" y="566113"/>
                      </a:lnTo>
                      <a:lnTo>
                        <a:pt x="667425" y="578175"/>
                      </a:lnTo>
                      <a:cubicBezTo>
                        <a:pt x="567211" y="609345"/>
                        <a:pt x="460662" y="626136"/>
                        <a:pt x="350191" y="626136"/>
                      </a:cubicBezTo>
                      <a:cubicBezTo>
                        <a:pt x="239721" y="626136"/>
                        <a:pt x="133172" y="609345"/>
                        <a:pt x="32957" y="578175"/>
                      </a:cubicBezTo>
                      <a:lnTo>
                        <a:pt x="0" y="566113"/>
                      </a:lnTo>
                      <a:lnTo>
                        <a:pt x="17152" y="499402"/>
                      </a:lnTo>
                      <a:cubicBezTo>
                        <a:pt x="69102" y="332379"/>
                        <a:pt x="160992" y="182953"/>
                        <a:pt x="281650" y="62295"/>
                      </a:cubicBezTo>
                      <a:lnTo>
                        <a:pt x="350191" y="0"/>
                      </a:lnTo>
                      <a:close/>
                    </a:path>
                  </a:pathLst>
                </a:custGeom>
                <a:solidFill>
                  <a:srgbClr val="EFC31A">
                    <a:alpha val="9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A2EDAA-FF6C-4785-A2DD-114450102478}"/>
                  </a:ext>
                </a:extLst>
              </p:cNvPr>
              <p:cNvSpPr txBox="1"/>
              <p:nvPr/>
            </p:nvSpPr>
            <p:spPr>
              <a:xfrm>
                <a:off x="5036927" y="1979224"/>
                <a:ext cx="1658008" cy="530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Vision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E370CFB-EA17-47CC-ADFD-FB4F202CD890}"/>
                  </a:ext>
                </a:extLst>
              </p:cNvPr>
              <p:cNvSpPr txBox="1"/>
              <p:nvPr/>
            </p:nvSpPr>
            <p:spPr>
              <a:xfrm>
                <a:off x="3804972" y="4442996"/>
                <a:ext cx="1096201" cy="530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Plan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F0A6E67-ACEF-47FE-8AC4-09D22ADED6EF}"/>
                  </a:ext>
                </a:extLst>
              </p:cNvPr>
              <p:cNvSpPr txBox="1"/>
              <p:nvPr/>
            </p:nvSpPr>
            <p:spPr>
              <a:xfrm>
                <a:off x="6526753" y="4442996"/>
                <a:ext cx="1896300" cy="530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Action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A0070E9-F83B-4C95-A378-E8CF5CF0A7EF}"/>
                  </a:ext>
                </a:extLst>
              </p:cNvPr>
              <p:cNvSpPr txBox="1"/>
              <p:nvPr/>
            </p:nvSpPr>
            <p:spPr>
              <a:xfrm>
                <a:off x="5253715" y="3883366"/>
                <a:ext cx="12165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Strategy</a:t>
                </a:r>
              </a:p>
            </p:txBody>
          </p:sp>
        </p:grp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01AB7E6C-066D-419F-A345-39DA2DF36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3473" y="4673051"/>
              <a:ext cx="116998" cy="118745"/>
            </a:xfrm>
            <a:custGeom>
              <a:avLst/>
              <a:gdLst>
                <a:gd name="T0" fmla="*/ 3 w 41"/>
                <a:gd name="T1" fmla="*/ 41 h 41"/>
                <a:gd name="T2" fmla="*/ 0 w 41"/>
                <a:gd name="T3" fmla="*/ 38 h 41"/>
                <a:gd name="T4" fmla="*/ 38 w 41"/>
                <a:gd name="T5" fmla="*/ 0 h 41"/>
                <a:gd name="T6" fmla="*/ 41 w 41"/>
                <a:gd name="T7" fmla="*/ 3 h 41"/>
                <a:gd name="T8" fmla="*/ 38 w 41"/>
                <a:gd name="T9" fmla="*/ 6 h 41"/>
                <a:gd name="T10" fmla="*/ 6 w 41"/>
                <a:gd name="T11" fmla="*/ 38 h 41"/>
                <a:gd name="T12" fmla="*/ 3 w 41"/>
                <a:gd name="T13" fmla="*/ 41 h 41"/>
                <a:gd name="T14" fmla="*/ 3 w 41"/>
                <a:gd name="T15" fmla="*/ 41 h 41"/>
                <a:gd name="T16" fmla="*/ 3 w 4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3" y="41"/>
                  </a:moveTo>
                  <a:cubicBezTo>
                    <a:pt x="1" y="41"/>
                    <a:pt x="0" y="40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40" y="0"/>
                    <a:pt x="41" y="1"/>
                    <a:pt x="41" y="3"/>
                  </a:cubicBezTo>
                  <a:cubicBezTo>
                    <a:pt x="41" y="5"/>
                    <a:pt x="40" y="6"/>
                    <a:pt x="38" y="6"/>
                  </a:cubicBezTo>
                  <a:cubicBezTo>
                    <a:pt x="20" y="6"/>
                    <a:pt x="6" y="21"/>
                    <a:pt x="6" y="38"/>
                  </a:cubicBezTo>
                  <a:cubicBezTo>
                    <a:pt x="6" y="40"/>
                    <a:pt x="5" y="41"/>
                    <a:pt x="3" y="41"/>
                  </a:cubicBezTo>
                  <a:close/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3AA5026-D011-49D0-82B2-F29BBAAE423F}"/>
              </a:ext>
            </a:extLst>
          </p:cNvPr>
          <p:cNvCxnSpPr>
            <a:cxnSpLocks/>
          </p:cNvCxnSpPr>
          <p:nvPr/>
        </p:nvCxnSpPr>
        <p:spPr>
          <a:xfrm>
            <a:off x="5455319" y="2954487"/>
            <a:ext cx="6233215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140D1A-54D4-4A95-BB85-D8CC99D1F9E7}"/>
              </a:ext>
            </a:extLst>
          </p:cNvPr>
          <p:cNvCxnSpPr>
            <a:cxnSpLocks/>
          </p:cNvCxnSpPr>
          <p:nvPr/>
        </p:nvCxnSpPr>
        <p:spPr>
          <a:xfrm>
            <a:off x="5455319" y="5146729"/>
            <a:ext cx="6233215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FB802C2-0FC9-4A48-A256-EFA6D9504327}"/>
              </a:ext>
            </a:extLst>
          </p:cNvPr>
          <p:cNvSpPr/>
          <p:nvPr/>
        </p:nvSpPr>
        <p:spPr>
          <a:xfrm>
            <a:off x="5678233" y="1935310"/>
            <a:ext cx="5859568" cy="73866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ID" sz="1600" dirty="0">
                <a:latin typeface="Segoe UI" panose="020B0502040204020203" pitchFamily="34" charset="0"/>
                <a:cs typeface="Segoe UI" panose="020B0502040204020203" pitchFamily="34" charset="0"/>
              </a:rPr>
              <a:t>To enable Sanmar as a better connected organization where Technology supports Business and users in a smarter way of Working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55319" y="1935310"/>
            <a:ext cx="128223" cy="738664"/>
          </a:xfrm>
          <a:prstGeom prst="rect">
            <a:avLst/>
          </a:prstGeom>
          <a:solidFill>
            <a:srgbClr val="0D2B53"/>
          </a:solidFill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endParaRPr lang="en-IN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18041F-689A-4A69-B701-75F8F794340C}"/>
              </a:ext>
            </a:extLst>
          </p:cNvPr>
          <p:cNvSpPr/>
          <p:nvPr/>
        </p:nvSpPr>
        <p:spPr>
          <a:xfrm>
            <a:off x="5678833" y="3235000"/>
            <a:ext cx="5919367" cy="163121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ID" sz="1600" dirty="0">
                <a:latin typeface="Segoe UI" panose="020B0502040204020203" pitchFamily="34" charset="0"/>
                <a:cs typeface="Segoe UI" panose="020B0502040204020203" pitchFamily="34" charset="0"/>
              </a:rPr>
              <a:t>Have CFO’s / Business Accountants who will support IT as Business Coordinators.</a:t>
            </a:r>
          </a:p>
          <a:p>
            <a:pPr>
              <a:spcAft>
                <a:spcPts val="600"/>
              </a:spcAft>
            </a:pPr>
            <a:r>
              <a:rPr lang="en-ID" sz="1600" dirty="0">
                <a:latin typeface="Segoe UI" panose="020B0502040204020203" pitchFamily="34" charset="0"/>
                <a:cs typeface="Segoe UI" panose="020B0502040204020203" pitchFamily="34" charset="0"/>
              </a:rPr>
              <a:t>Business to identify Operational Areas which can become more agile with process improvements.</a:t>
            </a:r>
          </a:p>
          <a:p>
            <a:pPr>
              <a:spcAft>
                <a:spcPts val="600"/>
              </a:spcAft>
            </a:pPr>
            <a:r>
              <a:rPr lang="en-ID" sz="1600" dirty="0">
                <a:latin typeface="Segoe UI" panose="020B0502040204020203" pitchFamily="34" charset="0"/>
                <a:cs typeface="Segoe UI" panose="020B0502040204020203" pitchFamily="34" charset="0"/>
              </a:rPr>
              <a:t>IT to work with Business in areas where operational efficiency can be increased using Technology and Data Driven Business Insights.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55919" y="3235000"/>
            <a:ext cx="128223" cy="163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endParaRPr lang="en-IN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CB07C3-19AB-40E8-ACA7-CBABA7C7C5A1}"/>
              </a:ext>
            </a:extLst>
          </p:cNvPr>
          <p:cNvSpPr/>
          <p:nvPr/>
        </p:nvSpPr>
        <p:spPr>
          <a:xfrm>
            <a:off x="5679134" y="5427242"/>
            <a:ext cx="5949266" cy="106182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ID" sz="1600" dirty="0">
                <a:latin typeface="Segoe UI" panose="020B0502040204020203" pitchFamily="34" charset="0"/>
                <a:cs typeface="Segoe UI" panose="020B0502040204020203" pitchFamily="34" charset="0"/>
              </a:rPr>
              <a:t>Finalize a high level plan in those domains / areas where Digital Transformation is planned.</a:t>
            </a:r>
          </a:p>
          <a:p>
            <a:pPr>
              <a:spcAft>
                <a:spcPts val="600"/>
              </a:spcAft>
            </a:pPr>
            <a:r>
              <a:rPr lang="en-ID" sz="1600" dirty="0">
                <a:latin typeface="Segoe UI" panose="020B0502040204020203" pitchFamily="34" charset="0"/>
                <a:cs typeface="Segoe UI" panose="020B0502040204020203" pitchFamily="34" charset="0"/>
              </a:rPr>
              <a:t>Verify the success stories of similar Digital Transformation Initiatives in a similar industry and replicate them if found suitable.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56220" y="5427242"/>
            <a:ext cx="128223" cy="10342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endParaRPr lang="en-IN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 Vision and Implementation</a:t>
            </a:r>
          </a:p>
        </p:txBody>
      </p:sp>
      <p:sp>
        <p:nvSpPr>
          <p:cNvPr id="42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17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84142" y="1900709"/>
            <a:ext cx="6104393" cy="807866"/>
          </a:xfrm>
          <a:prstGeom prst="rect">
            <a:avLst/>
          </a:prstGeom>
          <a:noFill/>
          <a:ln>
            <a:solidFill>
              <a:srgbClr val="0D2B53"/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endParaRPr lang="en-IN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84742" y="3158590"/>
            <a:ext cx="6104393" cy="1784036"/>
          </a:xfrm>
          <a:prstGeom prst="rect">
            <a:avLst/>
          </a:prstGeom>
          <a:noFill/>
          <a:ln>
            <a:solidFill>
              <a:srgbClr val="9DC3E6"/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endParaRPr lang="en-IN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85043" y="5378796"/>
            <a:ext cx="6104393" cy="1131130"/>
          </a:xfrm>
          <a:prstGeom prst="rect">
            <a:avLst/>
          </a:prstGeom>
          <a:noFill/>
          <a:ln>
            <a:solidFill>
              <a:srgbClr val="FFE699"/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endParaRPr lang="en-IN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905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3" name="Flowchart: Process 2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Isosceles Triangle 4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Focus Areas of Digital Transformation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C944927-BA3E-4DF5-8478-8673AD7761E6}"/>
              </a:ext>
            </a:extLst>
          </p:cNvPr>
          <p:cNvGrpSpPr/>
          <p:nvPr/>
        </p:nvGrpSpPr>
        <p:grpSpPr>
          <a:xfrm>
            <a:off x="4503130" y="2355527"/>
            <a:ext cx="3074247" cy="972081"/>
            <a:chOff x="4233863" y="1728788"/>
            <a:chExt cx="3724275" cy="1172368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AD0B0057-6A99-40B4-ACB6-0B4D02B2BD07}"/>
                </a:ext>
              </a:extLst>
            </p:cNvPr>
            <p:cNvGrpSpPr/>
            <p:nvPr/>
          </p:nvGrpSpPr>
          <p:grpSpPr>
            <a:xfrm>
              <a:off x="7207250" y="1728788"/>
              <a:ext cx="750888" cy="1172368"/>
              <a:chOff x="7783512" y="1875632"/>
              <a:chExt cx="750888" cy="1172368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580AC4BB-AA8A-428C-918E-F1972868E809}"/>
                  </a:ext>
                </a:extLst>
              </p:cNvPr>
              <p:cNvCxnSpPr/>
              <p:nvPr/>
            </p:nvCxnSpPr>
            <p:spPr>
              <a:xfrm>
                <a:off x="7783512" y="1875632"/>
                <a:ext cx="0" cy="1172368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F92BD1C4-EBA6-48EC-B11E-2ED00BB97C94}"/>
                  </a:ext>
                </a:extLst>
              </p:cNvPr>
              <p:cNvCxnSpPr/>
              <p:nvPr/>
            </p:nvCxnSpPr>
            <p:spPr>
              <a:xfrm>
                <a:off x="7791450" y="1875632"/>
                <a:ext cx="742950" cy="0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9BFBA64-63FE-4A8F-9AF4-D20AF7555BC5}"/>
                </a:ext>
              </a:extLst>
            </p:cNvPr>
            <p:cNvGrpSpPr/>
            <p:nvPr/>
          </p:nvGrpSpPr>
          <p:grpSpPr>
            <a:xfrm flipH="1">
              <a:off x="4233863" y="1728788"/>
              <a:ext cx="750888" cy="1172368"/>
              <a:chOff x="7783512" y="1875632"/>
              <a:chExt cx="750888" cy="1172368"/>
            </a:xfrm>
          </p:grpSpPr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E69D7CFC-DEE7-46CC-BF86-98EFBB0D52DF}"/>
                  </a:ext>
                </a:extLst>
              </p:cNvPr>
              <p:cNvCxnSpPr/>
              <p:nvPr/>
            </p:nvCxnSpPr>
            <p:spPr>
              <a:xfrm>
                <a:off x="7783512" y="1875632"/>
                <a:ext cx="0" cy="1172368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A14609C4-3C70-4F28-8769-967C179AE2C8}"/>
                  </a:ext>
                </a:extLst>
              </p:cNvPr>
              <p:cNvCxnSpPr/>
              <p:nvPr/>
            </p:nvCxnSpPr>
            <p:spPr>
              <a:xfrm>
                <a:off x="7791450" y="1875632"/>
                <a:ext cx="742950" cy="0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17B502C-0923-4014-9508-67C5615AA9AA}"/>
              </a:ext>
            </a:extLst>
          </p:cNvPr>
          <p:cNvGrpSpPr/>
          <p:nvPr/>
        </p:nvGrpSpPr>
        <p:grpSpPr>
          <a:xfrm flipV="1">
            <a:off x="4503130" y="5024309"/>
            <a:ext cx="3074247" cy="972081"/>
            <a:chOff x="4233863" y="1728788"/>
            <a:chExt cx="3724275" cy="1172368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7F44BD25-D6A9-4DB2-95C9-FA45C0A55548}"/>
                </a:ext>
              </a:extLst>
            </p:cNvPr>
            <p:cNvGrpSpPr/>
            <p:nvPr/>
          </p:nvGrpSpPr>
          <p:grpSpPr>
            <a:xfrm>
              <a:off x="7207250" y="1728788"/>
              <a:ext cx="750888" cy="1172368"/>
              <a:chOff x="7783512" y="1875632"/>
              <a:chExt cx="750888" cy="1172368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21EDD804-2458-4FC9-82E7-1F00BF653B62}"/>
                  </a:ext>
                </a:extLst>
              </p:cNvPr>
              <p:cNvCxnSpPr/>
              <p:nvPr/>
            </p:nvCxnSpPr>
            <p:spPr>
              <a:xfrm>
                <a:off x="7783512" y="1875632"/>
                <a:ext cx="0" cy="1172368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3772FAC0-5589-4B1B-8628-54A706E89911}"/>
                  </a:ext>
                </a:extLst>
              </p:cNvPr>
              <p:cNvCxnSpPr/>
              <p:nvPr/>
            </p:nvCxnSpPr>
            <p:spPr>
              <a:xfrm>
                <a:off x="7791450" y="1875632"/>
                <a:ext cx="742950" cy="0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3F54C04-2F7E-426C-8940-6EA8C74FF092}"/>
                </a:ext>
              </a:extLst>
            </p:cNvPr>
            <p:cNvGrpSpPr/>
            <p:nvPr/>
          </p:nvGrpSpPr>
          <p:grpSpPr>
            <a:xfrm flipH="1">
              <a:off x="4233863" y="1728788"/>
              <a:ext cx="750888" cy="1172368"/>
              <a:chOff x="7783512" y="1875632"/>
              <a:chExt cx="750888" cy="1172368"/>
            </a:xfrm>
          </p:grpSpPr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56AE5D8A-D846-4230-B577-63B991963C3C}"/>
                  </a:ext>
                </a:extLst>
              </p:cNvPr>
              <p:cNvCxnSpPr/>
              <p:nvPr/>
            </p:nvCxnSpPr>
            <p:spPr>
              <a:xfrm>
                <a:off x="7783512" y="1875632"/>
                <a:ext cx="0" cy="1172368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1A0A5F33-32C6-4054-9BFE-5FF071602066}"/>
                  </a:ext>
                </a:extLst>
              </p:cNvPr>
              <p:cNvCxnSpPr/>
              <p:nvPr/>
            </p:nvCxnSpPr>
            <p:spPr>
              <a:xfrm>
                <a:off x="7791450" y="1875632"/>
                <a:ext cx="742950" cy="0"/>
              </a:xfrm>
              <a:prstGeom prst="line">
                <a:avLst/>
              </a:prstGeom>
              <a:ln w="19050" cap="rnd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C6983A8-ADF1-4E54-AE4A-09020D56CB47}"/>
              </a:ext>
            </a:extLst>
          </p:cNvPr>
          <p:cNvCxnSpPr/>
          <p:nvPr/>
        </p:nvCxnSpPr>
        <p:spPr>
          <a:xfrm>
            <a:off x="3861679" y="4148975"/>
            <a:ext cx="866187" cy="0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21BD91D-E8B8-48C3-9853-8853B3C31474}"/>
              </a:ext>
            </a:extLst>
          </p:cNvPr>
          <p:cNvCxnSpPr/>
          <p:nvPr/>
        </p:nvCxnSpPr>
        <p:spPr>
          <a:xfrm>
            <a:off x="7352639" y="4148975"/>
            <a:ext cx="866187" cy="0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>
            <a:extLst>
              <a:ext uri="{FF2B5EF4-FFF2-40B4-BE49-F238E27FC236}">
                <a16:creationId xmlns:a16="http://schemas.microsoft.com/office/drawing/2014/main" id="{8F991ABA-52CE-44A6-9291-361A86CD1E99}"/>
              </a:ext>
            </a:extLst>
          </p:cNvPr>
          <p:cNvSpPr/>
          <p:nvPr/>
        </p:nvSpPr>
        <p:spPr>
          <a:xfrm>
            <a:off x="4529916" y="2624051"/>
            <a:ext cx="3056554" cy="307025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Digitization Focus</a:t>
            </a:r>
          </a:p>
        </p:txBody>
      </p:sp>
      <p:sp>
        <p:nvSpPr>
          <p:cNvPr id="44" name="Oval 189">
            <a:extLst>
              <a:ext uri="{FF2B5EF4-FFF2-40B4-BE49-F238E27FC236}">
                <a16:creationId xmlns:a16="http://schemas.microsoft.com/office/drawing/2014/main" id="{E26DC401-D8E5-4317-8DC1-AAE6C2905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3691" y="5443547"/>
            <a:ext cx="1098132" cy="1104370"/>
          </a:xfrm>
          <a:prstGeom prst="ellipse">
            <a:avLst/>
          </a:prstGeom>
          <a:solidFill>
            <a:srgbClr val="D0EBF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Oval 121">
            <a:extLst>
              <a:ext uri="{FF2B5EF4-FFF2-40B4-BE49-F238E27FC236}">
                <a16:creationId xmlns:a16="http://schemas.microsoft.com/office/drawing/2014/main" id="{EB0AD1C5-D7E4-4A08-A348-7BF53D742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792" y="3597448"/>
            <a:ext cx="1098132" cy="110305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AEAF065-DB40-4929-8F89-20127705C8F2}"/>
              </a:ext>
            </a:extLst>
          </p:cNvPr>
          <p:cNvSpPr/>
          <p:nvPr/>
        </p:nvSpPr>
        <p:spPr>
          <a:xfrm>
            <a:off x="8851048" y="1908038"/>
            <a:ext cx="2772919" cy="90024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300"/>
              </a:spcAft>
            </a:pPr>
            <a:r>
              <a:rPr lang="en-ID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Leadership &amp; Expertise</a:t>
            </a: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Good leadership and expertise required for a successful implementation.</a:t>
            </a:r>
            <a:endParaRPr lang="en-ID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6FA623B-3145-4742-AC28-D96603642183}"/>
              </a:ext>
            </a:extLst>
          </p:cNvPr>
          <p:cNvSpPr/>
          <p:nvPr/>
        </p:nvSpPr>
        <p:spPr>
          <a:xfrm>
            <a:off x="631767" y="1833804"/>
            <a:ext cx="2762159" cy="111569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300"/>
              </a:spcAft>
            </a:pPr>
            <a:r>
              <a:rPr lang="en-ID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Stakeholder Focussed Areas</a:t>
            </a:r>
          </a:p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Work with Stakeholders before considering a change in their operational area, and focus on how to improve value for them.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4CBA884-3B27-4DBA-8758-BDD911CCA998}"/>
              </a:ext>
            </a:extLst>
          </p:cNvPr>
          <p:cNvSpPr/>
          <p:nvPr/>
        </p:nvSpPr>
        <p:spPr>
          <a:xfrm>
            <a:off x="8904676" y="5457783"/>
            <a:ext cx="2191700" cy="107721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Digitization Process</a:t>
            </a:r>
          </a:p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Improve process efficiency in Business to enable increase in Business Agility &amp; Operational Efficiency.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BF96B6C-47C1-4D56-B44D-AB4ECE923C53}"/>
              </a:ext>
            </a:extLst>
          </p:cNvPr>
          <p:cNvSpPr/>
          <p:nvPr/>
        </p:nvSpPr>
        <p:spPr>
          <a:xfrm>
            <a:off x="672306" y="3525493"/>
            <a:ext cx="2191700" cy="112851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400"/>
              </a:spcAft>
            </a:pPr>
            <a:r>
              <a:rPr lang="en-ID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Customer Touch Points</a:t>
            </a:r>
          </a:p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Create a better user experience for Sanmar Customers – Internal &amp; External.</a:t>
            </a:r>
            <a:endParaRPr lang="en-ID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A05AD31-ECA1-4F23-94CF-85CCE5B6B4E4}"/>
              </a:ext>
            </a:extLst>
          </p:cNvPr>
          <p:cNvSpPr/>
          <p:nvPr/>
        </p:nvSpPr>
        <p:spPr>
          <a:xfrm>
            <a:off x="9421058" y="3196376"/>
            <a:ext cx="2293680" cy="17235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Digital Integration which enables Business Growth</a:t>
            </a:r>
          </a:p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Integration of Technology in Sanmar’s Business process (where possible) to improve Top &amp; Bottom line with secure data in line with the Privacy regulations.</a:t>
            </a:r>
            <a:endParaRPr lang="en-ID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4DEF36B-937C-40B7-BA04-40A836B61ED3}"/>
              </a:ext>
            </a:extLst>
          </p:cNvPr>
          <p:cNvSpPr/>
          <p:nvPr/>
        </p:nvSpPr>
        <p:spPr>
          <a:xfrm>
            <a:off x="648394" y="5241019"/>
            <a:ext cx="2742506" cy="15081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Data Driven insights to enable Growth</a:t>
            </a:r>
          </a:p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Enable usage of the Analytics platform in conjunction with a </a:t>
            </a:r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Common Data Repository across IT and OT applications, 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for Data Driven Insights</a:t>
            </a:r>
          </a:p>
        </p:txBody>
      </p:sp>
      <p:sp>
        <p:nvSpPr>
          <p:cNvPr id="52" name="Oval 121">
            <a:extLst>
              <a:ext uri="{FF2B5EF4-FFF2-40B4-BE49-F238E27FC236}">
                <a16:creationId xmlns:a16="http://schemas.microsoft.com/office/drawing/2014/main" id="{CAD7556B-5708-4F32-8B84-4AD34EBF4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4019" y="1815848"/>
            <a:ext cx="1098132" cy="1103053"/>
          </a:xfrm>
          <a:prstGeom prst="ellipse">
            <a:avLst/>
          </a:prstGeom>
          <a:solidFill>
            <a:srgbClr val="D0EBF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F6C571A-249A-4E31-BA17-65A6D3A24A94}"/>
              </a:ext>
            </a:extLst>
          </p:cNvPr>
          <p:cNvGrpSpPr/>
          <p:nvPr/>
        </p:nvGrpSpPr>
        <p:grpSpPr>
          <a:xfrm>
            <a:off x="2753719" y="3597448"/>
            <a:ext cx="1098132" cy="1103053"/>
            <a:chOff x="890588" y="360363"/>
            <a:chExt cx="1330325" cy="1330325"/>
          </a:xfrm>
          <a:solidFill>
            <a:srgbClr val="D0EBF8"/>
          </a:solidFill>
        </p:grpSpPr>
        <p:sp>
          <p:nvSpPr>
            <p:cNvPr id="61" name="Oval 5">
              <a:extLst>
                <a:ext uri="{FF2B5EF4-FFF2-40B4-BE49-F238E27FC236}">
                  <a16:creationId xmlns:a16="http://schemas.microsoft.com/office/drawing/2014/main" id="{A7966717-3468-4954-9EBA-20043792C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588" y="360363"/>
              <a:ext cx="1330325" cy="133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2" name="Oval 8">
              <a:extLst>
                <a:ext uri="{FF2B5EF4-FFF2-40B4-BE49-F238E27FC236}">
                  <a16:creationId xmlns:a16="http://schemas.microsoft.com/office/drawing/2014/main" id="{31DDCEB9-3A8C-40CF-8CD3-041061206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551" y="915988"/>
              <a:ext cx="2222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56" name="Graphic 21" descr="Cheers">
            <a:extLst>
              <a:ext uri="{FF2B5EF4-FFF2-40B4-BE49-F238E27FC236}">
                <a16:creationId xmlns:a16="http://schemas.microsoft.com/office/drawing/2014/main" id="{70CCEBF8-E63F-4787-A95F-F5C2453357D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7056" y="2062301"/>
            <a:ext cx="682615" cy="685674"/>
          </a:xfrm>
          <a:prstGeom prst="rect">
            <a:avLst/>
          </a:prstGeom>
        </p:spPr>
      </p:pic>
      <p:pic>
        <p:nvPicPr>
          <p:cNvPr id="57" name="Graphic 23" descr="Ui Ux">
            <a:extLst>
              <a:ext uri="{FF2B5EF4-FFF2-40B4-BE49-F238E27FC236}">
                <a16:creationId xmlns:a16="http://schemas.microsoft.com/office/drawing/2014/main" id="{D6927D4A-0B41-4280-965D-DB9130653B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02046" y="3820726"/>
            <a:ext cx="697623" cy="700749"/>
          </a:xfrm>
          <a:prstGeom prst="rect">
            <a:avLst/>
          </a:prstGeom>
        </p:spPr>
      </p:pic>
      <p:pic>
        <p:nvPicPr>
          <p:cNvPr id="58" name="Graphic 25" descr="Scatterplot">
            <a:extLst>
              <a:ext uri="{FF2B5EF4-FFF2-40B4-BE49-F238E27FC236}">
                <a16:creationId xmlns:a16="http://schemas.microsoft.com/office/drawing/2014/main" id="{5E498F5E-D305-4F66-B32A-272596253B0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81861" y="5662170"/>
            <a:ext cx="662835" cy="665805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072FB1CD-CA63-4092-A3EA-2B7DFAAF6814}"/>
              </a:ext>
            </a:extLst>
          </p:cNvPr>
          <p:cNvGrpSpPr/>
          <p:nvPr/>
        </p:nvGrpSpPr>
        <p:grpSpPr>
          <a:xfrm>
            <a:off x="3464770" y="1806633"/>
            <a:ext cx="1098132" cy="1103053"/>
            <a:chOff x="2846388" y="360363"/>
            <a:chExt cx="1330325" cy="133032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5" name="Oval 16">
              <a:extLst>
                <a:ext uri="{FF2B5EF4-FFF2-40B4-BE49-F238E27FC236}">
                  <a16:creationId xmlns:a16="http://schemas.microsoft.com/office/drawing/2014/main" id="{A87CB670-A1D0-432E-9F8F-6C9098696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6388" y="360363"/>
              <a:ext cx="1330325" cy="133032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66" name="Oval 17">
              <a:extLst>
                <a:ext uri="{FF2B5EF4-FFF2-40B4-BE49-F238E27FC236}">
                  <a16:creationId xmlns:a16="http://schemas.microsoft.com/office/drawing/2014/main" id="{40B6E116-0E4D-4C05-B6CE-0488611D8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5788" y="636588"/>
              <a:ext cx="771525" cy="774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67" name="Freeform 18">
              <a:extLst>
                <a:ext uri="{FF2B5EF4-FFF2-40B4-BE49-F238E27FC236}">
                  <a16:creationId xmlns:a16="http://schemas.microsoft.com/office/drawing/2014/main" id="{9E3CDB31-4ED8-43C7-8D63-9733E5E79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636588"/>
              <a:ext cx="385763" cy="774700"/>
            </a:xfrm>
            <a:custGeom>
              <a:avLst/>
              <a:gdLst>
                <a:gd name="T0" fmla="*/ 102 w 102"/>
                <a:gd name="T1" fmla="*/ 0 h 205"/>
                <a:gd name="T2" fmla="*/ 0 w 102"/>
                <a:gd name="T3" fmla="*/ 103 h 205"/>
                <a:gd name="T4" fmla="*/ 102 w 102"/>
                <a:gd name="T5" fmla="*/ 205 h 205"/>
                <a:gd name="T6" fmla="*/ 102 w 102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05">
                  <a:moveTo>
                    <a:pt x="102" y="0"/>
                  </a:moveTo>
                  <a:cubicBezTo>
                    <a:pt x="45" y="0"/>
                    <a:pt x="0" y="46"/>
                    <a:pt x="0" y="103"/>
                  </a:cubicBezTo>
                  <a:cubicBezTo>
                    <a:pt x="0" y="159"/>
                    <a:pt x="45" y="205"/>
                    <a:pt x="102" y="205"/>
                  </a:cubicBez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20">
              <a:extLst>
                <a:ext uri="{FF2B5EF4-FFF2-40B4-BE49-F238E27FC236}">
                  <a16:creationId xmlns:a16="http://schemas.microsoft.com/office/drawing/2014/main" id="{CD321E93-7904-436F-A68E-82A0E38AB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673101"/>
              <a:ext cx="265113" cy="238125"/>
            </a:xfrm>
            <a:custGeom>
              <a:avLst/>
              <a:gdLst>
                <a:gd name="T0" fmla="*/ 70 w 70"/>
                <a:gd name="T1" fmla="*/ 30 h 63"/>
                <a:gd name="T2" fmla="*/ 70 w 70"/>
                <a:gd name="T3" fmla="*/ 21 h 63"/>
                <a:gd name="T4" fmla="*/ 39 w 70"/>
                <a:gd name="T5" fmla="*/ 19 h 63"/>
                <a:gd name="T6" fmla="*/ 27 w 70"/>
                <a:gd name="T7" fmla="*/ 0 h 63"/>
                <a:gd name="T8" fmla="*/ 18 w 70"/>
                <a:gd name="T9" fmla="*/ 4 h 63"/>
                <a:gd name="T10" fmla="*/ 26 w 70"/>
                <a:gd name="T11" fmla="*/ 16 h 63"/>
                <a:gd name="T12" fmla="*/ 8 w 70"/>
                <a:gd name="T13" fmla="*/ 11 h 63"/>
                <a:gd name="T14" fmla="*/ 0 w 70"/>
                <a:gd name="T15" fmla="*/ 18 h 63"/>
                <a:gd name="T16" fmla="*/ 34 w 70"/>
                <a:gd name="T17" fmla="*/ 28 h 63"/>
                <a:gd name="T18" fmla="*/ 34 w 70"/>
                <a:gd name="T19" fmla="*/ 28 h 63"/>
                <a:gd name="T20" fmla="*/ 70 w 70"/>
                <a:gd name="T21" fmla="*/ 63 h 63"/>
                <a:gd name="T22" fmla="*/ 70 w 70"/>
                <a:gd name="T23" fmla="*/ 51 h 63"/>
                <a:gd name="T24" fmla="*/ 48 w 70"/>
                <a:gd name="T25" fmla="*/ 29 h 63"/>
                <a:gd name="T26" fmla="*/ 60 w 70"/>
                <a:gd name="T27" fmla="*/ 30 h 63"/>
                <a:gd name="T28" fmla="*/ 70 w 70"/>
                <a:gd name="T2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63">
                  <a:moveTo>
                    <a:pt x="70" y="30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0" y="21"/>
                    <a:pt x="50" y="21"/>
                    <a:pt x="39" y="19"/>
                  </a:cubicBezTo>
                  <a:cubicBezTo>
                    <a:pt x="35" y="13"/>
                    <a:pt x="31" y="6"/>
                    <a:pt x="27" y="0"/>
                  </a:cubicBezTo>
                  <a:cubicBezTo>
                    <a:pt x="24" y="1"/>
                    <a:pt x="21" y="2"/>
                    <a:pt x="18" y="4"/>
                  </a:cubicBezTo>
                  <a:cubicBezTo>
                    <a:pt x="20" y="8"/>
                    <a:pt x="23" y="12"/>
                    <a:pt x="26" y="16"/>
                  </a:cubicBezTo>
                  <a:cubicBezTo>
                    <a:pt x="20" y="15"/>
                    <a:pt x="14" y="13"/>
                    <a:pt x="8" y="11"/>
                  </a:cubicBezTo>
                  <a:cubicBezTo>
                    <a:pt x="5" y="13"/>
                    <a:pt x="3" y="15"/>
                    <a:pt x="0" y="18"/>
                  </a:cubicBezTo>
                  <a:cubicBezTo>
                    <a:pt x="11" y="22"/>
                    <a:pt x="22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4" y="41"/>
                    <a:pt x="56" y="53"/>
                    <a:pt x="70" y="63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2" y="45"/>
                    <a:pt x="54" y="37"/>
                    <a:pt x="48" y="29"/>
                  </a:cubicBezTo>
                  <a:cubicBezTo>
                    <a:pt x="52" y="30"/>
                    <a:pt x="56" y="30"/>
                    <a:pt x="60" y="30"/>
                  </a:cubicBezTo>
                  <a:cubicBezTo>
                    <a:pt x="63" y="30"/>
                    <a:pt x="67" y="30"/>
                    <a:pt x="7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Oval 21">
              <a:extLst>
                <a:ext uri="{FF2B5EF4-FFF2-40B4-BE49-F238E27FC236}">
                  <a16:creationId xmlns:a16="http://schemas.microsoft.com/office/drawing/2014/main" id="{3D8B7323-CBFC-4102-81D1-E7A06EB23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1688" y="722313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22">
              <a:extLst>
                <a:ext uri="{FF2B5EF4-FFF2-40B4-BE49-F238E27FC236}">
                  <a16:creationId xmlns:a16="http://schemas.microsoft.com/office/drawing/2014/main" id="{3700283D-7ED3-46A9-81E3-8F93E6E07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901" y="782638"/>
              <a:ext cx="374650" cy="563563"/>
            </a:xfrm>
            <a:custGeom>
              <a:avLst/>
              <a:gdLst>
                <a:gd name="T0" fmla="*/ 99 w 99"/>
                <a:gd name="T1" fmla="*/ 97 h 149"/>
                <a:gd name="T2" fmla="*/ 99 w 99"/>
                <a:gd name="T3" fmla="*/ 77 h 149"/>
                <a:gd name="T4" fmla="*/ 89 w 99"/>
                <a:gd name="T5" fmla="*/ 64 h 149"/>
                <a:gd name="T6" fmla="*/ 46 w 99"/>
                <a:gd name="T7" fmla="*/ 36 h 149"/>
                <a:gd name="T8" fmla="*/ 18 w 99"/>
                <a:gd name="T9" fmla="*/ 0 h 149"/>
                <a:gd name="T10" fmla="*/ 13 w 99"/>
                <a:gd name="T11" fmla="*/ 8 h 149"/>
                <a:gd name="T12" fmla="*/ 33 w 99"/>
                <a:gd name="T13" fmla="*/ 32 h 149"/>
                <a:gd name="T14" fmla="*/ 3 w 99"/>
                <a:gd name="T15" fmla="*/ 27 h 149"/>
                <a:gd name="T16" fmla="*/ 0 w 99"/>
                <a:gd name="T17" fmla="*/ 36 h 149"/>
                <a:gd name="T18" fmla="*/ 40 w 99"/>
                <a:gd name="T19" fmla="*/ 44 h 149"/>
                <a:gd name="T20" fmla="*/ 48 w 99"/>
                <a:gd name="T21" fmla="*/ 71 h 149"/>
                <a:gd name="T22" fmla="*/ 46 w 99"/>
                <a:gd name="T23" fmla="*/ 109 h 149"/>
                <a:gd name="T24" fmla="*/ 2 w 99"/>
                <a:gd name="T25" fmla="*/ 98 h 149"/>
                <a:gd name="T26" fmla="*/ 7 w 99"/>
                <a:gd name="T27" fmla="*/ 109 h 149"/>
                <a:gd name="T28" fmla="*/ 44 w 99"/>
                <a:gd name="T29" fmla="*/ 118 h 149"/>
                <a:gd name="T30" fmla="*/ 35 w 99"/>
                <a:gd name="T31" fmla="*/ 144 h 149"/>
                <a:gd name="T32" fmla="*/ 43 w 99"/>
                <a:gd name="T33" fmla="*/ 149 h 149"/>
                <a:gd name="T34" fmla="*/ 54 w 99"/>
                <a:gd name="T35" fmla="*/ 120 h 149"/>
                <a:gd name="T36" fmla="*/ 99 w 99"/>
                <a:gd name="T37" fmla="*/ 121 h 149"/>
                <a:gd name="T38" fmla="*/ 99 w 99"/>
                <a:gd name="T39" fmla="*/ 112 h 149"/>
                <a:gd name="T40" fmla="*/ 56 w 99"/>
                <a:gd name="T41" fmla="*/ 110 h 149"/>
                <a:gd name="T42" fmla="*/ 57 w 99"/>
                <a:gd name="T43" fmla="*/ 76 h 149"/>
                <a:gd name="T44" fmla="*/ 52 w 99"/>
                <a:gd name="T45" fmla="*/ 49 h 149"/>
                <a:gd name="T46" fmla="*/ 82 w 99"/>
                <a:gd name="T47" fmla="*/ 71 h 149"/>
                <a:gd name="T48" fmla="*/ 99 w 99"/>
                <a:gd name="T49" fmla="*/ 9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" h="149">
                  <a:moveTo>
                    <a:pt x="99" y="97"/>
                  </a:moveTo>
                  <a:cubicBezTo>
                    <a:pt x="99" y="77"/>
                    <a:pt x="99" y="77"/>
                    <a:pt x="99" y="77"/>
                  </a:cubicBezTo>
                  <a:cubicBezTo>
                    <a:pt x="96" y="72"/>
                    <a:pt x="92" y="68"/>
                    <a:pt x="89" y="64"/>
                  </a:cubicBezTo>
                  <a:cubicBezTo>
                    <a:pt x="76" y="50"/>
                    <a:pt x="61" y="42"/>
                    <a:pt x="46" y="36"/>
                  </a:cubicBezTo>
                  <a:cubicBezTo>
                    <a:pt x="39" y="22"/>
                    <a:pt x="29" y="10"/>
                    <a:pt x="18" y="0"/>
                  </a:cubicBezTo>
                  <a:cubicBezTo>
                    <a:pt x="16" y="3"/>
                    <a:pt x="15" y="5"/>
                    <a:pt x="13" y="8"/>
                  </a:cubicBezTo>
                  <a:cubicBezTo>
                    <a:pt x="21" y="15"/>
                    <a:pt x="28" y="23"/>
                    <a:pt x="33" y="32"/>
                  </a:cubicBezTo>
                  <a:cubicBezTo>
                    <a:pt x="22" y="29"/>
                    <a:pt x="11" y="28"/>
                    <a:pt x="3" y="27"/>
                  </a:cubicBezTo>
                  <a:cubicBezTo>
                    <a:pt x="2" y="31"/>
                    <a:pt x="1" y="33"/>
                    <a:pt x="0" y="36"/>
                  </a:cubicBezTo>
                  <a:cubicBezTo>
                    <a:pt x="10" y="37"/>
                    <a:pt x="25" y="39"/>
                    <a:pt x="40" y="44"/>
                  </a:cubicBezTo>
                  <a:cubicBezTo>
                    <a:pt x="44" y="53"/>
                    <a:pt x="46" y="62"/>
                    <a:pt x="48" y="71"/>
                  </a:cubicBezTo>
                  <a:cubicBezTo>
                    <a:pt x="49" y="83"/>
                    <a:pt x="49" y="96"/>
                    <a:pt x="46" y="109"/>
                  </a:cubicBezTo>
                  <a:cubicBezTo>
                    <a:pt x="38" y="108"/>
                    <a:pt x="21" y="104"/>
                    <a:pt x="2" y="98"/>
                  </a:cubicBezTo>
                  <a:cubicBezTo>
                    <a:pt x="4" y="101"/>
                    <a:pt x="5" y="105"/>
                    <a:pt x="7" y="109"/>
                  </a:cubicBezTo>
                  <a:cubicBezTo>
                    <a:pt x="28" y="115"/>
                    <a:pt x="41" y="118"/>
                    <a:pt x="44" y="118"/>
                  </a:cubicBezTo>
                  <a:cubicBezTo>
                    <a:pt x="42" y="127"/>
                    <a:pt x="39" y="136"/>
                    <a:pt x="35" y="144"/>
                  </a:cubicBezTo>
                  <a:cubicBezTo>
                    <a:pt x="38" y="146"/>
                    <a:pt x="41" y="148"/>
                    <a:pt x="43" y="149"/>
                  </a:cubicBezTo>
                  <a:cubicBezTo>
                    <a:pt x="48" y="140"/>
                    <a:pt x="51" y="130"/>
                    <a:pt x="54" y="120"/>
                  </a:cubicBezTo>
                  <a:cubicBezTo>
                    <a:pt x="69" y="122"/>
                    <a:pt x="84" y="122"/>
                    <a:pt x="99" y="121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85" y="113"/>
                    <a:pt x="70" y="112"/>
                    <a:pt x="56" y="110"/>
                  </a:cubicBezTo>
                  <a:cubicBezTo>
                    <a:pt x="58" y="99"/>
                    <a:pt x="59" y="87"/>
                    <a:pt x="57" y="76"/>
                  </a:cubicBezTo>
                  <a:cubicBezTo>
                    <a:pt x="57" y="67"/>
                    <a:pt x="55" y="58"/>
                    <a:pt x="52" y="49"/>
                  </a:cubicBezTo>
                  <a:cubicBezTo>
                    <a:pt x="62" y="54"/>
                    <a:pt x="73" y="61"/>
                    <a:pt x="82" y="71"/>
                  </a:cubicBezTo>
                  <a:cubicBezTo>
                    <a:pt x="89" y="78"/>
                    <a:pt x="95" y="87"/>
                    <a:pt x="9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Oval 23">
              <a:extLst>
                <a:ext uri="{FF2B5EF4-FFF2-40B4-BE49-F238E27FC236}">
                  <a16:creationId xmlns:a16="http://schemas.microsoft.com/office/drawing/2014/main" id="{A23DB74E-D854-4850-BC55-20CE654B6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1551" y="1181101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Oval 24">
              <a:extLst>
                <a:ext uri="{FF2B5EF4-FFF2-40B4-BE49-F238E27FC236}">
                  <a16:creationId xmlns:a16="http://schemas.microsoft.com/office/drawing/2014/main" id="{C728CFC0-E49A-4266-A8B4-FA3EBC2C3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0601" y="1274763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Oval 25">
              <a:extLst>
                <a:ext uri="{FF2B5EF4-FFF2-40B4-BE49-F238E27FC236}">
                  <a16:creationId xmlns:a16="http://schemas.microsoft.com/office/drawing/2014/main" id="{34F2A5A2-6352-43FC-93BB-2BAF6A600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5488" y="904876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Oval 26">
              <a:extLst>
                <a:ext uri="{FF2B5EF4-FFF2-40B4-BE49-F238E27FC236}">
                  <a16:creationId xmlns:a16="http://schemas.microsoft.com/office/drawing/2014/main" id="{221BDA2B-4E0E-42C1-A5E5-65A6E57AE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2476" y="1025526"/>
              <a:ext cx="7620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Oval 27">
              <a:extLst>
                <a:ext uri="{FF2B5EF4-FFF2-40B4-BE49-F238E27FC236}">
                  <a16:creationId xmlns:a16="http://schemas.microsoft.com/office/drawing/2014/main" id="{84559D66-0383-4B5F-AB7B-3A883EC92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2476" y="1181101"/>
              <a:ext cx="7620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28">
              <a:extLst>
                <a:ext uri="{FF2B5EF4-FFF2-40B4-BE49-F238E27FC236}">
                  <a16:creationId xmlns:a16="http://schemas.microsoft.com/office/drawing/2014/main" id="{AA704D58-552B-40C1-8781-DD06308AF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9651" y="722313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Oval 29">
              <a:extLst>
                <a:ext uri="{FF2B5EF4-FFF2-40B4-BE49-F238E27FC236}">
                  <a16:creationId xmlns:a16="http://schemas.microsoft.com/office/drawing/2014/main" id="{D6CC26CA-DA6D-4610-BC48-BBCD88859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5551" y="965201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Oval 30">
              <a:extLst>
                <a:ext uri="{FF2B5EF4-FFF2-40B4-BE49-F238E27FC236}">
                  <a16:creationId xmlns:a16="http://schemas.microsoft.com/office/drawing/2014/main" id="{96FCB270-DE93-4EC8-8EEA-4E81013DB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6013" y="1157288"/>
              <a:ext cx="7461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Oval 31">
              <a:extLst>
                <a:ext uri="{FF2B5EF4-FFF2-40B4-BE49-F238E27FC236}">
                  <a16:creationId xmlns:a16="http://schemas.microsoft.com/office/drawing/2014/main" id="{C3D060CE-87B5-4674-9D3A-6584203DD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3451" y="855663"/>
              <a:ext cx="7620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32">
              <a:extLst>
                <a:ext uri="{FF2B5EF4-FFF2-40B4-BE49-F238E27FC236}">
                  <a16:creationId xmlns:a16="http://schemas.microsoft.com/office/drawing/2014/main" id="{64A0A2B1-B16F-4D6A-AFA1-CA37370AE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451" y="855663"/>
              <a:ext cx="38100" cy="71438"/>
            </a:xfrm>
            <a:custGeom>
              <a:avLst/>
              <a:gdLst>
                <a:gd name="T0" fmla="*/ 0 w 10"/>
                <a:gd name="T1" fmla="*/ 9 h 19"/>
                <a:gd name="T2" fmla="*/ 10 w 10"/>
                <a:gd name="T3" fmla="*/ 19 h 19"/>
                <a:gd name="T4" fmla="*/ 10 w 10"/>
                <a:gd name="T5" fmla="*/ 0 h 19"/>
                <a:gd name="T6" fmla="*/ 0 w 10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0" y="9"/>
                  </a:moveTo>
                  <a:cubicBezTo>
                    <a:pt x="0" y="15"/>
                    <a:pt x="5" y="19"/>
                    <a:pt x="10" y="1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64" name="Graphic 7" descr="Aspiration">
            <a:extLst>
              <a:ext uri="{FF2B5EF4-FFF2-40B4-BE49-F238E27FC236}">
                <a16:creationId xmlns:a16="http://schemas.microsoft.com/office/drawing/2014/main" id="{C27574CE-C010-4D7D-A8FF-81CDAEB73D1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57712" y="1971806"/>
            <a:ext cx="712245" cy="7154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</p:pic>
      <p:sp>
        <p:nvSpPr>
          <p:cNvPr id="59" name="Oval 225">
            <a:extLst>
              <a:ext uri="{FF2B5EF4-FFF2-40B4-BE49-F238E27FC236}">
                <a16:creationId xmlns:a16="http://schemas.microsoft.com/office/drawing/2014/main" id="{3C1DBE75-2FF2-4109-89BC-BA8B4EB43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5595" y="5424933"/>
            <a:ext cx="1098133" cy="110303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60" name="Graphic 17" descr="Head with gears">
            <a:extLst>
              <a:ext uri="{FF2B5EF4-FFF2-40B4-BE49-F238E27FC236}">
                <a16:creationId xmlns:a16="http://schemas.microsoft.com/office/drawing/2014/main" id="{189539A4-56D4-4808-8712-84F9D5CDA9C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07592" y="3776474"/>
            <a:ext cx="741678" cy="745001"/>
          </a:xfrm>
          <a:prstGeom prst="rect">
            <a:avLst/>
          </a:prstGeom>
        </p:spPr>
      </p:pic>
      <p:pic>
        <p:nvPicPr>
          <p:cNvPr id="93" name="Graphic 59" descr="Bar graph with upward trend">
            <a:extLst>
              <a:ext uri="{FF2B5EF4-FFF2-40B4-BE49-F238E27FC236}">
                <a16:creationId xmlns:a16="http://schemas.microsoft.com/office/drawing/2014/main" id="{C26915A8-73D9-44DD-8FB9-068E0DF52D9E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625150" y="5635041"/>
            <a:ext cx="740220" cy="720066"/>
          </a:xfrm>
          <a:prstGeom prst="rect">
            <a:avLst/>
          </a:prstGeom>
        </p:spPr>
      </p:pic>
      <p:sp>
        <p:nvSpPr>
          <p:cNvPr id="94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18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2907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268511" y="1941749"/>
            <a:ext cx="11666314" cy="4692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rmAutofit fontScale="92500" lnSpcReduction="10000"/>
          </a:bodyPr>
          <a:lstStyle/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Legacy &amp; Existing IT applications – Wired vs Wireless connectivity, Existing Perpetual Licensing norms vs Subscription based Software licenses etc.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Data Security – Increase in Cybersecurity risks</a:t>
            </a:r>
            <a:endParaRPr lang="en-IN" altLang="en-US" sz="28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Manpower Skillsets - Unavailability of </a:t>
            </a: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skilled IT manpower in the planned areas of Digital Transformation including </a:t>
            </a:r>
            <a:r>
              <a:rPr lang="en-IN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in new gen platforms where AI &amp; ML are used.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Costs - High Capex or Opex for New Technologies which enable Digital Transformation.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Challenges to Digital Transformation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19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802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09E7E-526A-4261-A85C-DA3E8AF505AE}"/>
              </a:ext>
            </a:extLst>
          </p:cNvPr>
          <p:cNvSpPr txBox="1"/>
          <p:nvPr/>
        </p:nvSpPr>
        <p:spPr>
          <a:xfrm>
            <a:off x="2273592" y="1384696"/>
            <a:ext cx="9377261" cy="467238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There is no alternative to Digital Transformation. Visionary Companies will carve out new strategic options for themselves – those that don’t adapt, will fail</a:t>
            </a:r>
          </a:p>
          <a:p>
            <a:endParaRPr lang="en-US" sz="4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Jeff Bezos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Graphic 19">
            <a:extLst>
              <a:ext uri="{FF2B5EF4-FFF2-40B4-BE49-F238E27FC236}">
                <a16:creationId xmlns:a16="http://schemas.microsoft.com/office/drawing/2014/main" id="{DB7F291D-BF5D-46ED-B350-B5904AC62F6D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18" y="1384696"/>
            <a:ext cx="1369512" cy="13695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0231" y="253610"/>
            <a:ext cx="570150" cy="438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06681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268511" y="1941749"/>
            <a:ext cx="11666314" cy="4692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rmAutofit/>
          </a:bodyPr>
          <a:lstStyle/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Cloud Computing Lock-in Risks - Cartelization among Cloud Product companies pushing up yearly usage costs, while there is a costly switch from one vendor to another. 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Change management issues - During switchover to use of Digital platforms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Challenges to Digital Transformation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20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9556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268511" y="1941749"/>
            <a:ext cx="11666314" cy="4692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rmAutofit/>
          </a:bodyPr>
          <a:lstStyle/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Better Stakeholder User Experience 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Better Streamlined Business Processes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Enhanced Safety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Increase in Operational Efficiency</a:t>
            </a:r>
          </a:p>
          <a:p>
            <a:pPr marL="457200" indent="-457200" fontAlgn="base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Data-driven decision making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Benefits from Digital Transformation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21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744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533399" y="1759187"/>
            <a:ext cx="11227457" cy="4692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fontAlgn="base">
              <a:spcAft>
                <a:spcPts val="1800"/>
              </a:spcAft>
              <a:defRPr/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HR Document Repository</a:t>
            </a:r>
          </a:p>
          <a:p>
            <a:pPr lvl="1" indent="-457200" fontAlgn="base">
              <a:spcAft>
                <a:spcPts val="2400"/>
              </a:spcAft>
              <a:buFont typeface="Wingdings" panose="05000000000000000000" pitchFamily="2" charset="2"/>
              <a:buChar char="Ø"/>
              <a:defRPr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All Sanmar Employee records forming part of the Hire to Retire cycle have been digitized.</a:t>
            </a:r>
          </a:p>
          <a:p>
            <a:pPr fontAlgn="base">
              <a:spcAft>
                <a:spcPts val="1800"/>
              </a:spcAft>
              <a:defRPr/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Vendor Accounts Payables</a:t>
            </a:r>
          </a:p>
          <a:p>
            <a:pPr lvl="1" indent="-457200" fontAlgn="base"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All Vendor Invoices in </a:t>
            </a:r>
            <a:r>
              <a:rPr lang="en-IN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Sanmar’s</a:t>
            </a: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 India Business operations have been digitized </a:t>
            </a:r>
            <a:r>
              <a:rPr lang="en-IN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alongwith</a:t>
            </a: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 link to the related documents in SAP.</a:t>
            </a:r>
          </a:p>
          <a:p>
            <a:pPr lvl="1" indent="-457200" fontAlgn="base">
              <a:spcAft>
                <a:spcPts val="2400"/>
              </a:spcAft>
              <a:buFont typeface="Wingdings" panose="05000000000000000000" pitchFamily="2" charset="2"/>
              <a:buChar char="Ø"/>
              <a:defRPr/>
            </a:pPr>
            <a:r>
              <a:rPr lang="en-US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Risk of Accounting Fraud in this process has been minimized.</a:t>
            </a:r>
            <a:endParaRPr lang="en-IN" sz="20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fontAlgn="base">
              <a:spcAft>
                <a:spcPts val="1800"/>
              </a:spcAft>
              <a:defRPr/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Environment Health &amp; Safety (EHS) Process automation</a:t>
            </a:r>
          </a:p>
          <a:p>
            <a:pPr lvl="1" indent="-457200" fontAlgn="base">
              <a:spcAft>
                <a:spcPts val="2400"/>
              </a:spcAft>
              <a:buFont typeface="Wingdings" panose="05000000000000000000" pitchFamily="2" charset="2"/>
              <a:buChar char="Ø"/>
              <a:defRPr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Sanmar has implemented an EHS application to digitally track and collate EHS activities in one place across </a:t>
            </a:r>
            <a:r>
              <a:rPr lang="en-IN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Sanmar’s</a:t>
            </a: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 Indian Businesses related to Incident &amp; Hazard Management, Risk Management, Health &amp; Safety management etc.</a:t>
            </a:r>
            <a:endParaRPr lang="en-IN" altLang="en-US" sz="20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1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enabled in Sanmar</a:t>
            </a:r>
          </a:p>
        </p:txBody>
      </p:sp>
      <p:sp>
        <p:nvSpPr>
          <p:cNvPr id="11" name="Content Placeholder 1"/>
          <p:cNvSpPr>
            <a:spLocks noGrp="1"/>
          </p:cNvSpPr>
          <p:nvPr/>
        </p:nvSpPr>
        <p:spPr bwMode="auto">
          <a:xfrm>
            <a:off x="10876399" y="1247776"/>
            <a:ext cx="975284" cy="3867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fontAlgn="base">
              <a:spcAft>
                <a:spcPts val="2400"/>
              </a:spcAft>
              <a:defRPr/>
            </a:pPr>
            <a:r>
              <a:rPr lang="en-US" altLang="en-US" sz="1600" i="1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Contd</a:t>
            </a:r>
            <a:r>
              <a:rPr lang="en-US" altLang="en-US" sz="1600" i="1" kern="0" dirty="0"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endParaRPr lang="en-IN" altLang="en-US" sz="1600" i="1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22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185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533399" y="1759187"/>
            <a:ext cx="11227457" cy="4692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fontAlgn="base">
              <a:spcAft>
                <a:spcPts val="1800"/>
              </a:spcAft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Business Process Re-engineering</a:t>
            </a:r>
          </a:p>
          <a:p>
            <a:pPr lvl="1" indent="-457200" fontAlgn="base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Revamp of the existing Business Process in Engineering Business with the help of a consultant (Big Four) was done by Business in conjunction with IT.</a:t>
            </a:r>
          </a:p>
          <a:p>
            <a:pPr lvl="1" indent="-457200" fontAlgn="base">
              <a:spcAft>
                <a:spcPts val="22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Simplified existing Business process constraints with automating the new process in SAP so that the Business can improve their top &amp; bottom line in due course.</a:t>
            </a:r>
          </a:p>
          <a:p>
            <a:pPr fontAlgn="base">
              <a:spcAft>
                <a:spcPts val="1800"/>
              </a:spcAft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Data driven insights using </a:t>
            </a:r>
            <a:r>
              <a:rPr lang="en-IN" altLang="en-US" sz="2200" b="1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Qliksense</a:t>
            </a: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 Analytics application</a:t>
            </a:r>
          </a:p>
          <a:p>
            <a:pPr lvl="1" indent="-457200" fontAlgn="base">
              <a:spcAft>
                <a:spcPts val="22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Enables </a:t>
            </a:r>
            <a:r>
              <a:rPr lang="en-US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self-service visualization of dashboards, reporting, intelligent alerting, embedded analytics, augmented analytics (AI) etc. Currently data from SAP &amp; external sources is mined by </a:t>
            </a:r>
            <a:r>
              <a:rPr lang="en-US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Qliksense</a:t>
            </a:r>
            <a:r>
              <a:rPr lang="en-US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, and Data driven insights are shared with Business.</a:t>
            </a:r>
          </a:p>
          <a:p>
            <a:pPr fontAlgn="base">
              <a:spcAft>
                <a:spcPts val="1800"/>
              </a:spcAft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Board Meetings</a:t>
            </a:r>
          </a:p>
          <a:p>
            <a:pPr lvl="1" indent="-457200" fontAlgn="base">
              <a:spcAft>
                <a:spcPts val="22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All Board meeting proceedings are available in a paperless format.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1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enabled in Sanmar</a:t>
            </a:r>
          </a:p>
        </p:txBody>
      </p:sp>
      <p:sp>
        <p:nvSpPr>
          <p:cNvPr id="12" name="Content Placeholder 1"/>
          <p:cNvSpPr>
            <a:spLocks noGrp="1"/>
          </p:cNvSpPr>
          <p:nvPr/>
        </p:nvSpPr>
        <p:spPr bwMode="auto">
          <a:xfrm>
            <a:off x="10876399" y="1247776"/>
            <a:ext cx="975284" cy="3867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fontAlgn="base">
              <a:spcAft>
                <a:spcPts val="2400"/>
              </a:spcAft>
              <a:defRPr/>
            </a:pPr>
            <a:r>
              <a:rPr lang="en-US" altLang="en-US" sz="1600" i="1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Contd</a:t>
            </a:r>
            <a:r>
              <a:rPr lang="en-US" altLang="en-US" sz="1600" i="1" kern="0" dirty="0"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endParaRPr lang="en-IN" altLang="en-US" sz="1600" i="1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23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751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533399" y="1759187"/>
            <a:ext cx="11227457" cy="4692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fontAlgn="base">
              <a:spcAft>
                <a:spcPts val="1800"/>
              </a:spcAft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Board Meetings</a:t>
            </a:r>
          </a:p>
          <a:p>
            <a:pPr lvl="1" indent="-457200" fontAlgn="base">
              <a:spcAft>
                <a:spcPts val="22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All Board meeting proceedings are available in a paperless format.</a:t>
            </a:r>
          </a:p>
          <a:p>
            <a:pPr fontAlgn="base">
              <a:spcAft>
                <a:spcPts val="1800"/>
              </a:spcAft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On Prem DR &amp; Backup setup moved to a PaaS based DRaaS &amp; </a:t>
            </a:r>
            <a:r>
              <a:rPr lang="en-IN" altLang="en-US" sz="2200" b="1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BaaS</a:t>
            </a:r>
            <a:endParaRPr lang="en-IN" altLang="en-US" sz="2200" b="1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 indent="-457200" fontAlgn="base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Sanmar has moved on-</a:t>
            </a:r>
            <a:r>
              <a:rPr lang="en-IN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prem</a:t>
            </a: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 DR &amp; Backup services to a Pay-as-you-go Cloud setup with the DR in another geographical location.</a:t>
            </a:r>
          </a:p>
          <a:p>
            <a:pPr lvl="1" indent="-457200" fontAlgn="base">
              <a:spcAft>
                <a:spcPts val="2200"/>
              </a:spcAft>
              <a:buFont typeface="Wingdings" panose="05000000000000000000" pitchFamily="2" charset="2"/>
              <a:buChar char="Ø"/>
            </a:pPr>
            <a:r>
              <a:rPr lang="en-IN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Sanmar’s</a:t>
            </a: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 IT Management has been simplified</a:t>
            </a:r>
          </a:p>
          <a:p>
            <a:pPr fontAlgn="base">
              <a:spcAft>
                <a:spcPts val="1800"/>
              </a:spcAft>
            </a:pP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Pilot </a:t>
            </a:r>
            <a:r>
              <a:rPr lang="en-IN" altLang="en-US" sz="2200" b="1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IoT</a:t>
            </a:r>
            <a:r>
              <a:rPr lang="en-IN" altLang="en-US" sz="22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 project to improve Energy optimization in one portion of a Chemical plant</a:t>
            </a:r>
          </a:p>
          <a:p>
            <a:pPr lvl="1" indent="-457200" fontAlgn="base">
              <a:spcAft>
                <a:spcPts val="2200"/>
              </a:spcAft>
              <a:buFont typeface="Wingdings" panose="05000000000000000000" pitchFamily="2" charset="2"/>
              <a:buChar char="Ø"/>
            </a:pP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Sanmar has enabled a secure connection of an </a:t>
            </a:r>
            <a:r>
              <a:rPr lang="en-IN" sz="20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ioT</a:t>
            </a:r>
            <a:r>
              <a:rPr lang="en-IN" sz="2000" kern="0" dirty="0">
                <a:latin typeface="Segoe UI" panose="020B0502040204020203" pitchFamily="34" charset="0"/>
                <a:cs typeface="Segoe UI" panose="020B0502040204020203" pitchFamily="34" charset="0"/>
              </a:rPr>
              <a:t> device to a Chiller in a chemical plant, to send the Data is sent to a cloud setup where Analytics  interacts with the data and suggestions on improving energy optimization are shared with the Plant team.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1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enabled in Sanmar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24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4875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in progress in Sanmar</a:t>
            </a:r>
          </a:p>
        </p:txBody>
      </p:sp>
      <p:sp>
        <p:nvSpPr>
          <p:cNvPr id="11" name="Content Placeholder 1"/>
          <p:cNvSpPr>
            <a:spLocks noGrp="1"/>
          </p:cNvSpPr>
          <p:nvPr/>
        </p:nvSpPr>
        <p:spPr bwMode="auto">
          <a:xfrm>
            <a:off x="533399" y="2019299"/>
            <a:ext cx="11227457" cy="4432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marL="533400" indent="-533400"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IN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Legal Compliance Management </a:t>
            </a:r>
          </a:p>
          <a:p>
            <a:pPr marL="533400" indent="-533400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IN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Migration from a Sourcing process which has a lot of manual process and  interventions to an E-Sourcing process using SAP Ariba</a:t>
            </a:r>
          </a:p>
          <a:p>
            <a:pPr marL="533400" indent="-533400">
              <a:lnSpc>
                <a:spcPct val="130000"/>
              </a:lnSpc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IN" altLang="en-US" sz="2800" kern="0" dirty="0">
                <a:latin typeface="Segoe UI" panose="020B0502040204020203" pitchFamily="34" charset="0"/>
                <a:cs typeface="Segoe UI" panose="020B0502040204020203" pitchFamily="34" charset="0"/>
              </a:rPr>
              <a:t>Digitization of all Physical Chemical Plant Documentation repositories.</a:t>
            </a: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25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400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planned for implementation</a:t>
            </a:r>
            <a:br>
              <a:rPr lang="en-US" sz="2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Sanmar</a:t>
            </a:r>
          </a:p>
        </p:txBody>
      </p:sp>
      <p:sp>
        <p:nvSpPr>
          <p:cNvPr id="11" name="Content Placeholder 1"/>
          <p:cNvSpPr>
            <a:spLocks noGrp="1"/>
          </p:cNvSpPr>
          <p:nvPr/>
        </p:nvSpPr>
        <p:spPr bwMode="auto">
          <a:xfrm>
            <a:off x="533399" y="1958339"/>
            <a:ext cx="11155137" cy="4432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600" kern="0" dirty="0">
                <a:latin typeface="Segoe UI" panose="020B0502040204020203" pitchFamily="34" charset="0"/>
                <a:cs typeface="Segoe UI" panose="020B0502040204020203" pitchFamily="34" charset="0"/>
              </a:rPr>
              <a:t>Migration from Wired / Wireless network connectivity to a fully Wireless connectivity in Head Office</a:t>
            </a:r>
            <a:endParaRPr lang="en-IN" altLang="en-US" sz="26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IN" altLang="en-US" sz="2600" kern="0" dirty="0">
                <a:latin typeface="Segoe UI" panose="020B0502040204020203" pitchFamily="34" charset="0"/>
                <a:cs typeface="Segoe UI" panose="020B0502040204020203" pitchFamily="34" charset="0"/>
              </a:rPr>
              <a:t>Migration of Sanmar IT Infrastructure to a Hybrid cloud Infrastructure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IN" altLang="en-US" sz="2600" kern="0" dirty="0">
                <a:latin typeface="Segoe UI" panose="020B0502040204020203" pitchFamily="34" charset="0"/>
                <a:cs typeface="Segoe UI" panose="020B0502040204020203" pitchFamily="34" charset="0"/>
              </a:rPr>
              <a:t>Migration of IT Information Security on-</a:t>
            </a:r>
            <a:r>
              <a:rPr lang="en-IN" altLang="en-US" sz="26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prem</a:t>
            </a:r>
            <a:r>
              <a:rPr lang="en-IN" altLang="en-US" sz="2600" kern="0" dirty="0">
                <a:latin typeface="Segoe UI" panose="020B0502040204020203" pitchFamily="34" charset="0"/>
                <a:cs typeface="Segoe UI" panose="020B0502040204020203" pitchFamily="34" charset="0"/>
              </a:rPr>
              <a:t> application Infrastructure to Cloud application Infrastructure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n-US" sz="2600" kern="0" dirty="0">
                <a:latin typeface="Segoe UI" panose="020B0502040204020203" pitchFamily="34" charset="0"/>
                <a:cs typeface="Segoe UI" panose="020B0502040204020203" pitchFamily="34" charset="0"/>
              </a:rPr>
              <a:t>Network &amp; Links optimization across Sanmar locations including Bandwidth on Demand</a:t>
            </a:r>
            <a:endParaRPr lang="en-IN" altLang="en-US" sz="26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26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ent Placeholder 1"/>
          <p:cNvSpPr>
            <a:spLocks noGrp="1"/>
          </p:cNvSpPr>
          <p:nvPr/>
        </p:nvSpPr>
        <p:spPr bwMode="auto">
          <a:xfrm>
            <a:off x="10876399" y="1247776"/>
            <a:ext cx="975284" cy="3867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fontAlgn="base">
              <a:spcAft>
                <a:spcPts val="2400"/>
              </a:spcAft>
              <a:defRPr/>
            </a:pPr>
            <a:r>
              <a:rPr lang="en-US" altLang="en-US" sz="1600" i="1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Contd</a:t>
            </a:r>
            <a:r>
              <a:rPr lang="en-US" altLang="en-US" sz="1600" i="1" kern="0" dirty="0"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endParaRPr lang="en-IN" altLang="en-US" sz="1600" i="1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0977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604766"/>
            <a:ext cx="11530218" cy="1739856"/>
            <a:chOff x="-1" y="604766"/>
            <a:chExt cx="11530218" cy="1739856"/>
          </a:xfrm>
        </p:grpSpPr>
        <p:sp>
          <p:nvSpPr>
            <p:cNvPr id="7" name="Flowchart: Process 6"/>
            <p:cNvSpPr/>
            <p:nvPr/>
          </p:nvSpPr>
          <p:spPr>
            <a:xfrm>
              <a:off x="-1" y="672239"/>
              <a:ext cx="11364041" cy="91062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Isosceles Triangle 7"/>
            <p:cNvSpPr/>
            <p:nvPr/>
          </p:nvSpPr>
          <p:spPr>
            <a:xfrm rot="15527309">
              <a:off x="10093093" y="907497"/>
              <a:ext cx="1739856" cy="113439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672240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planned for implementation</a:t>
            </a:r>
            <a:br>
              <a:rPr lang="en-US" sz="2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Sanmar</a:t>
            </a:r>
          </a:p>
        </p:txBody>
      </p:sp>
      <p:sp>
        <p:nvSpPr>
          <p:cNvPr id="11" name="Content Placeholder 1"/>
          <p:cNvSpPr>
            <a:spLocks noGrp="1"/>
          </p:cNvSpPr>
          <p:nvPr/>
        </p:nvSpPr>
        <p:spPr bwMode="auto">
          <a:xfrm>
            <a:off x="451553" y="1998345"/>
            <a:ext cx="11318827" cy="4432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Migration from on-</a:t>
            </a:r>
            <a:r>
              <a:rPr lang="en-US" altLang="en-US" sz="24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prem</a:t>
            </a:r>
            <a:r>
              <a:rPr lang="en-US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 SAP ECC to SAP S4 HANA in Cloud.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Implementation of a Common Data Repository across IT and OT applications.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Automation of HR processes - Recruitment, Training, Learning &amp; Development.  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Usage of AI for perimeter monitoring and EHS in New Camera based Surveillance systems in the Manufacturing Plants.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IN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Expansion of </a:t>
            </a:r>
            <a:r>
              <a:rPr lang="en-IN" altLang="en-US" sz="24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IoT</a:t>
            </a:r>
            <a:r>
              <a:rPr lang="en-IN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 automation to other </a:t>
            </a:r>
            <a:r>
              <a:rPr lang="en-IN" altLang="en-US" sz="2400" kern="0" dirty="0" err="1">
                <a:latin typeface="Segoe UI" panose="020B0502040204020203" pitchFamily="34" charset="0"/>
                <a:cs typeface="Segoe UI" panose="020B0502040204020203" pitchFamily="34" charset="0"/>
              </a:rPr>
              <a:t>Mfg</a:t>
            </a:r>
            <a:r>
              <a:rPr lang="en-IN" altLang="en-US" sz="2400" kern="0" dirty="0">
                <a:latin typeface="Segoe UI" panose="020B0502040204020203" pitchFamily="34" charset="0"/>
                <a:cs typeface="Segoe UI" panose="020B0502040204020203" pitchFamily="34" charset="0"/>
              </a:rPr>
              <a:t> process areas in Chemicals Business. </a:t>
            </a: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altLang="en-US" sz="24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4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IN" altLang="en-US" sz="2400" kern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27</a:t>
            </a:fld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306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09E7E-526A-4261-A85C-DA3E8AF505AE}"/>
              </a:ext>
            </a:extLst>
          </p:cNvPr>
          <p:cNvSpPr txBox="1"/>
          <p:nvPr/>
        </p:nvSpPr>
        <p:spPr>
          <a:xfrm>
            <a:off x="2273592" y="1384696"/>
            <a:ext cx="9377261" cy="405683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 is not the strongest of the Species that survives, nor the most intelligent that survives. It is the one that is the most adaptable to change</a:t>
            </a:r>
            <a:endParaRPr lang="en-US" sz="4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Charles Darwin </a:t>
            </a:r>
            <a:endParaRPr lang="en-US" sz="40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Graphic 19">
            <a:extLst>
              <a:ext uri="{FF2B5EF4-FFF2-40B4-BE49-F238E27FC236}">
                <a16:creationId xmlns:a16="http://schemas.microsoft.com/office/drawing/2014/main" id="{DB7F291D-BF5D-46ED-B350-B5904AC62F6D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18" y="1384696"/>
            <a:ext cx="1369512" cy="13695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0231" y="253610"/>
            <a:ext cx="570150" cy="438738"/>
          </a:xfrm>
          <a:prstGeom prst="rect">
            <a:avLst/>
          </a:prstGeom>
          <a:noFill/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28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214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09E7E-526A-4261-A85C-DA3E8AF505AE}"/>
              </a:ext>
            </a:extLst>
          </p:cNvPr>
          <p:cNvSpPr txBox="1"/>
          <p:nvPr/>
        </p:nvSpPr>
        <p:spPr>
          <a:xfrm>
            <a:off x="2273592" y="1384696"/>
            <a:ext cx="9377261" cy="4056834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 is not the strongest of the Species that survives, nor the most intelligent that survives. It is the one that is the most </a:t>
            </a:r>
            <a:r>
              <a:rPr lang="en-US" sz="40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Artifically</a:t>
            </a:r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Intelligent 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  <a:endParaRPr lang="en-US" sz="4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Charles Darwin 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Srini</a:t>
            </a:r>
            <a:r>
              <a:rPr 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en-US" sz="40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Graphic 19">
            <a:extLst>
              <a:ext uri="{FF2B5EF4-FFF2-40B4-BE49-F238E27FC236}">
                <a16:creationId xmlns:a16="http://schemas.microsoft.com/office/drawing/2014/main" id="{DB7F291D-BF5D-46ED-B350-B5904AC62F6D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18" y="1384696"/>
            <a:ext cx="1369512" cy="13695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0231" y="253610"/>
            <a:ext cx="570150" cy="438738"/>
          </a:xfrm>
          <a:prstGeom prst="rect">
            <a:avLst/>
          </a:prstGeom>
          <a:noFill/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29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394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3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012" y="124952"/>
            <a:ext cx="681868" cy="524706"/>
          </a:xfrm>
          <a:prstGeom prst="rect">
            <a:avLst/>
          </a:prstGeom>
          <a:noFill/>
        </p:spPr>
      </p:pic>
      <p:sp>
        <p:nvSpPr>
          <p:cNvPr id="7" name="Content Placeholder 1"/>
          <p:cNvSpPr>
            <a:spLocks noGrp="1"/>
          </p:cNvSpPr>
          <p:nvPr/>
        </p:nvSpPr>
        <p:spPr bwMode="auto">
          <a:xfrm>
            <a:off x="533400" y="1885950"/>
            <a:ext cx="10896600" cy="4743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Brief Overview of The Sanmar Group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Logic for Digital Transformation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Sanmar’s Vision and Implementation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Focus Areas of Digital Transformation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Challenges to Digital Transformation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Benefits from Digital Transformation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enabled in Sanmar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in progress in Sanmar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9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Digital Transformation Initiatives planned for implementation in Sanmar</a:t>
            </a:r>
          </a:p>
        </p:txBody>
      </p:sp>
      <p:sp>
        <p:nvSpPr>
          <p:cNvPr id="8" name="Freeform: Shape 32">
            <a:extLst>
              <a:ext uri="{FF2B5EF4-FFF2-40B4-BE49-F238E27FC236}">
                <a16:creationId xmlns:a16="http://schemas.microsoft.com/office/drawing/2014/main" id="{CF7DA317-CD5F-44EC-A407-9F55967C0C97}"/>
              </a:ext>
            </a:extLst>
          </p:cNvPr>
          <p:cNvSpPr/>
          <p:nvPr/>
        </p:nvSpPr>
        <p:spPr>
          <a:xfrm>
            <a:off x="0" y="387306"/>
            <a:ext cx="10778612" cy="1149439"/>
          </a:xfrm>
          <a:custGeom>
            <a:avLst/>
            <a:gdLst>
              <a:gd name="connsiteX0" fmla="*/ 0 w 3773712"/>
              <a:gd name="connsiteY0" fmla="*/ 0 h 4724400"/>
              <a:gd name="connsiteX1" fmla="*/ 3773712 w 3773712"/>
              <a:gd name="connsiteY1" fmla="*/ 0 h 4724400"/>
              <a:gd name="connsiteX2" fmla="*/ 2216172 w 3773712"/>
              <a:gd name="connsiteY2" fmla="*/ 4724400 h 4724400"/>
              <a:gd name="connsiteX3" fmla="*/ 0 w 3773712"/>
              <a:gd name="connsiteY3" fmla="*/ 47244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3712" h="4724400">
                <a:moveTo>
                  <a:pt x="0" y="0"/>
                </a:moveTo>
                <a:lnTo>
                  <a:pt x="3773712" y="0"/>
                </a:lnTo>
                <a:lnTo>
                  <a:pt x="2216172" y="4724400"/>
                </a:lnTo>
                <a:lnTo>
                  <a:pt x="0" y="47244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3CB441D-A1C4-4AD0-B6B2-94823283260A}"/>
              </a:ext>
            </a:extLst>
          </p:cNvPr>
          <p:cNvSpPr txBox="1">
            <a:spLocks/>
          </p:cNvSpPr>
          <p:nvPr/>
        </p:nvSpPr>
        <p:spPr>
          <a:xfrm>
            <a:off x="533400" y="517525"/>
            <a:ext cx="11125200" cy="889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CONTENTS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533400" y="2398514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33400" y="2909292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33400" y="3420070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3400" y="3930848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3400" y="4441626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3400" y="4952404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3400" y="5463182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33400" y="5973961"/>
            <a:ext cx="11125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5636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Process 1"/>
          <p:cNvSpPr/>
          <p:nvPr/>
        </p:nvSpPr>
        <p:spPr>
          <a:xfrm>
            <a:off x="0" y="0"/>
            <a:ext cx="12192000" cy="6858000"/>
          </a:xfrm>
          <a:prstGeom prst="flowChartProces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6322" name="Picture 2" descr="Thank You Digital Images – Browse 8,744 Stock Photos, Vectors, and Video |  Adobe Stoc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7AE1DB-2306-4FB8-8039-055EADA7AB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548762"/>
            <a:ext cx="1676400" cy="12900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366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Cabot, berigai.JPG"/>
          <p:cNvPicPr>
            <a:picLocks noChangeAspect="1"/>
          </p:cNvPicPr>
          <p:nvPr/>
        </p:nvPicPr>
        <p:blipFill rotWithShape="1">
          <a:blip r:embed="rId3" cstate="print"/>
          <a:srcRect t="12122" b="12122"/>
          <a:stretch/>
        </p:blipFill>
        <p:spPr>
          <a:xfrm>
            <a:off x="0" y="676170"/>
            <a:ext cx="12192000" cy="6181831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673768"/>
            <a:ext cx="12192000" cy="6181831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8D33E29A-17B1-3141-985C-610BFD762327}"/>
              </a:ext>
            </a:extLst>
          </p:cNvPr>
          <p:cNvSpPr/>
          <p:nvPr/>
        </p:nvSpPr>
        <p:spPr>
          <a:xfrm>
            <a:off x="412958" y="0"/>
            <a:ext cx="10743028" cy="6248400"/>
          </a:xfrm>
          <a:prstGeom prst="parallelogram">
            <a:avLst>
              <a:gd name="adj" fmla="val 32968"/>
            </a:avLst>
          </a:prstGeom>
          <a:solidFill>
            <a:srgbClr val="0668B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DAE701-87D0-4B4B-BC81-18F473C34158}"/>
              </a:ext>
            </a:extLst>
          </p:cNvPr>
          <p:cNvSpPr txBox="1">
            <a:spLocks/>
          </p:cNvSpPr>
          <p:nvPr/>
        </p:nvSpPr>
        <p:spPr>
          <a:xfrm>
            <a:off x="2424530" y="1890406"/>
            <a:ext cx="7875111" cy="8309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IN" sz="6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Vision</a:t>
            </a:r>
            <a:endParaRPr lang="en-US" sz="6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C982C53-0CBA-5A4A-86E8-0C20987ECEB8}"/>
              </a:ext>
            </a:extLst>
          </p:cNvPr>
          <p:cNvCxnSpPr>
            <a:cxnSpLocks/>
          </p:cNvCxnSpPr>
          <p:nvPr/>
        </p:nvCxnSpPr>
        <p:spPr>
          <a:xfrm>
            <a:off x="879871" y="5595474"/>
            <a:ext cx="819533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328287" y="2868471"/>
            <a:ext cx="674692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900" dirty="0">
                <a:latin typeface="Segoe UI" pitchFamily="34" charset="0"/>
                <a:ea typeface="HG丸ｺﾞｼｯｸM-PRO"/>
                <a:cs typeface="Segoe UI" pitchFamily="34" charset="0"/>
              </a:rPr>
              <a:t>Combining </a:t>
            </a:r>
            <a:r>
              <a:rPr lang="en-US" altLang="ja-JP" sz="3900" b="1" dirty="0">
                <a:solidFill>
                  <a:schemeClr val="bg1"/>
                </a:solidFill>
                <a:latin typeface="Segoe UI" pitchFamily="34" charset="0"/>
                <a:ea typeface="HG丸ｺﾞｼｯｸM-PRO"/>
                <a:cs typeface="Segoe UI" pitchFamily="34" charset="0"/>
              </a:rPr>
              <a:t>integrity</a:t>
            </a:r>
            <a:r>
              <a:rPr lang="en-US" altLang="ja-JP" sz="3900" dirty="0">
                <a:latin typeface="Segoe UI" pitchFamily="34" charset="0"/>
                <a:ea typeface="HG丸ｺﾞｼｯｸM-PRO"/>
                <a:cs typeface="Segoe UI" pitchFamily="34" charset="0"/>
              </a:rPr>
              <a:t> with </a:t>
            </a:r>
            <a:r>
              <a:rPr lang="en-US" altLang="ja-JP" sz="3900" b="1" dirty="0">
                <a:solidFill>
                  <a:schemeClr val="bg1"/>
                </a:solidFill>
                <a:latin typeface="Segoe UI" pitchFamily="34" charset="0"/>
                <a:ea typeface="HG丸ｺﾞｼｯｸM-PRO"/>
                <a:cs typeface="Segoe UI" pitchFamily="34" charset="0"/>
              </a:rPr>
              <a:t>excellence</a:t>
            </a:r>
            <a:r>
              <a:rPr lang="en-US" altLang="ja-JP" sz="3900" dirty="0">
                <a:latin typeface="Segoe UI" pitchFamily="34" charset="0"/>
                <a:ea typeface="HG丸ｺﾞｼｯｸM-PRO"/>
                <a:cs typeface="Segoe UI" pitchFamily="34" charset="0"/>
              </a:rPr>
              <a:t> to ensure </a:t>
            </a:r>
            <a:r>
              <a:rPr lang="en-US" altLang="ja-JP" sz="3900" b="1" dirty="0">
                <a:solidFill>
                  <a:schemeClr val="bg1"/>
                </a:solidFill>
                <a:latin typeface="Segoe UI" pitchFamily="34" charset="0"/>
                <a:ea typeface="HG丸ｺﾞｼｯｸM-PRO"/>
                <a:cs typeface="Segoe UI" pitchFamily="34" charset="0"/>
              </a:rPr>
              <a:t>prosperity</a:t>
            </a:r>
            <a:r>
              <a:rPr lang="en-US" altLang="ja-JP" sz="3900" dirty="0">
                <a:latin typeface="Segoe UI" pitchFamily="34" charset="0"/>
                <a:ea typeface="HG丸ｺﾞｼｯｸM-PRO"/>
                <a:cs typeface="Segoe UI" pitchFamily="34" charset="0"/>
              </a:rPr>
              <a:t> to all stakeholders on a continuous basis</a:t>
            </a:r>
            <a:endParaRPr lang="en-US" sz="3900" dirty="0">
              <a:latin typeface="Segoe UI" pitchFamily="34" charset="0"/>
              <a:cs typeface="Segoe UI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982C53-0CBA-5A4A-86E8-0C20987ECEB8}"/>
              </a:ext>
            </a:extLst>
          </p:cNvPr>
          <p:cNvCxnSpPr>
            <a:cxnSpLocks/>
          </p:cNvCxnSpPr>
          <p:nvPr/>
        </p:nvCxnSpPr>
        <p:spPr>
          <a:xfrm>
            <a:off x="2348150" y="1619594"/>
            <a:ext cx="821809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8554215" y="1914238"/>
            <a:ext cx="1346506" cy="1346506"/>
            <a:chOff x="5653150" y="1562100"/>
            <a:chExt cx="885700" cy="8857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2932211-FEDA-425E-ABD2-DB0759B198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3150" y="1562100"/>
              <a:ext cx="885700" cy="885700"/>
            </a:xfrm>
            <a:prstGeom prst="ellipse">
              <a:avLst/>
            </a:prstGeom>
            <a:solidFill>
              <a:srgbClr val="0E63A1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57">
              <a:extLst>
                <a:ext uri="{FF2B5EF4-FFF2-40B4-BE49-F238E27FC236}">
                  <a16:creationId xmlns:a16="http://schemas.microsoft.com/office/drawing/2014/main" id="{3E049A27-049D-4CFA-8821-090AD83E8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31283" y="1740233"/>
              <a:ext cx="529435" cy="529435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2424530" y="761513"/>
            <a:ext cx="8141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SANMAR GROUP</a:t>
            </a:r>
            <a:endParaRPr lang="en-IN" sz="4400" b="1" dirty="0">
              <a:solidFill>
                <a:schemeClr val="bg1"/>
              </a:solidFill>
            </a:endParaRPr>
          </a:p>
        </p:txBody>
      </p:sp>
      <p:sp>
        <p:nvSpPr>
          <p:cNvPr id="17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4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319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F0C9F023-9C99-4D04-82A5-9EC0F92B39B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F0C9F023-9C99-4D04-82A5-9EC0F92B39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 descr="A person sitting in a chair using a computer&#10;&#10;Description automatically generated">
            <a:extLst>
              <a:ext uri="{FF2B5EF4-FFF2-40B4-BE49-F238E27FC236}">
                <a16:creationId xmlns:a16="http://schemas.microsoft.com/office/drawing/2014/main" id="{077F47F7-4D9F-4A5B-8E43-CBAA4226EC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1" r="36272" b="1929"/>
          <a:stretch/>
        </p:blipFill>
        <p:spPr>
          <a:xfrm>
            <a:off x="7414476" y="887050"/>
            <a:ext cx="4777524" cy="5970950"/>
          </a:xfrm>
          <a:custGeom>
            <a:avLst/>
            <a:gdLst>
              <a:gd name="connsiteX0" fmla="*/ 1575341 w 4777524"/>
              <a:gd name="connsiteY0" fmla="*/ 0 h 6248400"/>
              <a:gd name="connsiteX1" fmla="*/ 2377224 w 4777524"/>
              <a:gd name="connsiteY1" fmla="*/ 0 h 6248400"/>
              <a:gd name="connsiteX2" fmla="*/ 4777524 w 4777524"/>
              <a:gd name="connsiteY2" fmla="*/ 0 h 6248400"/>
              <a:gd name="connsiteX3" fmla="*/ 4777524 w 4777524"/>
              <a:gd name="connsiteY3" fmla="*/ 6248400 h 6248400"/>
              <a:gd name="connsiteX4" fmla="*/ 3202183 w 4777524"/>
              <a:gd name="connsiteY4" fmla="*/ 6248400 h 6248400"/>
              <a:gd name="connsiteX5" fmla="*/ 2377224 w 4777524"/>
              <a:gd name="connsiteY5" fmla="*/ 6248400 h 6248400"/>
              <a:gd name="connsiteX6" fmla="*/ 0 w 4777524"/>
              <a:gd name="connsiteY6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7524" h="6248400">
                <a:moveTo>
                  <a:pt x="1575341" y="0"/>
                </a:moveTo>
                <a:lnTo>
                  <a:pt x="2377224" y="0"/>
                </a:lnTo>
                <a:lnTo>
                  <a:pt x="4777524" y="0"/>
                </a:lnTo>
                <a:lnTo>
                  <a:pt x="4777524" y="6248400"/>
                </a:lnTo>
                <a:lnTo>
                  <a:pt x="3202183" y="6248400"/>
                </a:lnTo>
                <a:lnTo>
                  <a:pt x="2377224" y="6248400"/>
                </a:lnTo>
                <a:lnTo>
                  <a:pt x="0" y="6248400"/>
                </a:lnTo>
                <a:close/>
              </a:path>
            </a:pathLst>
          </a:cu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95EB53B-8345-4822-BC24-1251C237FF6A}"/>
              </a:ext>
            </a:extLst>
          </p:cNvPr>
          <p:cNvSpPr/>
          <p:nvPr/>
        </p:nvSpPr>
        <p:spPr>
          <a:xfrm>
            <a:off x="7414476" y="873200"/>
            <a:ext cx="4777524" cy="5984800"/>
          </a:xfrm>
          <a:custGeom>
            <a:avLst/>
            <a:gdLst>
              <a:gd name="connsiteX0" fmla="*/ 1575341 w 4777524"/>
              <a:gd name="connsiteY0" fmla="*/ 0 h 6248400"/>
              <a:gd name="connsiteX1" fmla="*/ 2377224 w 4777524"/>
              <a:gd name="connsiteY1" fmla="*/ 0 h 6248400"/>
              <a:gd name="connsiteX2" fmla="*/ 4777524 w 4777524"/>
              <a:gd name="connsiteY2" fmla="*/ 0 h 6248400"/>
              <a:gd name="connsiteX3" fmla="*/ 4777524 w 4777524"/>
              <a:gd name="connsiteY3" fmla="*/ 6248400 h 6248400"/>
              <a:gd name="connsiteX4" fmla="*/ 3202183 w 4777524"/>
              <a:gd name="connsiteY4" fmla="*/ 6248400 h 6248400"/>
              <a:gd name="connsiteX5" fmla="*/ 2377224 w 4777524"/>
              <a:gd name="connsiteY5" fmla="*/ 6248400 h 6248400"/>
              <a:gd name="connsiteX6" fmla="*/ 0 w 4777524"/>
              <a:gd name="connsiteY6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7524" h="6248400">
                <a:moveTo>
                  <a:pt x="1575341" y="0"/>
                </a:moveTo>
                <a:lnTo>
                  <a:pt x="2377224" y="0"/>
                </a:lnTo>
                <a:lnTo>
                  <a:pt x="4777524" y="0"/>
                </a:lnTo>
                <a:lnTo>
                  <a:pt x="4777524" y="6248400"/>
                </a:lnTo>
                <a:lnTo>
                  <a:pt x="3202183" y="6248400"/>
                </a:lnTo>
                <a:lnTo>
                  <a:pt x="2377224" y="6248400"/>
                </a:lnTo>
                <a:lnTo>
                  <a:pt x="0" y="62484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7000">
                <a:srgbClr val="7C7C7C">
                  <a:alpha val="88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B7887C-8BAF-498F-920C-77E47E845EB0}"/>
              </a:ext>
            </a:extLst>
          </p:cNvPr>
          <p:cNvSpPr txBox="1"/>
          <p:nvPr/>
        </p:nvSpPr>
        <p:spPr>
          <a:xfrm>
            <a:off x="8772081" y="2109455"/>
            <a:ext cx="2886519" cy="43088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Professionally managed </a:t>
            </a:r>
            <a:r>
              <a:rPr kumimoji="0" lang="en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Global Business</a:t>
            </a: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Reputation for </a:t>
            </a:r>
            <a:r>
              <a:rPr kumimoji="0" lang="en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uncompromising standards </a:t>
            </a:r>
            <a:r>
              <a:rPr kumimoji="0" lang="en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in Ethics &amp; Industry Practices</a:t>
            </a: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Renowned for longstanding </a:t>
            </a:r>
            <a:r>
              <a:rPr kumimoji="0" lang="en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Global Partnerships</a:t>
            </a: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Family-owned business     committed to </a:t>
            </a:r>
            <a:r>
              <a:rPr kumimoji="0" lang="en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Social Values</a:t>
            </a:r>
          </a:p>
        </p:txBody>
      </p:sp>
      <p:sp>
        <p:nvSpPr>
          <p:cNvPr id="40" name="Parallelogram 39">
            <a:extLst>
              <a:ext uri="{FF2B5EF4-FFF2-40B4-BE49-F238E27FC236}">
                <a16:creationId xmlns:a16="http://schemas.microsoft.com/office/drawing/2014/main" id="{D2921D78-7BF5-4989-AC21-A5BCB4548F5D}"/>
              </a:ext>
            </a:extLst>
          </p:cNvPr>
          <p:cNvSpPr/>
          <p:nvPr/>
        </p:nvSpPr>
        <p:spPr>
          <a:xfrm>
            <a:off x="0" y="263603"/>
            <a:ext cx="8636000" cy="1104900"/>
          </a:xfrm>
          <a:prstGeom prst="parallelogram">
            <a:avLst>
              <a:gd name="adj" fmla="val 32758"/>
            </a:avLst>
          </a:prstGeom>
          <a:solidFill>
            <a:srgbClr val="0668B2"/>
          </a:solidFill>
          <a:ln>
            <a:noFill/>
          </a:ln>
          <a:effectLst>
            <a:outerShdw blurRad="317500" dist="38100" dir="2700000" algn="tl" rotWithShape="0">
              <a:srgbClr val="0668B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3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THE SANMAR GROUP -  OVERVIEW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1522" y="6373095"/>
            <a:ext cx="20427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* As of FY2022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D2921D78-7BF5-4989-AC21-A5BCB4548F5D}"/>
              </a:ext>
            </a:extLst>
          </p:cNvPr>
          <p:cNvSpPr/>
          <p:nvPr/>
        </p:nvSpPr>
        <p:spPr>
          <a:xfrm>
            <a:off x="1833818" y="1772846"/>
            <a:ext cx="6299199" cy="1051274"/>
          </a:xfrm>
          <a:prstGeom prst="parallelogram">
            <a:avLst/>
          </a:prstGeom>
          <a:solidFill>
            <a:schemeClr val="bg1"/>
          </a:solidFill>
          <a:ln>
            <a:solidFill>
              <a:srgbClr val="0072BB"/>
            </a:solidFill>
          </a:ln>
          <a:effectLst>
            <a:outerShdw blurRad="406400" dist="38100" dir="2700000" algn="tl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444513-4B05-44B0-B09C-D5D56B3ED67D}"/>
              </a:ext>
            </a:extLst>
          </p:cNvPr>
          <p:cNvSpPr txBox="1"/>
          <p:nvPr/>
        </p:nvSpPr>
        <p:spPr>
          <a:xfrm>
            <a:off x="2606810" y="1975318"/>
            <a:ext cx="5139438" cy="646331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2400" b="1" i="0" u="none" strike="noStrike" kern="1200" cap="none" spc="0" normalizeH="0" baseline="0" noProof="0" dirty="0">
                <a:ln>
                  <a:noFill/>
                </a:ln>
                <a:solidFill>
                  <a:srgbClr val="403E3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Year Established 1962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83A12E95-2EA6-4775-B368-2A039BF00D06}"/>
              </a:ext>
            </a:extLst>
          </p:cNvPr>
          <p:cNvSpPr/>
          <p:nvPr/>
        </p:nvSpPr>
        <p:spPr>
          <a:xfrm>
            <a:off x="1468586" y="4010670"/>
            <a:ext cx="6263518" cy="1051274"/>
          </a:xfrm>
          <a:prstGeom prst="parallelogram">
            <a:avLst/>
          </a:prstGeom>
          <a:solidFill>
            <a:schemeClr val="bg1"/>
          </a:solidFill>
          <a:ln>
            <a:solidFill>
              <a:srgbClr val="0072BB"/>
            </a:solidFill>
          </a:ln>
          <a:effectLst>
            <a:outerShdw blurRad="406400" dist="38100" dir="2700000" algn="tl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4AB3A8-7449-41D8-B898-1E58220641A0}"/>
              </a:ext>
            </a:extLst>
          </p:cNvPr>
          <p:cNvSpPr txBox="1"/>
          <p:nvPr/>
        </p:nvSpPr>
        <p:spPr>
          <a:xfrm>
            <a:off x="2219420" y="4178561"/>
            <a:ext cx="5295903" cy="646331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2400" b="1" i="0" u="none" strike="noStrike" kern="1200" cap="none" spc="0" normalizeH="0" baseline="0" noProof="0" dirty="0">
                <a:ln>
                  <a:noFill/>
                </a:ln>
                <a:solidFill>
                  <a:srgbClr val="403E3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$2 Billion* in Assets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8B464CD-5CD4-4B2B-88AF-3DEC2A0B40BC}"/>
              </a:ext>
            </a:extLst>
          </p:cNvPr>
          <p:cNvSpPr>
            <a:spLocks noChangeAspect="1"/>
          </p:cNvSpPr>
          <p:nvPr/>
        </p:nvSpPr>
        <p:spPr>
          <a:xfrm>
            <a:off x="1152468" y="4121193"/>
            <a:ext cx="830228" cy="830228"/>
          </a:xfrm>
          <a:prstGeom prst="ellipse">
            <a:avLst/>
          </a:prstGeom>
          <a:solidFill>
            <a:srgbClr val="0072BB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35" name="Graphic 137">
            <a:extLst>
              <a:ext uri="{FF2B5EF4-FFF2-40B4-BE49-F238E27FC236}">
                <a16:creationId xmlns:a16="http://schemas.microsoft.com/office/drawing/2014/main" id="{3B924AD7-B808-4705-AE91-BEE3A00E7AAD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308" y="4289720"/>
            <a:ext cx="496276" cy="496276"/>
          </a:xfrm>
          <a:prstGeom prst="rect">
            <a:avLst/>
          </a:prstGeom>
        </p:spPr>
      </p:pic>
      <p:sp>
        <p:nvSpPr>
          <p:cNvPr id="18" name="Parallelogram 17">
            <a:extLst>
              <a:ext uri="{FF2B5EF4-FFF2-40B4-BE49-F238E27FC236}">
                <a16:creationId xmlns:a16="http://schemas.microsoft.com/office/drawing/2014/main" id="{5847D46C-E735-4E06-9558-20DA2A4BEDAF}"/>
              </a:ext>
            </a:extLst>
          </p:cNvPr>
          <p:cNvSpPr/>
          <p:nvPr/>
        </p:nvSpPr>
        <p:spPr>
          <a:xfrm>
            <a:off x="667989" y="5129583"/>
            <a:ext cx="6321016" cy="1051274"/>
          </a:xfrm>
          <a:prstGeom prst="parallelogram">
            <a:avLst/>
          </a:prstGeom>
          <a:solidFill>
            <a:schemeClr val="bg1"/>
          </a:solidFill>
          <a:ln>
            <a:solidFill>
              <a:srgbClr val="0072BB"/>
            </a:solidFill>
          </a:ln>
          <a:effectLst>
            <a:outerShdw blurRad="406400" dist="38100" dir="2700000" algn="tl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D98E0A-A3FC-4F6D-9911-D4E0D150FD10}"/>
              </a:ext>
            </a:extLst>
          </p:cNvPr>
          <p:cNvSpPr txBox="1"/>
          <p:nvPr/>
        </p:nvSpPr>
        <p:spPr>
          <a:xfrm>
            <a:off x="1335377" y="5332055"/>
            <a:ext cx="5286760" cy="646331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2400" b="1" i="0" u="none" strike="noStrike" kern="1200" cap="none" spc="0" normalizeH="0" baseline="0" noProof="0" dirty="0">
                <a:ln>
                  <a:noFill/>
                </a:ln>
                <a:solidFill>
                  <a:srgbClr val="403E3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9 Manufacturing sites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A395003-5348-4B38-BB04-F6076403E13E}"/>
              </a:ext>
            </a:extLst>
          </p:cNvPr>
          <p:cNvSpPr>
            <a:spLocks noChangeAspect="1"/>
          </p:cNvSpPr>
          <p:nvPr/>
        </p:nvSpPr>
        <p:spPr>
          <a:xfrm>
            <a:off x="386811" y="5240106"/>
            <a:ext cx="830228" cy="830228"/>
          </a:xfrm>
          <a:prstGeom prst="ellipse">
            <a:avLst/>
          </a:prstGeom>
          <a:solidFill>
            <a:srgbClr val="0072BB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50" name="Graphic 153">
            <a:extLst>
              <a:ext uri="{FF2B5EF4-FFF2-40B4-BE49-F238E27FC236}">
                <a16:creationId xmlns:a16="http://schemas.microsoft.com/office/drawing/2014/main" id="{5EFFEBFC-F34E-40CB-B9CA-0FDEF89B5820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51" y="5408633"/>
            <a:ext cx="496276" cy="496276"/>
          </a:xfrm>
          <a:prstGeom prst="rect">
            <a:avLst/>
          </a:prstGeom>
        </p:spPr>
      </p:pic>
      <p:sp>
        <p:nvSpPr>
          <p:cNvPr id="27" name="Parallelogram 26">
            <a:extLst>
              <a:ext uri="{FF2B5EF4-FFF2-40B4-BE49-F238E27FC236}">
                <a16:creationId xmlns:a16="http://schemas.microsoft.com/office/drawing/2014/main" id="{5847D46C-E735-4E06-9558-20DA2A4BEDAF}"/>
              </a:ext>
            </a:extLst>
          </p:cNvPr>
          <p:cNvSpPr/>
          <p:nvPr/>
        </p:nvSpPr>
        <p:spPr>
          <a:xfrm>
            <a:off x="1022668" y="2891758"/>
            <a:ext cx="6321016" cy="1051274"/>
          </a:xfrm>
          <a:prstGeom prst="parallelogram">
            <a:avLst/>
          </a:prstGeom>
          <a:solidFill>
            <a:schemeClr val="bg1"/>
          </a:solidFill>
          <a:ln>
            <a:solidFill>
              <a:srgbClr val="0072BB"/>
            </a:solidFill>
          </a:ln>
          <a:effectLst>
            <a:outerShdw blurRad="406400" dist="38100" dir="2700000" algn="tl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D98E0A-A3FC-4F6D-9911-D4E0D150FD10}"/>
              </a:ext>
            </a:extLst>
          </p:cNvPr>
          <p:cNvSpPr txBox="1"/>
          <p:nvPr/>
        </p:nvSpPr>
        <p:spPr>
          <a:xfrm>
            <a:off x="1690056" y="3094230"/>
            <a:ext cx="5286760" cy="646331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lvl="0">
              <a:defRPr/>
            </a:pPr>
            <a:r>
              <a:rPr lang="en-ID" sz="2400" b="1" dirty="0">
                <a:solidFill>
                  <a:srgbClr val="403E3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$1.8 Billion* Revenue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41490" y="3002281"/>
            <a:ext cx="830228" cy="830228"/>
            <a:chOff x="1512894" y="1883369"/>
            <a:chExt cx="830228" cy="83022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8127C5C-5FAC-4752-BB76-35E281B9EF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2894" y="1883369"/>
              <a:ext cx="830228" cy="830228"/>
            </a:xfrm>
            <a:prstGeom prst="ellipse">
              <a:avLst/>
            </a:prstGeom>
            <a:solidFill>
              <a:srgbClr val="0072BB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  <p:pic>
          <p:nvPicPr>
            <p:cNvPr id="32" name="Graphic 145">
              <a:extLst>
                <a:ext uri="{FF2B5EF4-FFF2-40B4-BE49-F238E27FC236}">
                  <a16:creationId xmlns:a16="http://schemas.microsoft.com/office/drawing/2014/main" id="{42801490-F1BF-4008-B57B-29F11F09D22D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5734" y="2051896"/>
              <a:ext cx="496276" cy="496276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1514482" y="1883369"/>
            <a:ext cx="830228" cy="830228"/>
            <a:chOff x="1514482" y="1883369"/>
            <a:chExt cx="830228" cy="83022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A395003-5348-4B38-BB04-F6076403E1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14482" y="1883369"/>
              <a:ext cx="830228" cy="830228"/>
            </a:xfrm>
            <a:prstGeom prst="ellipse">
              <a:avLst/>
            </a:prstGeom>
            <a:solidFill>
              <a:srgbClr val="0072BB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  <p:pic>
          <p:nvPicPr>
            <p:cNvPr id="39" name="Graphic 6">
              <a:extLst>
                <a:ext uri="{FF2B5EF4-FFF2-40B4-BE49-F238E27FC236}">
                  <a16:creationId xmlns:a16="http://schemas.microsoft.com/office/drawing/2014/main" id="{D82ACE6B-871D-47A4-8206-7322582443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681048" y="2049935"/>
              <a:ext cx="497096" cy="497096"/>
            </a:xfrm>
            <a:prstGeom prst="rect">
              <a:avLst/>
            </a:prstGeom>
          </p:spPr>
        </p:pic>
      </p:grpSp>
      <p:sp>
        <p:nvSpPr>
          <p:cNvPr id="30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5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96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22">
            <a:extLst>
              <a:ext uri="{FF2B5EF4-FFF2-40B4-BE49-F238E27FC236}">
                <a16:creationId xmlns:a16="http://schemas.microsoft.com/office/drawing/2014/main" id="{DDD12C00-2079-4520-A271-8FF3294F4441}"/>
              </a:ext>
            </a:extLst>
          </p:cNvPr>
          <p:cNvSpPr/>
          <p:nvPr/>
        </p:nvSpPr>
        <p:spPr>
          <a:xfrm>
            <a:off x="957263" y="2444652"/>
            <a:ext cx="11234739" cy="4413348"/>
          </a:xfrm>
          <a:custGeom>
            <a:avLst/>
            <a:gdLst>
              <a:gd name="connsiteX0" fmla="*/ 1254020 w 10032999"/>
              <a:gd name="connsiteY0" fmla="*/ 0 h 3803748"/>
              <a:gd name="connsiteX1" fmla="*/ 10032999 w 10032999"/>
              <a:gd name="connsiteY1" fmla="*/ 0 h 3803748"/>
              <a:gd name="connsiteX2" fmla="*/ 10032999 w 10032999"/>
              <a:gd name="connsiteY2" fmla="*/ 3803748 h 3803748"/>
              <a:gd name="connsiteX3" fmla="*/ 0 w 10032999"/>
              <a:gd name="connsiteY3" fmla="*/ 3803748 h 380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2999" h="3803748">
                <a:moveTo>
                  <a:pt x="1254020" y="0"/>
                </a:moveTo>
                <a:lnTo>
                  <a:pt x="10032999" y="0"/>
                </a:lnTo>
                <a:lnTo>
                  <a:pt x="10032999" y="3803748"/>
                </a:lnTo>
                <a:lnTo>
                  <a:pt x="0" y="3803748"/>
                </a:lnTo>
                <a:close/>
              </a:path>
            </a:pathLst>
          </a:custGeom>
          <a:solidFill>
            <a:srgbClr val="0668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B9D861C-146B-4BA3-B6AB-510A73AD86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B9D861C-146B-4BA3-B6AB-510A73AD86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DAB8991-FFAA-4D56-B4CB-032C72EEA26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pic>
        <p:nvPicPr>
          <p:cNvPr id="17" name="Picture 16" descr="A person sitting in a kitchen&#10;&#10;Description automatically generated">
            <a:extLst>
              <a:ext uri="{FF2B5EF4-FFF2-40B4-BE49-F238E27FC236}">
                <a16:creationId xmlns:a16="http://schemas.microsoft.com/office/drawing/2014/main" id="{3DBD32B9-5B33-42C5-8AD7-9366894717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61" r="1027" b="1410"/>
          <a:stretch>
            <a:fillRect/>
          </a:stretch>
        </p:blipFill>
        <p:spPr>
          <a:xfrm>
            <a:off x="0" y="614364"/>
            <a:ext cx="11366500" cy="2335312"/>
          </a:xfrm>
          <a:custGeom>
            <a:avLst/>
            <a:gdLst>
              <a:gd name="connsiteX0" fmla="*/ 0 w 11366500"/>
              <a:gd name="connsiteY0" fmla="*/ 0 h 2241414"/>
              <a:gd name="connsiteX1" fmla="*/ 11366500 w 11366500"/>
              <a:gd name="connsiteY1" fmla="*/ 0 h 2241414"/>
              <a:gd name="connsiteX2" fmla="*/ 10627551 w 11366500"/>
              <a:gd name="connsiteY2" fmla="*/ 2241414 h 2241414"/>
              <a:gd name="connsiteX3" fmla="*/ 0 w 11366500"/>
              <a:gd name="connsiteY3" fmla="*/ 2241414 h 2241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6500" h="2241414">
                <a:moveTo>
                  <a:pt x="0" y="0"/>
                </a:moveTo>
                <a:lnTo>
                  <a:pt x="11366500" y="0"/>
                </a:lnTo>
                <a:lnTo>
                  <a:pt x="10627551" y="2241414"/>
                </a:lnTo>
                <a:lnTo>
                  <a:pt x="0" y="2241414"/>
                </a:lnTo>
                <a:close/>
              </a:path>
            </a:pathLst>
          </a:cu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94B9A3-CC60-4E2F-A173-F3D447E4D2E7}"/>
              </a:ext>
            </a:extLst>
          </p:cNvPr>
          <p:cNvSpPr/>
          <p:nvPr/>
        </p:nvSpPr>
        <p:spPr>
          <a:xfrm>
            <a:off x="0" y="612580"/>
            <a:ext cx="11395077" cy="2337095"/>
          </a:xfrm>
          <a:custGeom>
            <a:avLst/>
            <a:gdLst>
              <a:gd name="connsiteX0" fmla="*/ 0 w 11366500"/>
              <a:gd name="connsiteY0" fmla="*/ 0 h 2241414"/>
              <a:gd name="connsiteX1" fmla="*/ 11366500 w 11366500"/>
              <a:gd name="connsiteY1" fmla="*/ 0 h 2241414"/>
              <a:gd name="connsiteX2" fmla="*/ 10627551 w 11366500"/>
              <a:gd name="connsiteY2" fmla="*/ 2241414 h 2241414"/>
              <a:gd name="connsiteX3" fmla="*/ 0 w 11366500"/>
              <a:gd name="connsiteY3" fmla="*/ 2241414 h 2241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6500" h="2241414">
                <a:moveTo>
                  <a:pt x="0" y="0"/>
                </a:moveTo>
                <a:lnTo>
                  <a:pt x="11366500" y="0"/>
                </a:lnTo>
                <a:lnTo>
                  <a:pt x="10627551" y="2241414"/>
                </a:lnTo>
                <a:lnTo>
                  <a:pt x="0" y="224141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lumOff val="25000"/>
                  <a:alpha val="80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154A80-7DC5-4A73-8674-076C8462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762" y="1018602"/>
            <a:ext cx="11125200" cy="889000"/>
          </a:xfrm>
        </p:spPr>
        <p:txBody>
          <a:bodyPr vert="horz" lIns="0"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INSPIRATION</a:t>
            </a:r>
            <a:endParaRPr lang="en-US" b="1" u="none" strike="noStrike" dirty="0">
              <a:solidFill>
                <a:schemeClr val="bg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ADFBE29-556F-45CA-BD4F-951E571A286A}"/>
              </a:ext>
            </a:extLst>
          </p:cNvPr>
          <p:cNvCxnSpPr>
            <a:cxnSpLocks/>
          </p:cNvCxnSpPr>
          <p:nvPr/>
        </p:nvCxnSpPr>
        <p:spPr>
          <a:xfrm>
            <a:off x="1109272" y="6248396"/>
            <a:ext cx="1108272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56CB5F3-4EC2-460A-BCE8-30BD5EDE7EE2}"/>
              </a:ext>
            </a:extLst>
          </p:cNvPr>
          <p:cNvSpPr txBox="1"/>
          <p:nvPr/>
        </p:nvSpPr>
        <p:spPr>
          <a:xfrm>
            <a:off x="2981814" y="3002061"/>
            <a:ext cx="9210185" cy="384720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1"/>
            <a:endParaRPr lang="en-ID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en-ID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Leader &amp; Visionary</a:t>
            </a:r>
          </a:p>
          <a:p>
            <a:pPr lvl="1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Passionate Technocrat</a:t>
            </a:r>
          </a:p>
          <a:p>
            <a:pPr lvl="1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Institution Builder</a:t>
            </a:r>
          </a:p>
          <a:p>
            <a:pPr lvl="1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Doyen of  industry</a:t>
            </a:r>
          </a:p>
          <a:p>
            <a:pPr lvl="1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Astute Administrator</a:t>
            </a:r>
          </a:p>
          <a:p>
            <a:pPr lvl="1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 architect of several joint ventures with global corporations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2BB"/>
              </a:buClr>
              <a:defRPr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2BB"/>
              </a:buClr>
              <a:defRPr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5" name="Picture 5" descr="C:\Users\cssv1\Desktop\The Sanmar Group_Corporate Presentation\NS.jpeg"/>
          <p:cNvPicPr>
            <a:picLocks noChangeAspect="1" noChangeArrowheads="1"/>
          </p:cNvPicPr>
          <p:nvPr/>
        </p:nvPicPr>
        <p:blipFill rotWithShape="1">
          <a:blip r:embed="rId8" cstate="print"/>
          <a:srcRect l="1348" r="1348"/>
          <a:stretch/>
        </p:blipFill>
        <p:spPr bwMode="auto">
          <a:xfrm>
            <a:off x="7316371" y="1407812"/>
            <a:ext cx="3221714" cy="33109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39762" y="1907602"/>
            <a:ext cx="5562600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ID" sz="3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Late N Sankar</a:t>
            </a: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6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817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B9D861C-146B-4BA3-B6AB-510A73AD86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B9D861C-146B-4BA3-B6AB-510A73AD86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DAB8991-FFAA-4D56-B4CB-032C72EEA26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5574A80-EB33-462E-8099-468CE7BF7AA8}"/>
              </a:ext>
            </a:extLst>
          </p:cNvPr>
          <p:cNvSpPr/>
          <p:nvPr/>
        </p:nvSpPr>
        <p:spPr>
          <a:xfrm>
            <a:off x="0" y="3756642"/>
            <a:ext cx="3695700" cy="3101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DD12C00-2079-4520-A271-8FF3294F4441}"/>
              </a:ext>
            </a:extLst>
          </p:cNvPr>
          <p:cNvSpPr/>
          <p:nvPr/>
        </p:nvSpPr>
        <p:spPr>
          <a:xfrm>
            <a:off x="957263" y="2971274"/>
            <a:ext cx="11234737" cy="3886726"/>
          </a:xfrm>
          <a:custGeom>
            <a:avLst/>
            <a:gdLst>
              <a:gd name="connsiteX0" fmla="*/ 1254020 w 10032999"/>
              <a:gd name="connsiteY0" fmla="*/ 0 h 3803748"/>
              <a:gd name="connsiteX1" fmla="*/ 10032999 w 10032999"/>
              <a:gd name="connsiteY1" fmla="*/ 0 h 3803748"/>
              <a:gd name="connsiteX2" fmla="*/ 10032999 w 10032999"/>
              <a:gd name="connsiteY2" fmla="*/ 3803748 h 3803748"/>
              <a:gd name="connsiteX3" fmla="*/ 0 w 10032999"/>
              <a:gd name="connsiteY3" fmla="*/ 3803748 h 380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2999" h="3803748">
                <a:moveTo>
                  <a:pt x="1254020" y="0"/>
                </a:moveTo>
                <a:lnTo>
                  <a:pt x="10032999" y="0"/>
                </a:lnTo>
                <a:lnTo>
                  <a:pt x="10032999" y="3803748"/>
                </a:lnTo>
                <a:lnTo>
                  <a:pt x="0" y="3803748"/>
                </a:lnTo>
                <a:close/>
              </a:path>
            </a:pathLst>
          </a:custGeom>
          <a:solidFill>
            <a:srgbClr val="0668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TextBox 17"/>
          <p:cNvSpPr txBox="1"/>
          <p:nvPr/>
        </p:nvSpPr>
        <p:spPr>
          <a:xfrm>
            <a:off x="3467100" y="3508340"/>
            <a:ext cx="81915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4875">
              <a:lnSpc>
                <a:spcPct val="150000"/>
              </a:lnSpc>
              <a:buClr>
                <a:srgbClr val="0072BB"/>
              </a:buClr>
            </a:pP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CII - President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(1997-98) </a:t>
            </a:r>
          </a:p>
          <a:p>
            <a:pPr defTabSz="904875">
              <a:lnSpc>
                <a:spcPct val="150000"/>
              </a:lnSpc>
              <a:buClr>
                <a:srgbClr val="0072BB"/>
              </a:buClr>
            </a:pP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Chairman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 - Indo-Japan Chamber of Commerce and Industry</a:t>
            </a:r>
          </a:p>
          <a:p>
            <a:pPr algn="just" defTabSz="904875">
              <a:lnSpc>
                <a:spcPct val="150000"/>
              </a:lnSpc>
              <a:buClr>
                <a:srgbClr val="0072BB"/>
              </a:buClr>
            </a:pP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Honorary </a:t>
            </a: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Consul General of Greece</a:t>
            </a: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 in Chennai</a:t>
            </a:r>
          </a:p>
          <a:p>
            <a:pPr defTabSz="904875">
              <a:lnSpc>
                <a:spcPct val="150000"/>
              </a:lnSpc>
              <a:buClr>
                <a:srgbClr val="0072BB"/>
              </a:buClr>
            </a:pP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On the Board of </a:t>
            </a: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L&amp;T, Indus Towers, </a:t>
            </a:r>
            <a:r>
              <a:rPr lang="en-US" altLang="en-US" sz="2000" b="1" dirty="0" err="1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Mphasis</a:t>
            </a: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, </a:t>
            </a:r>
            <a:r>
              <a:rPr lang="en-US" altLang="en-US" sz="2000" b="1" dirty="0" err="1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Aegon</a:t>
            </a: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 Life Insurance, etc.</a:t>
            </a:r>
            <a:endParaRPr lang="en-IN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ADFBE29-556F-45CA-BD4F-951E571A286A}"/>
              </a:ext>
            </a:extLst>
          </p:cNvPr>
          <p:cNvCxnSpPr>
            <a:cxnSpLocks/>
          </p:cNvCxnSpPr>
          <p:nvPr/>
        </p:nvCxnSpPr>
        <p:spPr>
          <a:xfrm>
            <a:off x="1104900" y="6248396"/>
            <a:ext cx="110871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0" y="971559"/>
            <a:ext cx="11380793" cy="2174588"/>
            <a:chOff x="0" y="971559"/>
            <a:chExt cx="11380793" cy="2174588"/>
          </a:xfrm>
        </p:grpSpPr>
        <p:pic>
          <p:nvPicPr>
            <p:cNvPr id="25" name="Picture 24" descr="A person sitting in a kitchen&#10;&#10;Description automatically generated">
              <a:extLst>
                <a:ext uri="{FF2B5EF4-FFF2-40B4-BE49-F238E27FC236}">
                  <a16:creationId xmlns:a16="http://schemas.microsoft.com/office/drawing/2014/main" id="{3DBD32B9-5B33-42C5-8AD7-936689471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361" r="1027" b="1410"/>
            <a:stretch>
              <a:fillRect/>
            </a:stretch>
          </p:blipFill>
          <p:spPr>
            <a:xfrm>
              <a:off x="0" y="971559"/>
              <a:ext cx="11366500" cy="2155288"/>
            </a:xfrm>
            <a:custGeom>
              <a:avLst/>
              <a:gdLst>
                <a:gd name="connsiteX0" fmla="*/ 0 w 11366500"/>
                <a:gd name="connsiteY0" fmla="*/ 0 h 2241414"/>
                <a:gd name="connsiteX1" fmla="*/ 11366500 w 11366500"/>
                <a:gd name="connsiteY1" fmla="*/ 0 h 2241414"/>
                <a:gd name="connsiteX2" fmla="*/ 10627551 w 11366500"/>
                <a:gd name="connsiteY2" fmla="*/ 2241414 h 2241414"/>
                <a:gd name="connsiteX3" fmla="*/ 0 w 11366500"/>
                <a:gd name="connsiteY3" fmla="*/ 2241414 h 22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0" h="2241414">
                  <a:moveTo>
                    <a:pt x="0" y="0"/>
                  </a:moveTo>
                  <a:lnTo>
                    <a:pt x="11366500" y="0"/>
                  </a:lnTo>
                  <a:lnTo>
                    <a:pt x="10627551" y="2241414"/>
                  </a:lnTo>
                  <a:lnTo>
                    <a:pt x="0" y="2241414"/>
                  </a:lnTo>
                  <a:close/>
                </a:path>
              </a:pathLst>
            </a:custGeom>
          </p:spPr>
        </p:pic>
        <p:sp>
          <p:nvSpPr>
            <p:cNvPr id="26" name="Freeform: Shape 18">
              <a:extLst>
                <a:ext uri="{FF2B5EF4-FFF2-40B4-BE49-F238E27FC236}">
                  <a16:creationId xmlns:a16="http://schemas.microsoft.com/office/drawing/2014/main" id="{6F94B9A3-CC60-4E2F-A173-F3D447E4D2E7}"/>
                </a:ext>
              </a:extLst>
            </p:cNvPr>
            <p:cNvSpPr/>
            <p:nvPr/>
          </p:nvSpPr>
          <p:spPr>
            <a:xfrm>
              <a:off x="0" y="971559"/>
              <a:ext cx="11380793" cy="2174588"/>
            </a:xfrm>
            <a:custGeom>
              <a:avLst/>
              <a:gdLst>
                <a:gd name="connsiteX0" fmla="*/ 0 w 11366500"/>
                <a:gd name="connsiteY0" fmla="*/ 0 h 2241414"/>
                <a:gd name="connsiteX1" fmla="*/ 11366500 w 11366500"/>
                <a:gd name="connsiteY1" fmla="*/ 0 h 2241414"/>
                <a:gd name="connsiteX2" fmla="*/ 10627551 w 11366500"/>
                <a:gd name="connsiteY2" fmla="*/ 2241414 h 2241414"/>
                <a:gd name="connsiteX3" fmla="*/ 0 w 11366500"/>
                <a:gd name="connsiteY3" fmla="*/ 2241414 h 22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0" h="2241414">
                  <a:moveTo>
                    <a:pt x="0" y="0"/>
                  </a:moveTo>
                  <a:lnTo>
                    <a:pt x="11366500" y="0"/>
                  </a:lnTo>
                  <a:lnTo>
                    <a:pt x="10627551" y="2241414"/>
                  </a:lnTo>
                  <a:lnTo>
                    <a:pt x="0" y="22414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lumOff val="25000"/>
                    <a:alpha val="8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b="1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C154A80-7DC5-4A73-8674-076C8462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3440" y="1158813"/>
            <a:ext cx="4732910" cy="889000"/>
          </a:xfrm>
        </p:spPr>
        <p:txBody>
          <a:bodyPr vert="horz" lIns="0"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LEADERSHIP</a:t>
            </a:r>
            <a:endParaRPr lang="en-US" b="1" u="none" strike="noStrike" dirty="0">
              <a:solidFill>
                <a:schemeClr val="bg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Picture 4" descr="C:\Users\cssv1\Desktop\The Sanmar Group_Corporate Presentation\NK.jpeg"/>
          <p:cNvPicPr>
            <a:picLocks noChangeArrowheads="1"/>
          </p:cNvPicPr>
          <p:nvPr/>
        </p:nvPicPr>
        <p:blipFill rotWithShape="1">
          <a:blip r:embed="rId8" cstate="print"/>
          <a:srcRect/>
          <a:stretch/>
        </p:blipFill>
        <p:spPr bwMode="auto">
          <a:xfrm>
            <a:off x="551803" y="1971014"/>
            <a:ext cx="2714400" cy="27144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3467100" y="1987540"/>
            <a:ext cx="3648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</a:rPr>
              <a:t>N Kumar</a:t>
            </a:r>
          </a:p>
          <a:p>
            <a:r>
              <a:rPr lang="en-IN" sz="2800" dirty="0">
                <a:solidFill>
                  <a:schemeClr val="bg1"/>
                </a:solidFill>
              </a:rPr>
              <a:t>Vice Chairman</a:t>
            </a:r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7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650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B9D861C-146B-4BA3-B6AB-510A73AD86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B9D861C-146B-4BA3-B6AB-510A73AD86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DAB8991-FFAA-4D56-B4CB-032C72EEA26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dirty="0">
              <a:latin typeface="Segoe UI Bold" panose="020B0802040204020203" pitchFamily="34" charset="0"/>
              <a:ea typeface="+mj-ea"/>
              <a:cs typeface="Segoe UI" panose="020B0502040204020203" pitchFamily="34" charset="0"/>
              <a:sym typeface="Segoe UI Bold" panose="020B08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5574A80-EB33-462E-8099-468CE7BF7AA8}"/>
              </a:ext>
            </a:extLst>
          </p:cNvPr>
          <p:cNvSpPr/>
          <p:nvPr/>
        </p:nvSpPr>
        <p:spPr>
          <a:xfrm>
            <a:off x="0" y="3741652"/>
            <a:ext cx="3695700" cy="31163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DD12C00-2079-4520-A271-8FF3294F4441}"/>
              </a:ext>
            </a:extLst>
          </p:cNvPr>
          <p:cNvSpPr/>
          <p:nvPr/>
        </p:nvSpPr>
        <p:spPr>
          <a:xfrm>
            <a:off x="957263" y="2971274"/>
            <a:ext cx="11234737" cy="3886726"/>
          </a:xfrm>
          <a:custGeom>
            <a:avLst/>
            <a:gdLst>
              <a:gd name="connsiteX0" fmla="*/ 1254020 w 10032999"/>
              <a:gd name="connsiteY0" fmla="*/ 0 h 3803748"/>
              <a:gd name="connsiteX1" fmla="*/ 10032999 w 10032999"/>
              <a:gd name="connsiteY1" fmla="*/ 0 h 3803748"/>
              <a:gd name="connsiteX2" fmla="*/ 10032999 w 10032999"/>
              <a:gd name="connsiteY2" fmla="*/ 3803748 h 3803748"/>
              <a:gd name="connsiteX3" fmla="*/ 0 w 10032999"/>
              <a:gd name="connsiteY3" fmla="*/ 3803748 h 380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2999" h="3803748">
                <a:moveTo>
                  <a:pt x="1254020" y="0"/>
                </a:moveTo>
                <a:lnTo>
                  <a:pt x="10032999" y="0"/>
                </a:lnTo>
                <a:lnTo>
                  <a:pt x="10032999" y="3803748"/>
                </a:lnTo>
                <a:lnTo>
                  <a:pt x="0" y="3803748"/>
                </a:lnTo>
                <a:close/>
              </a:path>
            </a:pathLst>
          </a:custGeom>
          <a:solidFill>
            <a:srgbClr val="0668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pSp>
        <p:nvGrpSpPr>
          <p:cNvPr id="8" name="Group 7"/>
          <p:cNvGrpSpPr/>
          <p:nvPr/>
        </p:nvGrpSpPr>
        <p:grpSpPr>
          <a:xfrm>
            <a:off x="0" y="971559"/>
            <a:ext cx="11380793" cy="2174588"/>
            <a:chOff x="0" y="971559"/>
            <a:chExt cx="11380793" cy="2174588"/>
          </a:xfrm>
        </p:grpSpPr>
        <p:pic>
          <p:nvPicPr>
            <p:cNvPr id="17" name="Picture 16" descr="A person sitting in a kitchen&#10;&#10;Description automatically generated">
              <a:extLst>
                <a:ext uri="{FF2B5EF4-FFF2-40B4-BE49-F238E27FC236}">
                  <a16:creationId xmlns:a16="http://schemas.microsoft.com/office/drawing/2014/main" id="{3DBD32B9-5B33-42C5-8AD7-936689471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361" r="1027" b="1410"/>
            <a:stretch>
              <a:fillRect/>
            </a:stretch>
          </p:blipFill>
          <p:spPr>
            <a:xfrm>
              <a:off x="0" y="971559"/>
              <a:ext cx="11366500" cy="2155288"/>
            </a:xfrm>
            <a:custGeom>
              <a:avLst/>
              <a:gdLst>
                <a:gd name="connsiteX0" fmla="*/ 0 w 11366500"/>
                <a:gd name="connsiteY0" fmla="*/ 0 h 2241414"/>
                <a:gd name="connsiteX1" fmla="*/ 11366500 w 11366500"/>
                <a:gd name="connsiteY1" fmla="*/ 0 h 2241414"/>
                <a:gd name="connsiteX2" fmla="*/ 10627551 w 11366500"/>
                <a:gd name="connsiteY2" fmla="*/ 2241414 h 2241414"/>
                <a:gd name="connsiteX3" fmla="*/ 0 w 11366500"/>
                <a:gd name="connsiteY3" fmla="*/ 2241414 h 22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0" h="2241414">
                  <a:moveTo>
                    <a:pt x="0" y="0"/>
                  </a:moveTo>
                  <a:lnTo>
                    <a:pt x="11366500" y="0"/>
                  </a:lnTo>
                  <a:lnTo>
                    <a:pt x="10627551" y="2241414"/>
                  </a:lnTo>
                  <a:lnTo>
                    <a:pt x="0" y="2241414"/>
                  </a:lnTo>
                  <a:close/>
                </a:path>
              </a:pathLst>
            </a:custGeom>
          </p:spPr>
        </p:pic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F94B9A3-CC60-4E2F-A173-F3D447E4D2E7}"/>
                </a:ext>
              </a:extLst>
            </p:cNvPr>
            <p:cNvSpPr/>
            <p:nvPr/>
          </p:nvSpPr>
          <p:spPr>
            <a:xfrm>
              <a:off x="0" y="971559"/>
              <a:ext cx="11380793" cy="2174588"/>
            </a:xfrm>
            <a:custGeom>
              <a:avLst/>
              <a:gdLst>
                <a:gd name="connsiteX0" fmla="*/ 0 w 11366500"/>
                <a:gd name="connsiteY0" fmla="*/ 0 h 2241414"/>
                <a:gd name="connsiteX1" fmla="*/ 11366500 w 11366500"/>
                <a:gd name="connsiteY1" fmla="*/ 0 h 2241414"/>
                <a:gd name="connsiteX2" fmla="*/ 10627551 w 11366500"/>
                <a:gd name="connsiteY2" fmla="*/ 2241414 h 2241414"/>
                <a:gd name="connsiteX3" fmla="*/ 0 w 11366500"/>
                <a:gd name="connsiteY3" fmla="*/ 2241414 h 22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0" h="2241414">
                  <a:moveTo>
                    <a:pt x="0" y="0"/>
                  </a:moveTo>
                  <a:lnTo>
                    <a:pt x="11366500" y="0"/>
                  </a:lnTo>
                  <a:lnTo>
                    <a:pt x="10627551" y="2241414"/>
                  </a:lnTo>
                  <a:lnTo>
                    <a:pt x="0" y="22414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  <a:lumOff val="25000"/>
                    <a:alpha val="85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b="1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C154A80-7DC5-4A73-8674-076C8462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3440" y="1160203"/>
            <a:ext cx="4475160" cy="889000"/>
          </a:xfrm>
        </p:spPr>
        <p:txBody>
          <a:bodyPr vert="horz" lIns="0"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LEADERSHIP</a:t>
            </a:r>
            <a:endParaRPr lang="en-US" b="1" u="none" strike="noStrike" dirty="0">
              <a:solidFill>
                <a:schemeClr val="bg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7100" y="3508340"/>
            <a:ext cx="81915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4875">
              <a:lnSpc>
                <a:spcPct val="150000"/>
              </a:lnSpc>
              <a:buClr>
                <a:schemeClr val="bg1"/>
              </a:buClr>
            </a:pP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Chartered Accountant and MBA from </a:t>
            </a: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Kellogg School of Management</a:t>
            </a:r>
          </a:p>
          <a:p>
            <a:pPr defTabSz="904875">
              <a:lnSpc>
                <a:spcPct val="150000"/>
              </a:lnSpc>
              <a:buClr>
                <a:schemeClr val="bg1"/>
              </a:buClr>
            </a:pP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Past President</a:t>
            </a: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 of Indian Chemicals Council</a:t>
            </a:r>
          </a:p>
          <a:p>
            <a:pPr defTabSz="904875">
              <a:lnSpc>
                <a:spcPct val="150000"/>
              </a:lnSpc>
              <a:buClr>
                <a:schemeClr val="bg1"/>
              </a:buClr>
            </a:pP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Honorary </a:t>
            </a: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Consul General for Denmark in South India from 2018</a:t>
            </a:r>
          </a:p>
          <a:p>
            <a:pPr defTabSz="904875">
              <a:lnSpc>
                <a:spcPct val="150000"/>
              </a:lnSpc>
              <a:buClr>
                <a:schemeClr val="bg1"/>
              </a:buClr>
            </a:pPr>
            <a:r>
              <a:rPr lang="en-US" alt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Board member</a:t>
            </a: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 of KCP Ltd., Oriental Hotels, Transport Corporation of India &amp; </a:t>
            </a:r>
            <a:r>
              <a:rPr lang="en-US" altLang="en-US" sz="2000" dirty="0" err="1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Kaveri</a:t>
            </a:r>
            <a:r>
              <a:rPr lang="en-US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 Retreats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67100" y="1987540"/>
            <a:ext cx="36482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Vijay </a:t>
            </a:r>
            <a:r>
              <a:rPr lang="en-IN" sz="28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Sankar</a:t>
            </a:r>
            <a:endParaRPr lang="en-IN" sz="2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IN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Deputy Chairman</a:t>
            </a:r>
          </a:p>
        </p:txBody>
      </p:sp>
      <p:pic>
        <p:nvPicPr>
          <p:cNvPr id="12" name="Picture 3" descr="C:\Users\cssv1\Desktop\The Sanmar Group_Corporate Presentation\VS.jpeg"/>
          <p:cNvPicPr>
            <a:picLocks noChangeArrowheads="1"/>
          </p:cNvPicPr>
          <p:nvPr/>
        </p:nvPicPr>
        <p:blipFill rotWithShape="1">
          <a:blip r:embed="rId8" cstate="print"/>
          <a:srcRect t="6210" b="16039"/>
          <a:stretch/>
        </p:blipFill>
        <p:spPr bwMode="auto">
          <a:xfrm>
            <a:off x="551803" y="1971014"/>
            <a:ext cx="2712460" cy="271246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DFBE29-556F-45CA-BD4F-951E571A286A}"/>
              </a:ext>
            </a:extLst>
          </p:cNvPr>
          <p:cNvCxnSpPr>
            <a:cxnSpLocks/>
          </p:cNvCxnSpPr>
          <p:nvPr/>
        </p:nvCxnSpPr>
        <p:spPr>
          <a:xfrm>
            <a:off x="1104900" y="6248396"/>
            <a:ext cx="110871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8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794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A person sitting in a kitchen&#10;&#10;Description automatically generated">
            <a:extLst>
              <a:ext uri="{FF2B5EF4-FFF2-40B4-BE49-F238E27FC236}">
                <a16:creationId xmlns:a16="http://schemas.microsoft.com/office/drawing/2014/main" id="{3DBD32B9-5B33-42C5-8AD7-9366894717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61" r="1027" b="1410"/>
          <a:stretch>
            <a:fillRect/>
          </a:stretch>
        </p:blipFill>
        <p:spPr>
          <a:xfrm>
            <a:off x="985" y="641265"/>
            <a:ext cx="4018566" cy="1425633"/>
          </a:xfrm>
          <a:custGeom>
            <a:avLst/>
            <a:gdLst>
              <a:gd name="connsiteX0" fmla="*/ 0 w 11366500"/>
              <a:gd name="connsiteY0" fmla="*/ 0 h 2241414"/>
              <a:gd name="connsiteX1" fmla="*/ 11366500 w 11366500"/>
              <a:gd name="connsiteY1" fmla="*/ 0 h 2241414"/>
              <a:gd name="connsiteX2" fmla="*/ 10627551 w 11366500"/>
              <a:gd name="connsiteY2" fmla="*/ 2241414 h 2241414"/>
              <a:gd name="connsiteX3" fmla="*/ 0 w 11366500"/>
              <a:gd name="connsiteY3" fmla="*/ 2241414 h 2241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6500" h="2241414">
                <a:moveTo>
                  <a:pt x="0" y="0"/>
                </a:moveTo>
                <a:lnTo>
                  <a:pt x="11366500" y="0"/>
                </a:lnTo>
                <a:lnTo>
                  <a:pt x="10627551" y="2241414"/>
                </a:lnTo>
                <a:lnTo>
                  <a:pt x="0" y="2241414"/>
                </a:lnTo>
                <a:close/>
              </a:path>
            </a:pathLst>
          </a:custGeom>
        </p:spPr>
      </p:pic>
      <p:sp>
        <p:nvSpPr>
          <p:cNvPr id="45" name="Freeform: Shape 18">
            <a:extLst>
              <a:ext uri="{FF2B5EF4-FFF2-40B4-BE49-F238E27FC236}">
                <a16:creationId xmlns:a16="http://schemas.microsoft.com/office/drawing/2014/main" id="{6F94B9A3-CC60-4E2F-A173-F3D447E4D2E7}"/>
              </a:ext>
            </a:extLst>
          </p:cNvPr>
          <p:cNvSpPr/>
          <p:nvPr/>
        </p:nvSpPr>
        <p:spPr>
          <a:xfrm>
            <a:off x="1" y="619991"/>
            <a:ext cx="4019550" cy="1446908"/>
          </a:xfrm>
          <a:custGeom>
            <a:avLst/>
            <a:gdLst>
              <a:gd name="connsiteX0" fmla="*/ 0 w 11366500"/>
              <a:gd name="connsiteY0" fmla="*/ 0 h 2241414"/>
              <a:gd name="connsiteX1" fmla="*/ 11366500 w 11366500"/>
              <a:gd name="connsiteY1" fmla="*/ 0 h 2241414"/>
              <a:gd name="connsiteX2" fmla="*/ 10627551 w 11366500"/>
              <a:gd name="connsiteY2" fmla="*/ 2241414 h 2241414"/>
              <a:gd name="connsiteX3" fmla="*/ 0 w 11366500"/>
              <a:gd name="connsiteY3" fmla="*/ 2241414 h 2241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6500" h="2241414">
                <a:moveTo>
                  <a:pt x="0" y="0"/>
                </a:moveTo>
                <a:lnTo>
                  <a:pt x="11366500" y="0"/>
                </a:lnTo>
                <a:lnTo>
                  <a:pt x="10627551" y="2241414"/>
                </a:lnTo>
                <a:lnTo>
                  <a:pt x="0" y="224141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lumOff val="25000"/>
                  <a:alpha val="8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b="1"/>
          </a:p>
        </p:txBody>
      </p:sp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F0C9F023-9C99-4D04-82A5-9EC0F92B39B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F0C9F023-9C99-4D04-82A5-9EC0F92B39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 descr="A person sitting in a chair using a computer&#10;&#10;Description automatically generated">
            <a:extLst>
              <a:ext uri="{FF2B5EF4-FFF2-40B4-BE49-F238E27FC236}">
                <a16:creationId xmlns:a16="http://schemas.microsoft.com/office/drawing/2014/main" id="{077F47F7-4D9F-4A5B-8E43-CBAA4226EC4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1" r="36272" b="1929"/>
          <a:stretch/>
        </p:blipFill>
        <p:spPr>
          <a:xfrm>
            <a:off x="387877" y="619990"/>
            <a:ext cx="11804123" cy="5970950"/>
          </a:xfrm>
          <a:custGeom>
            <a:avLst/>
            <a:gdLst>
              <a:gd name="connsiteX0" fmla="*/ 1575341 w 4777524"/>
              <a:gd name="connsiteY0" fmla="*/ 0 h 6248400"/>
              <a:gd name="connsiteX1" fmla="*/ 2377224 w 4777524"/>
              <a:gd name="connsiteY1" fmla="*/ 0 h 6248400"/>
              <a:gd name="connsiteX2" fmla="*/ 4777524 w 4777524"/>
              <a:gd name="connsiteY2" fmla="*/ 0 h 6248400"/>
              <a:gd name="connsiteX3" fmla="*/ 4777524 w 4777524"/>
              <a:gd name="connsiteY3" fmla="*/ 6248400 h 6248400"/>
              <a:gd name="connsiteX4" fmla="*/ 3202183 w 4777524"/>
              <a:gd name="connsiteY4" fmla="*/ 6248400 h 6248400"/>
              <a:gd name="connsiteX5" fmla="*/ 2377224 w 4777524"/>
              <a:gd name="connsiteY5" fmla="*/ 6248400 h 6248400"/>
              <a:gd name="connsiteX6" fmla="*/ 0 w 4777524"/>
              <a:gd name="connsiteY6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7524" h="6248400">
                <a:moveTo>
                  <a:pt x="1575341" y="0"/>
                </a:moveTo>
                <a:lnTo>
                  <a:pt x="2377224" y="0"/>
                </a:lnTo>
                <a:lnTo>
                  <a:pt x="4777524" y="0"/>
                </a:lnTo>
                <a:lnTo>
                  <a:pt x="4777524" y="6248400"/>
                </a:lnTo>
                <a:lnTo>
                  <a:pt x="3202183" y="6248400"/>
                </a:lnTo>
                <a:lnTo>
                  <a:pt x="2377224" y="6248400"/>
                </a:lnTo>
                <a:lnTo>
                  <a:pt x="0" y="6248400"/>
                </a:lnTo>
                <a:close/>
              </a:path>
            </a:pathLst>
          </a:cu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95EB53B-8345-4822-BC24-1251C237FF6A}"/>
              </a:ext>
            </a:extLst>
          </p:cNvPr>
          <p:cNvSpPr/>
          <p:nvPr/>
        </p:nvSpPr>
        <p:spPr>
          <a:xfrm>
            <a:off x="1" y="619990"/>
            <a:ext cx="12203640" cy="6238010"/>
          </a:xfrm>
          <a:custGeom>
            <a:avLst/>
            <a:gdLst>
              <a:gd name="connsiteX0" fmla="*/ 1575341 w 4777524"/>
              <a:gd name="connsiteY0" fmla="*/ 0 h 6248400"/>
              <a:gd name="connsiteX1" fmla="*/ 2377224 w 4777524"/>
              <a:gd name="connsiteY1" fmla="*/ 0 h 6248400"/>
              <a:gd name="connsiteX2" fmla="*/ 4777524 w 4777524"/>
              <a:gd name="connsiteY2" fmla="*/ 0 h 6248400"/>
              <a:gd name="connsiteX3" fmla="*/ 4777524 w 4777524"/>
              <a:gd name="connsiteY3" fmla="*/ 6248400 h 6248400"/>
              <a:gd name="connsiteX4" fmla="*/ 3202183 w 4777524"/>
              <a:gd name="connsiteY4" fmla="*/ 6248400 h 6248400"/>
              <a:gd name="connsiteX5" fmla="*/ 2377224 w 4777524"/>
              <a:gd name="connsiteY5" fmla="*/ 6248400 h 6248400"/>
              <a:gd name="connsiteX6" fmla="*/ 0 w 4777524"/>
              <a:gd name="connsiteY6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7524" h="6248400">
                <a:moveTo>
                  <a:pt x="1575341" y="0"/>
                </a:moveTo>
                <a:lnTo>
                  <a:pt x="2377224" y="0"/>
                </a:lnTo>
                <a:lnTo>
                  <a:pt x="4777524" y="0"/>
                </a:lnTo>
                <a:lnTo>
                  <a:pt x="4777524" y="6248400"/>
                </a:lnTo>
                <a:lnTo>
                  <a:pt x="3202183" y="6248400"/>
                </a:lnTo>
                <a:lnTo>
                  <a:pt x="2377224" y="6248400"/>
                </a:lnTo>
                <a:lnTo>
                  <a:pt x="0" y="62484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lumOff val="25000"/>
                  <a:alpha val="8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b="1"/>
          </a:p>
        </p:txBody>
      </p:sp>
      <p:sp>
        <p:nvSpPr>
          <p:cNvPr id="46" name="TextBox 45"/>
          <p:cNvSpPr txBox="1"/>
          <p:nvPr/>
        </p:nvSpPr>
        <p:spPr>
          <a:xfrm>
            <a:off x="533400" y="791365"/>
            <a:ext cx="4874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 DIFFERENTIATORS</a:t>
            </a:r>
            <a:endParaRPr lang="en-IN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>
          <a:xfrm>
            <a:off x="5212444" y="5689676"/>
            <a:ext cx="3333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Ethical philosophy</a:t>
            </a:r>
          </a:p>
        </p:txBody>
      </p:sp>
      <p:sp>
        <p:nvSpPr>
          <p:cNvPr id="85" name="Text Placeholder 2"/>
          <p:cNvSpPr txBox="1">
            <a:spLocks/>
          </p:cNvSpPr>
          <p:nvPr/>
        </p:nvSpPr>
        <p:spPr>
          <a:xfrm>
            <a:off x="9831945" y="3202842"/>
            <a:ext cx="203895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People philosophy</a:t>
            </a:r>
          </a:p>
        </p:txBody>
      </p:sp>
      <p:sp>
        <p:nvSpPr>
          <p:cNvPr id="86" name="Text Placeholder 2"/>
          <p:cNvSpPr txBox="1">
            <a:spLocks/>
          </p:cNvSpPr>
          <p:nvPr/>
        </p:nvSpPr>
        <p:spPr>
          <a:xfrm>
            <a:off x="9224769" y="1488367"/>
            <a:ext cx="243383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Management philosophy</a:t>
            </a:r>
          </a:p>
        </p:txBody>
      </p:sp>
      <p:sp>
        <p:nvSpPr>
          <p:cNvPr id="87" name="Text Placeholder 2"/>
          <p:cNvSpPr txBox="1">
            <a:spLocks/>
          </p:cNvSpPr>
          <p:nvPr/>
        </p:nvSpPr>
        <p:spPr>
          <a:xfrm>
            <a:off x="9019442" y="5236368"/>
            <a:ext cx="230369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Global partnerships &amp; acquisitions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9831945" y="3525196"/>
            <a:ext cx="2044409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Culture of Performance Excellence</a:t>
            </a:r>
          </a:p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Transparent People Policies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9019442" y="5891024"/>
            <a:ext cx="230369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Exemplary Respect for IPR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212445" y="6061498"/>
            <a:ext cx="33336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Documented &amp; Practised Ethical Policy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224769" y="1809184"/>
            <a:ext cx="2433831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Ownership &amp; </a:t>
            </a:r>
            <a:r>
              <a:rPr lang="en-GB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management </a:t>
            </a:r>
            <a:r>
              <a: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separated </a:t>
            </a:r>
          </a:p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Good Corporate Governance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772180" y="1836239"/>
            <a:ext cx="2228970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Zero Liquid Discharge</a:t>
            </a:r>
          </a:p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Responsible Care</a:t>
            </a:r>
          </a:p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Desalination Plants</a:t>
            </a:r>
          </a:p>
        </p:txBody>
      </p:sp>
      <p:cxnSp>
        <p:nvCxnSpPr>
          <p:cNvPr id="31" name="Straight Connector 30"/>
          <p:cNvCxnSpPr>
            <a:stCxn id="22" idx="2"/>
            <a:endCxn id="19" idx="0"/>
          </p:cNvCxnSpPr>
          <p:nvPr/>
        </p:nvCxnSpPr>
        <p:spPr>
          <a:xfrm flipV="1">
            <a:off x="6771649" y="2733571"/>
            <a:ext cx="1583101" cy="1724877"/>
          </a:xfrm>
          <a:prstGeom prst="line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>
            <a:stCxn id="21" idx="2"/>
            <a:endCxn id="18" idx="0"/>
          </p:cNvCxnSpPr>
          <p:nvPr/>
        </p:nvCxnSpPr>
        <p:spPr>
          <a:xfrm flipH="1" flipV="1">
            <a:off x="6771649" y="2733571"/>
            <a:ext cx="1583101" cy="1724877"/>
          </a:xfrm>
          <a:prstGeom prst="line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>
            <a:stCxn id="20" idx="1"/>
            <a:endCxn id="17" idx="3"/>
          </p:cNvCxnSpPr>
          <p:nvPr/>
        </p:nvCxnSpPr>
        <p:spPr>
          <a:xfrm flipH="1">
            <a:off x="6488666" y="3596009"/>
            <a:ext cx="2149068" cy="0"/>
          </a:xfrm>
          <a:prstGeom prst="line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 rot="16200000">
            <a:off x="6836674" y="2869485"/>
            <a:ext cx="1453049" cy="1453049"/>
          </a:xfrm>
          <a:custGeom>
            <a:avLst/>
            <a:gdLst>
              <a:gd name="connsiteX0" fmla="*/ 0 w 1881187"/>
              <a:gd name="connsiteY0" fmla="*/ 940594 h 1881187"/>
              <a:gd name="connsiteX1" fmla="*/ 940594 w 1881187"/>
              <a:gd name="connsiteY1" fmla="*/ 0 h 1881187"/>
              <a:gd name="connsiteX2" fmla="*/ 1881188 w 1881187"/>
              <a:gd name="connsiteY2" fmla="*/ 940594 h 1881187"/>
              <a:gd name="connsiteX3" fmla="*/ 940594 w 1881187"/>
              <a:gd name="connsiteY3" fmla="*/ 1881188 h 1881187"/>
              <a:gd name="connsiteX4" fmla="*/ 0 w 1881187"/>
              <a:gd name="connsiteY4" fmla="*/ 940594 h 1881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1187" h="1881187">
                <a:moveTo>
                  <a:pt x="0" y="940594"/>
                </a:moveTo>
                <a:cubicBezTo>
                  <a:pt x="0" y="421118"/>
                  <a:pt x="421118" y="0"/>
                  <a:pt x="940594" y="0"/>
                </a:cubicBezTo>
                <a:cubicBezTo>
                  <a:pt x="1460070" y="0"/>
                  <a:pt x="1881188" y="421118"/>
                  <a:pt x="1881188" y="940594"/>
                </a:cubicBezTo>
                <a:cubicBezTo>
                  <a:pt x="1881188" y="1460070"/>
                  <a:pt x="1460070" y="1881188"/>
                  <a:pt x="940594" y="1881188"/>
                </a:cubicBezTo>
                <a:cubicBezTo>
                  <a:pt x="421118" y="1881188"/>
                  <a:pt x="0" y="1460070"/>
                  <a:pt x="0" y="940594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2483" tIns="322483" rIns="322483" bIns="322483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6" name="Text Placeholder 2"/>
          <p:cNvSpPr txBox="1">
            <a:spLocks/>
          </p:cNvSpPr>
          <p:nvPr/>
        </p:nvSpPr>
        <p:spPr>
          <a:xfrm>
            <a:off x="6975211" y="3165122"/>
            <a:ext cx="1175974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00000"/>
              </a:lnSpc>
              <a:spcBef>
                <a:spcPts val="0"/>
              </a:spcBef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</a:p>
          <a:p>
            <a:pPr algn="ctr" rtl="1">
              <a:lnSpc>
                <a:spcPct val="100000"/>
              </a:lnSpc>
              <a:spcBef>
                <a:spcPts val="0"/>
              </a:spcBef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SANMAR </a:t>
            </a:r>
          </a:p>
          <a:p>
            <a:pPr algn="ctr" rtl="1">
              <a:lnSpc>
                <a:spcPct val="100000"/>
              </a:lnSpc>
              <a:spcBef>
                <a:spcPts val="0"/>
              </a:spcBef>
            </a:pPr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SUCCESS STORY</a:t>
            </a:r>
          </a:p>
        </p:txBody>
      </p:sp>
      <p:sp>
        <p:nvSpPr>
          <p:cNvPr id="103" name="Text Placeholder 2"/>
          <p:cNvSpPr txBox="1">
            <a:spLocks/>
          </p:cNvSpPr>
          <p:nvPr/>
        </p:nvSpPr>
        <p:spPr>
          <a:xfrm>
            <a:off x="3739372" y="1471406"/>
            <a:ext cx="243383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Commitment to ESG</a:t>
            </a:r>
          </a:p>
        </p:txBody>
      </p:sp>
      <p:cxnSp>
        <p:nvCxnSpPr>
          <p:cNvPr id="104" name="Straight Connector 103"/>
          <p:cNvCxnSpPr/>
          <p:nvPr/>
        </p:nvCxnSpPr>
        <p:spPr>
          <a:xfrm>
            <a:off x="3739482" y="1739085"/>
            <a:ext cx="252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9832124" y="3494033"/>
            <a:ext cx="20387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9019136" y="5773781"/>
            <a:ext cx="230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5212445" y="5980867"/>
            <a:ext cx="33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Placeholder 2"/>
          <p:cNvSpPr txBox="1">
            <a:spLocks/>
          </p:cNvSpPr>
          <p:nvPr/>
        </p:nvSpPr>
        <p:spPr>
          <a:xfrm>
            <a:off x="2336614" y="3801316"/>
            <a:ext cx="296512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0000"/>
              </a:lnSpc>
              <a:spcBef>
                <a:spcPts val="0"/>
              </a:spcBef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Prudent financial management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325012" y="4201248"/>
            <a:ext cx="31627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High standards of Financial Discipline</a:t>
            </a:r>
          </a:p>
          <a:p>
            <a:pPr>
              <a:lnSpc>
                <a:spcPct val="150000"/>
              </a:lnSpc>
            </a:pPr>
            <a:r>
              <a:rPr lang="en-IN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Uniform Policies across the group</a:t>
            </a:r>
          </a:p>
        </p:txBody>
      </p:sp>
      <p:cxnSp>
        <p:nvCxnSpPr>
          <p:cNvPr id="176" name="Straight Connector 175"/>
          <p:cNvCxnSpPr/>
          <p:nvPr/>
        </p:nvCxnSpPr>
        <p:spPr>
          <a:xfrm>
            <a:off x="2319890" y="4144370"/>
            <a:ext cx="29666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/>
          <p:nvPr/>
        </p:nvCxnSpPr>
        <p:spPr>
          <a:xfrm>
            <a:off x="9225000" y="1779558"/>
            <a:ext cx="24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Freeform 179"/>
          <p:cNvSpPr/>
          <p:nvPr/>
        </p:nvSpPr>
        <p:spPr>
          <a:xfrm rot="16200000">
            <a:off x="5471530" y="3087442"/>
            <a:ext cx="1017135" cy="1017134"/>
          </a:xfrm>
          <a:custGeom>
            <a:avLst/>
            <a:gdLst>
              <a:gd name="connsiteX0" fmla="*/ 0 w 1316831"/>
              <a:gd name="connsiteY0" fmla="*/ 658416 h 1316831"/>
              <a:gd name="connsiteX1" fmla="*/ 658416 w 1316831"/>
              <a:gd name="connsiteY1" fmla="*/ 0 h 1316831"/>
              <a:gd name="connsiteX2" fmla="*/ 1316832 w 1316831"/>
              <a:gd name="connsiteY2" fmla="*/ 658416 h 1316831"/>
              <a:gd name="connsiteX3" fmla="*/ 658416 w 1316831"/>
              <a:gd name="connsiteY3" fmla="*/ 1316832 h 1316831"/>
              <a:gd name="connsiteX4" fmla="*/ 0 w 1316831"/>
              <a:gd name="connsiteY4" fmla="*/ 658416 h 13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1" h="1316831">
                <a:moveTo>
                  <a:pt x="0" y="658416"/>
                </a:moveTo>
                <a:cubicBezTo>
                  <a:pt x="0" y="294783"/>
                  <a:pt x="294783" y="0"/>
                  <a:pt x="658416" y="0"/>
                </a:cubicBezTo>
                <a:cubicBezTo>
                  <a:pt x="1022049" y="0"/>
                  <a:pt x="1316832" y="294783"/>
                  <a:pt x="1316832" y="658416"/>
                </a:cubicBezTo>
                <a:cubicBezTo>
                  <a:pt x="1316832" y="1022049"/>
                  <a:pt x="1022049" y="1316832"/>
                  <a:pt x="658416" y="1316832"/>
                </a:cubicBezTo>
                <a:cubicBezTo>
                  <a:pt x="294783" y="1316832"/>
                  <a:pt x="0" y="1022049"/>
                  <a:pt x="0" y="658416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865" tIns="225865" rIns="225865" bIns="225865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600" kern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1" name="Freeform 180"/>
          <p:cNvSpPr/>
          <p:nvPr/>
        </p:nvSpPr>
        <p:spPr>
          <a:xfrm rot="16200000">
            <a:off x="6263081" y="1716436"/>
            <a:ext cx="1017135" cy="1017134"/>
          </a:xfrm>
          <a:custGeom>
            <a:avLst/>
            <a:gdLst>
              <a:gd name="connsiteX0" fmla="*/ 0 w 1316831"/>
              <a:gd name="connsiteY0" fmla="*/ 658416 h 1316831"/>
              <a:gd name="connsiteX1" fmla="*/ 658416 w 1316831"/>
              <a:gd name="connsiteY1" fmla="*/ 0 h 1316831"/>
              <a:gd name="connsiteX2" fmla="*/ 1316832 w 1316831"/>
              <a:gd name="connsiteY2" fmla="*/ 658416 h 1316831"/>
              <a:gd name="connsiteX3" fmla="*/ 658416 w 1316831"/>
              <a:gd name="connsiteY3" fmla="*/ 1316832 h 1316831"/>
              <a:gd name="connsiteX4" fmla="*/ 0 w 1316831"/>
              <a:gd name="connsiteY4" fmla="*/ 658416 h 13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1" h="1316831">
                <a:moveTo>
                  <a:pt x="0" y="658416"/>
                </a:moveTo>
                <a:cubicBezTo>
                  <a:pt x="0" y="294783"/>
                  <a:pt x="294783" y="0"/>
                  <a:pt x="658416" y="0"/>
                </a:cubicBezTo>
                <a:cubicBezTo>
                  <a:pt x="1022049" y="0"/>
                  <a:pt x="1316832" y="294783"/>
                  <a:pt x="1316832" y="658416"/>
                </a:cubicBezTo>
                <a:cubicBezTo>
                  <a:pt x="1316832" y="1022049"/>
                  <a:pt x="1022049" y="1316832"/>
                  <a:pt x="658416" y="1316832"/>
                </a:cubicBezTo>
                <a:cubicBezTo>
                  <a:pt x="294783" y="1316832"/>
                  <a:pt x="0" y="1022049"/>
                  <a:pt x="0" y="658416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615" tIns="257615" rIns="257615" bIns="257615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100" kern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2" name="Freeform 181"/>
          <p:cNvSpPr/>
          <p:nvPr/>
        </p:nvSpPr>
        <p:spPr>
          <a:xfrm rot="16200000">
            <a:off x="7846182" y="1716436"/>
            <a:ext cx="1017135" cy="1017134"/>
          </a:xfrm>
          <a:custGeom>
            <a:avLst/>
            <a:gdLst>
              <a:gd name="connsiteX0" fmla="*/ 0 w 1316831"/>
              <a:gd name="connsiteY0" fmla="*/ 658416 h 1316831"/>
              <a:gd name="connsiteX1" fmla="*/ 658416 w 1316831"/>
              <a:gd name="connsiteY1" fmla="*/ 0 h 1316831"/>
              <a:gd name="connsiteX2" fmla="*/ 1316832 w 1316831"/>
              <a:gd name="connsiteY2" fmla="*/ 658416 h 1316831"/>
              <a:gd name="connsiteX3" fmla="*/ 658416 w 1316831"/>
              <a:gd name="connsiteY3" fmla="*/ 1316832 h 1316831"/>
              <a:gd name="connsiteX4" fmla="*/ 0 w 1316831"/>
              <a:gd name="connsiteY4" fmla="*/ 658416 h 13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1" h="1316831">
                <a:moveTo>
                  <a:pt x="0" y="658416"/>
                </a:moveTo>
                <a:cubicBezTo>
                  <a:pt x="0" y="294783"/>
                  <a:pt x="294783" y="0"/>
                  <a:pt x="658416" y="0"/>
                </a:cubicBezTo>
                <a:cubicBezTo>
                  <a:pt x="1022049" y="0"/>
                  <a:pt x="1316832" y="294783"/>
                  <a:pt x="1316832" y="658416"/>
                </a:cubicBezTo>
                <a:cubicBezTo>
                  <a:pt x="1316832" y="1022049"/>
                  <a:pt x="1022049" y="1316832"/>
                  <a:pt x="658416" y="1316832"/>
                </a:cubicBezTo>
                <a:cubicBezTo>
                  <a:pt x="294783" y="1316832"/>
                  <a:pt x="0" y="1022049"/>
                  <a:pt x="0" y="658416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615" tIns="257615" rIns="257615" bIns="257615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100" kern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3" name="Freeform 182"/>
          <p:cNvSpPr/>
          <p:nvPr/>
        </p:nvSpPr>
        <p:spPr>
          <a:xfrm rot="16200000">
            <a:off x="8637733" y="3087442"/>
            <a:ext cx="1017135" cy="1017134"/>
          </a:xfrm>
          <a:custGeom>
            <a:avLst/>
            <a:gdLst>
              <a:gd name="connsiteX0" fmla="*/ 0 w 1316831"/>
              <a:gd name="connsiteY0" fmla="*/ 658416 h 1316831"/>
              <a:gd name="connsiteX1" fmla="*/ 658416 w 1316831"/>
              <a:gd name="connsiteY1" fmla="*/ 0 h 1316831"/>
              <a:gd name="connsiteX2" fmla="*/ 1316832 w 1316831"/>
              <a:gd name="connsiteY2" fmla="*/ 658416 h 1316831"/>
              <a:gd name="connsiteX3" fmla="*/ 658416 w 1316831"/>
              <a:gd name="connsiteY3" fmla="*/ 1316832 h 1316831"/>
              <a:gd name="connsiteX4" fmla="*/ 0 w 1316831"/>
              <a:gd name="connsiteY4" fmla="*/ 658416 h 13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1" h="1316831">
                <a:moveTo>
                  <a:pt x="0" y="658416"/>
                </a:moveTo>
                <a:cubicBezTo>
                  <a:pt x="0" y="294783"/>
                  <a:pt x="294783" y="0"/>
                  <a:pt x="658416" y="0"/>
                </a:cubicBezTo>
                <a:cubicBezTo>
                  <a:pt x="1022049" y="0"/>
                  <a:pt x="1316832" y="294783"/>
                  <a:pt x="1316832" y="658416"/>
                </a:cubicBezTo>
                <a:cubicBezTo>
                  <a:pt x="1316832" y="1022049"/>
                  <a:pt x="1022049" y="1316832"/>
                  <a:pt x="658416" y="1316832"/>
                </a:cubicBezTo>
                <a:cubicBezTo>
                  <a:pt x="294783" y="1316832"/>
                  <a:pt x="0" y="1022049"/>
                  <a:pt x="0" y="658416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865" tIns="225865" rIns="225865" bIns="225865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600" kern="12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4" name="Freeform 183"/>
          <p:cNvSpPr/>
          <p:nvPr/>
        </p:nvSpPr>
        <p:spPr>
          <a:xfrm rot="16200000">
            <a:off x="7846182" y="4458449"/>
            <a:ext cx="1017135" cy="1017134"/>
          </a:xfrm>
          <a:custGeom>
            <a:avLst/>
            <a:gdLst>
              <a:gd name="connsiteX0" fmla="*/ 0 w 1316831"/>
              <a:gd name="connsiteY0" fmla="*/ 658416 h 1316831"/>
              <a:gd name="connsiteX1" fmla="*/ 658416 w 1316831"/>
              <a:gd name="connsiteY1" fmla="*/ 0 h 1316831"/>
              <a:gd name="connsiteX2" fmla="*/ 1316832 w 1316831"/>
              <a:gd name="connsiteY2" fmla="*/ 658416 h 1316831"/>
              <a:gd name="connsiteX3" fmla="*/ 658416 w 1316831"/>
              <a:gd name="connsiteY3" fmla="*/ 1316832 h 1316831"/>
              <a:gd name="connsiteX4" fmla="*/ 0 w 1316831"/>
              <a:gd name="connsiteY4" fmla="*/ 658416 h 13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1" h="1316831">
                <a:moveTo>
                  <a:pt x="0" y="658416"/>
                </a:moveTo>
                <a:cubicBezTo>
                  <a:pt x="0" y="294783"/>
                  <a:pt x="294783" y="0"/>
                  <a:pt x="658416" y="0"/>
                </a:cubicBezTo>
                <a:cubicBezTo>
                  <a:pt x="1022049" y="0"/>
                  <a:pt x="1316832" y="294783"/>
                  <a:pt x="1316832" y="658416"/>
                </a:cubicBezTo>
                <a:cubicBezTo>
                  <a:pt x="1316832" y="1022049"/>
                  <a:pt x="1022049" y="1316832"/>
                  <a:pt x="658416" y="1316832"/>
                </a:cubicBezTo>
                <a:cubicBezTo>
                  <a:pt x="294783" y="1316832"/>
                  <a:pt x="0" y="1022049"/>
                  <a:pt x="0" y="658416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865" tIns="225865" rIns="225865" bIns="225865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600" kern="12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5" name="Freeform 184"/>
          <p:cNvSpPr/>
          <p:nvPr/>
        </p:nvSpPr>
        <p:spPr>
          <a:xfrm rot="16200000">
            <a:off x="6263081" y="4458449"/>
            <a:ext cx="1017135" cy="1017134"/>
          </a:xfrm>
          <a:custGeom>
            <a:avLst/>
            <a:gdLst>
              <a:gd name="connsiteX0" fmla="*/ 0 w 1316831"/>
              <a:gd name="connsiteY0" fmla="*/ 658416 h 1316831"/>
              <a:gd name="connsiteX1" fmla="*/ 658416 w 1316831"/>
              <a:gd name="connsiteY1" fmla="*/ 0 h 1316831"/>
              <a:gd name="connsiteX2" fmla="*/ 1316832 w 1316831"/>
              <a:gd name="connsiteY2" fmla="*/ 658416 h 1316831"/>
              <a:gd name="connsiteX3" fmla="*/ 658416 w 1316831"/>
              <a:gd name="connsiteY3" fmla="*/ 1316832 h 1316831"/>
              <a:gd name="connsiteX4" fmla="*/ 0 w 1316831"/>
              <a:gd name="connsiteY4" fmla="*/ 658416 h 13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1" h="1316831">
                <a:moveTo>
                  <a:pt x="0" y="658416"/>
                </a:moveTo>
                <a:cubicBezTo>
                  <a:pt x="0" y="294783"/>
                  <a:pt x="294783" y="0"/>
                  <a:pt x="658416" y="0"/>
                </a:cubicBezTo>
                <a:cubicBezTo>
                  <a:pt x="1022049" y="0"/>
                  <a:pt x="1316832" y="294783"/>
                  <a:pt x="1316832" y="658416"/>
                </a:cubicBezTo>
                <a:cubicBezTo>
                  <a:pt x="1316832" y="1022049"/>
                  <a:pt x="1022049" y="1316832"/>
                  <a:pt x="658416" y="1316832"/>
                </a:cubicBezTo>
                <a:cubicBezTo>
                  <a:pt x="294783" y="1316832"/>
                  <a:pt x="0" y="1022049"/>
                  <a:pt x="0" y="658416"/>
                </a:cubicBezTo>
                <a:close/>
              </a:path>
            </a:pathLst>
          </a:custGeom>
          <a:solidFill>
            <a:srgbClr val="0072B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5865" tIns="225865" rIns="225865" bIns="225865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600" kern="12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0" name="Group 109"/>
          <p:cNvGrpSpPr>
            <a:grpSpLocks/>
          </p:cNvGrpSpPr>
          <p:nvPr/>
        </p:nvGrpSpPr>
        <p:grpSpPr>
          <a:xfrm>
            <a:off x="8885945" y="3301011"/>
            <a:ext cx="520712" cy="589997"/>
            <a:chOff x="9036051" y="3948114"/>
            <a:chExt cx="763588" cy="865188"/>
          </a:xfrm>
          <a:solidFill>
            <a:schemeClr val="bg1"/>
          </a:solidFill>
        </p:grpSpPr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9283701" y="4144964"/>
              <a:ext cx="98425" cy="26988"/>
            </a:xfrm>
            <a:custGeom>
              <a:avLst/>
              <a:gdLst>
                <a:gd name="T0" fmla="*/ 42 w 44"/>
                <a:gd name="T1" fmla="*/ 5 h 12"/>
                <a:gd name="T2" fmla="*/ 32 w 44"/>
                <a:gd name="T3" fmla="*/ 2 h 12"/>
                <a:gd name="T4" fmla="*/ 2 w 44"/>
                <a:gd name="T5" fmla="*/ 3 h 12"/>
                <a:gd name="T6" fmla="*/ 0 w 44"/>
                <a:gd name="T7" fmla="*/ 7 h 12"/>
                <a:gd name="T8" fmla="*/ 4 w 44"/>
                <a:gd name="T9" fmla="*/ 9 h 12"/>
                <a:gd name="T10" fmla="*/ 31 w 44"/>
                <a:gd name="T11" fmla="*/ 8 h 12"/>
                <a:gd name="T12" fmla="*/ 39 w 44"/>
                <a:gd name="T13" fmla="*/ 11 h 12"/>
                <a:gd name="T14" fmla="*/ 44 w 44"/>
                <a:gd name="T15" fmla="*/ 9 h 12"/>
                <a:gd name="T16" fmla="*/ 42 w 44"/>
                <a:gd name="T1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4"/>
                    <a:pt x="36" y="3"/>
                    <a:pt x="32" y="2"/>
                  </a:cubicBezTo>
                  <a:cubicBezTo>
                    <a:pt x="22" y="0"/>
                    <a:pt x="12" y="0"/>
                    <a:pt x="2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9"/>
                    <a:pt x="2" y="10"/>
                    <a:pt x="4" y="9"/>
                  </a:cubicBezTo>
                  <a:cubicBezTo>
                    <a:pt x="13" y="6"/>
                    <a:pt x="22" y="6"/>
                    <a:pt x="31" y="8"/>
                  </a:cubicBezTo>
                  <a:cubicBezTo>
                    <a:pt x="34" y="9"/>
                    <a:pt x="37" y="10"/>
                    <a:pt x="39" y="11"/>
                  </a:cubicBezTo>
                  <a:cubicBezTo>
                    <a:pt x="41" y="12"/>
                    <a:pt x="43" y="11"/>
                    <a:pt x="44" y="9"/>
                  </a:cubicBezTo>
                  <a:cubicBezTo>
                    <a:pt x="44" y="8"/>
                    <a:pt x="44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9459914" y="4175126"/>
              <a:ext cx="100013" cy="28575"/>
            </a:xfrm>
            <a:custGeom>
              <a:avLst/>
              <a:gdLst>
                <a:gd name="T0" fmla="*/ 42 w 44"/>
                <a:gd name="T1" fmla="*/ 4 h 13"/>
                <a:gd name="T2" fmla="*/ 39 w 44"/>
                <a:gd name="T3" fmla="*/ 3 h 13"/>
                <a:gd name="T4" fmla="*/ 2 w 44"/>
                <a:gd name="T5" fmla="*/ 7 h 13"/>
                <a:gd name="T6" fmla="*/ 1 w 44"/>
                <a:gd name="T7" fmla="*/ 11 h 13"/>
                <a:gd name="T8" fmla="*/ 5 w 44"/>
                <a:gd name="T9" fmla="*/ 13 h 13"/>
                <a:gd name="T10" fmla="*/ 38 w 44"/>
                <a:gd name="T11" fmla="*/ 9 h 13"/>
                <a:gd name="T12" fmla="*/ 40 w 44"/>
                <a:gd name="T13" fmla="*/ 10 h 13"/>
                <a:gd name="T14" fmla="*/ 44 w 44"/>
                <a:gd name="T15" fmla="*/ 8 h 13"/>
                <a:gd name="T16" fmla="*/ 42 w 4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3">
                  <a:moveTo>
                    <a:pt x="42" y="4"/>
                  </a:moveTo>
                  <a:cubicBezTo>
                    <a:pt x="41" y="4"/>
                    <a:pt x="40" y="4"/>
                    <a:pt x="39" y="3"/>
                  </a:cubicBezTo>
                  <a:cubicBezTo>
                    <a:pt x="27" y="0"/>
                    <a:pt x="14" y="2"/>
                    <a:pt x="2" y="7"/>
                  </a:cubicBezTo>
                  <a:cubicBezTo>
                    <a:pt x="0" y="8"/>
                    <a:pt x="0" y="10"/>
                    <a:pt x="1" y="11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15" y="8"/>
                    <a:pt x="27" y="7"/>
                    <a:pt x="38" y="9"/>
                  </a:cubicBezTo>
                  <a:cubicBezTo>
                    <a:pt x="39" y="10"/>
                    <a:pt x="39" y="10"/>
                    <a:pt x="40" y="10"/>
                  </a:cubicBezTo>
                  <a:cubicBezTo>
                    <a:pt x="42" y="10"/>
                    <a:pt x="43" y="10"/>
                    <a:pt x="44" y="8"/>
                  </a:cubicBezTo>
                  <a:cubicBezTo>
                    <a:pt x="44" y="6"/>
                    <a:pt x="43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9283701" y="4179889"/>
              <a:ext cx="98425" cy="26988"/>
            </a:xfrm>
            <a:custGeom>
              <a:avLst/>
              <a:gdLst>
                <a:gd name="T0" fmla="*/ 42 w 44"/>
                <a:gd name="T1" fmla="*/ 6 h 12"/>
                <a:gd name="T2" fmla="*/ 33 w 44"/>
                <a:gd name="T3" fmla="*/ 2 h 12"/>
                <a:gd name="T4" fmla="*/ 2 w 44"/>
                <a:gd name="T5" fmla="*/ 3 h 12"/>
                <a:gd name="T6" fmla="*/ 0 w 44"/>
                <a:gd name="T7" fmla="*/ 7 h 12"/>
                <a:gd name="T8" fmla="*/ 4 w 44"/>
                <a:gd name="T9" fmla="*/ 9 h 12"/>
                <a:gd name="T10" fmla="*/ 31 w 44"/>
                <a:gd name="T11" fmla="*/ 8 h 12"/>
                <a:gd name="T12" fmla="*/ 40 w 44"/>
                <a:gd name="T13" fmla="*/ 11 h 12"/>
                <a:gd name="T14" fmla="*/ 44 w 44"/>
                <a:gd name="T15" fmla="*/ 10 h 12"/>
                <a:gd name="T16" fmla="*/ 42 w 44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2">
                  <a:moveTo>
                    <a:pt x="42" y="6"/>
                  </a:moveTo>
                  <a:cubicBezTo>
                    <a:pt x="39" y="4"/>
                    <a:pt x="36" y="3"/>
                    <a:pt x="33" y="2"/>
                  </a:cubicBezTo>
                  <a:cubicBezTo>
                    <a:pt x="23" y="0"/>
                    <a:pt x="12" y="0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13" y="7"/>
                    <a:pt x="22" y="6"/>
                    <a:pt x="31" y="8"/>
                  </a:cubicBezTo>
                  <a:cubicBezTo>
                    <a:pt x="34" y="9"/>
                    <a:pt x="37" y="10"/>
                    <a:pt x="40" y="11"/>
                  </a:cubicBezTo>
                  <a:cubicBezTo>
                    <a:pt x="41" y="12"/>
                    <a:pt x="43" y="11"/>
                    <a:pt x="44" y="10"/>
                  </a:cubicBezTo>
                  <a:cubicBezTo>
                    <a:pt x="44" y="8"/>
                    <a:pt x="44" y="6"/>
                    <a:pt x="4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9459914" y="4141789"/>
              <a:ext cx="100013" cy="28575"/>
            </a:xfrm>
            <a:custGeom>
              <a:avLst/>
              <a:gdLst>
                <a:gd name="T0" fmla="*/ 42 w 44"/>
                <a:gd name="T1" fmla="*/ 4 h 13"/>
                <a:gd name="T2" fmla="*/ 39 w 44"/>
                <a:gd name="T3" fmla="*/ 3 h 13"/>
                <a:gd name="T4" fmla="*/ 2 w 44"/>
                <a:gd name="T5" fmla="*/ 7 h 13"/>
                <a:gd name="T6" fmla="*/ 0 w 44"/>
                <a:gd name="T7" fmla="*/ 11 h 13"/>
                <a:gd name="T8" fmla="*/ 5 w 44"/>
                <a:gd name="T9" fmla="*/ 12 h 13"/>
                <a:gd name="T10" fmla="*/ 38 w 44"/>
                <a:gd name="T11" fmla="*/ 9 h 13"/>
                <a:gd name="T12" fmla="*/ 40 w 44"/>
                <a:gd name="T13" fmla="*/ 10 h 13"/>
                <a:gd name="T14" fmla="*/ 44 w 44"/>
                <a:gd name="T15" fmla="*/ 8 h 13"/>
                <a:gd name="T16" fmla="*/ 42 w 4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3">
                  <a:moveTo>
                    <a:pt x="42" y="4"/>
                  </a:moveTo>
                  <a:cubicBezTo>
                    <a:pt x="41" y="4"/>
                    <a:pt x="40" y="3"/>
                    <a:pt x="39" y="3"/>
                  </a:cubicBezTo>
                  <a:cubicBezTo>
                    <a:pt x="27" y="0"/>
                    <a:pt x="13" y="1"/>
                    <a:pt x="2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1" y="13"/>
                    <a:pt x="3" y="13"/>
                    <a:pt x="5" y="12"/>
                  </a:cubicBezTo>
                  <a:cubicBezTo>
                    <a:pt x="15" y="8"/>
                    <a:pt x="27" y="7"/>
                    <a:pt x="38" y="9"/>
                  </a:cubicBezTo>
                  <a:cubicBezTo>
                    <a:pt x="38" y="9"/>
                    <a:pt x="39" y="10"/>
                    <a:pt x="40" y="10"/>
                  </a:cubicBezTo>
                  <a:cubicBezTo>
                    <a:pt x="42" y="10"/>
                    <a:pt x="43" y="9"/>
                    <a:pt x="44" y="8"/>
                  </a:cubicBezTo>
                  <a:cubicBezTo>
                    <a:pt x="44" y="6"/>
                    <a:pt x="43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9458326" y="4106864"/>
              <a:ext cx="101600" cy="30163"/>
            </a:xfrm>
            <a:custGeom>
              <a:avLst/>
              <a:gdLst>
                <a:gd name="T0" fmla="*/ 5 w 45"/>
                <a:gd name="T1" fmla="*/ 12 h 13"/>
                <a:gd name="T2" fmla="*/ 38 w 45"/>
                <a:gd name="T3" fmla="*/ 9 h 13"/>
                <a:gd name="T4" fmla="*/ 41 w 45"/>
                <a:gd name="T5" fmla="*/ 10 h 13"/>
                <a:gd name="T6" fmla="*/ 45 w 45"/>
                <a:gd name="T7" fmla="*/ 7 h 13"/>
                <a:gd name="T8" fmla="*/ 42 w 45"/>
                <a:gd name="T9" fmla="*/ 4 h 13"/>
                <a:gd name="T10" fmla="*/ 40 w 45"/>
                <a:gd name="T11" fmla="*/ 3 h 13"/>
                <a:gd name="T12" fmla="*/ 3 w 45"/>
                <a:gd name="T13" fmla="*/ 7 h 13"/>
                <a:gd name="T14" fmla="*/ 1 w 45"/>
                <a:gd name="T15" fmla="*/ 11 h 13"/>
                <a:gd name="T16" fmla="*/ 5 w 45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3">
                  <a:moveTo>
                    <a:pt x="5" y="12"/>
                  </a:moveTo>
                  <a:cubicBezTo>
                    <a:pt x="15" y="7"/>
                    <a:pt x="27" y="6"/>
                    <a:pt x="38" y="9"/>
                  </a:cubicBezTo>
                  <a:cubicBezTo>
                    <a:pt x="39" y="9"/>
                    <a:pt x="40" y="9"/>
                    <a:pt x="41" y="10"/>
                  </a:cubicBezTo>
                  <a:cubicBezTo>
                    <a:pt x="42" y="10"/>
                    <a:pt x="44" y="9"/>
                    <a:pt x="45" y="7"/>
                  </a:cubicBezTo>
                  <a:cubicBezTo>
                    <a:pt x="45" y="6"/>
                    <a:pt x="44" y="4"/>
                    <a:pt x="42" y="4"/>
                  </a:cubicBezTo>
                  <a:cubicBezTo>
                    <a:pt x="42" y="3"/>
                    <a:pt x="41" y="3"/>
                    <a:pt x="40" y="3"/>
                  </a:cubicBezTo>
                  <a:cubicBezTo>
                    <a:pt x="27" y="0"/>
                    <a:pt x="14" y="1"/>
                    <a:pt x="3" y="7"/>
                  </a:cubicBezTo>
                  <a:cubicBezTo>
                    <a:pt x="1" y="7"/>
                    <a:pt x="0" y="9"/>
                    <a:pt x="1" y="11"/>
                  </a:cubicBezTo>
                  <a:cubicBezTo>
                    <a:pt x="2" y="12"/>
                    <a:pt x="4" y="13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6" name="Freeform 115"/>
            <p:cNvSpPr>
              <a:spLocks noEditPoints="1"/>
            </p:cNvSpPr>
            <p:nvPr/>
          </p:nvSpPr>
          <p:spPr bwMode="auto">
            <a:xfrm>
              <a:off x="9036051" y="3948114"/>
              <a:ext cx="763588" cy="865188"/>
            </a:xfrm>
            <a:custGeom>
              <a:avLst/>
              <a:gdLst>
                <a:gd name="T0" fmla="*/ 164 w 340"/>
                <a:gd name="T1" fmla="*/ 0 h 385"/>
                <a:gd name="T2" fmla="*/ 26 w 340"/>
                <a:gd name="T3" fmla="*/ 146 h 385"/>
                <a:gd name="T4" fmla="*/ 29 w 340"/>
                <a:gd name="T5" fmla="*/ 162 h 385"/>
                <a:gd name="T6" fmla="*/ 3 w 340"/>
                <a:gd name="T7" fmla="*/ 228 h 385"/>
                <a:gd name="T8" fmla="*/ 13 w 340"/>
                <a:gd name="T9" fmla="*/ 248 h 385"/>
                <a:gd name="T10" fmla="*/ 21 w 340"/>
                <a:gd name="T11" fmla="*/ 261 h 385"/>
                <a:gd name="T12" fmla="*/ 23 w 340"/>
                <a:gd name="T13" fmla="*/ 274 h 385"/>
                <a:gd name="T14" fmla="*/ 38 w 340"/>
                <a:gd name="T15" fmla="*/ 281 h 385"/>
                <a:gd name="T16" fmla="*/ 32 w 340"/>
                <a:gd name="T17" fmla="*/ 288 h 385"/>
                <a:gd name="T18" fmla="*/ 34 w 340"/>
                <a:gd name="T19" fmla="*/ 300 h 385"/>
                <a:gd name="T20" fmla="*/ 45 w 340"/>
                <a:gd name="T21" fmla="*/ 307 h 385"/>
                <a:gd name="T22" fmla="*/ 46 w 340"/>
                <a:gd name="T23" fmla="*/ 335 h 385"/>
                <a:gd name="T24" fmla="*/ 71 w 340"/>
                <a:gd name="T25" fmla="*/ 358 h 385"/>
                <a:gd name="T26" fmla="*/ 119 w 340"/>
                <a:gd name="T27" fmla="*/ 346 h 385"/>
                <a:gd name="T28" fmla="*/ 127 w 340"/>
                <a:gd name="T29" fmla="*/ 385 h 385"/>
                <a:gd name="T30" fmla="*/ 259 w 340"/>
                <a:gd name="T31" fmla="*/ 343 h 385"/>
                <a:gd name="T32" fmla="*/ 267 w 340"/>
                <a:gd name="T33" fmla="*/ 341 h 385"/>
                <a:gd name="T34" fmla="*/ 260 w 340"/>
                <a:gd name="T35" fmla="*/ 289 h 385"/>
                <a:gd name="T36" fmla="*/ 325 w 340"/>
                <a:gd name="T37" fmla="*/ 170 h 385"/>
                <a:gd name="T38" fmla="*/ 164 w 340"/>
                <a:gd name="T39" fmla="*/ 0 h 385"/>
                <a:gd name="T40" fmla="*/ 171 w 340"/>
                <a:gd name="T41" fmla="*/ 64 h 385"/>
                <a:gd name="T42" fmla="*/ 255 w 340"/>
                <a:gd name="T43" fmla="*/ 59 h 385"/>
                <a:gd name="T44" fmla="*/ 256 w 340"/>
                <a:gd name="T45" fmla="*/ 144 h 385"/>
                <a:gd name="T46" fmla="*/ 172 w 340"/>
                <a:gd name="T47" fmla="*/ 149 h 385"/>
                <a:gd name="T48" fmla="*/ 172 w 340"/>
                <a:gd name="T49" fmla="*/ 149 h 385"/>
                <a:gd name="T50" fmla="*/ 172 w 340"/>
                <a:gd name="T51" fmla="*/ 149 h 385"/>
                <a:gd name="T52" fmla="*/ 172 w 340"/>
                <a:gd name="T53" fmla="*/ 149 h 385"/>
                <a:gd name="T54" fmla="*/ 172 w 340"/>
                <a:gd name="T55" fmla="*/ 149 h 385"/>
                <a:gd name="T56" fmla="*/ 87 w 340"/>
                <a:gd name="T57" fmla="*/ 147 h 385"/>
                <a:gd name="T58" fmla="*/ 86 w 340"/>
                <a:gd name="T59" fmla="*/ 62 h 385"/>
                <a:gd name="T60" fmla="*/ 171 w 340"/>
                <a:gd name="T61" fmla="*/ 64 h 385"/>
                <a:gd name="T62" fmla="*/ 260 w 340"/>
                <a:gd name="T63" fmla="*/ 171 h 385"/>
                <a:gd name="T64" fmla="*/ 200 w 340"/>
                <a:gd name="T65" fmla="*/ 162 h 385"/>
                <a:gd name="T66" fmla="*/ 174 w 340"/>
                <a:gd name="T67" fmla="*/ 176 h 385"/>
                <a:gd name="T68" fmla="*/ 147 w 340"/>
                <a:gd name="T69" fmla="*/ 163 h 385"/>
                <a:gd name="T70" fmla="*/ 84 w 340"/>
                <a:gd name="T71" fmla="*/ 173 h 385"/>
                <a:gd name="T72" fmla="*/ 73 w 340"/>
                <a:gd name="T73" fmla="*/ 166 h 385"/>
                <a:gd name="T74" fmla="*/ 72 w 340"/>
                <a:gd name="T75" fmla="*/ 85 h 385"/>
                <a:gd name="T76" fmla="*/ 79 w 340"/>
                <a:gd name="T77" fmla="*/ 81 h 385"/>
                <a:gd name="T78" fmla="*/ 80 w 340"/>
                <a:gd name="T79" fmla="*/ 165 h 385"/>
                <a:gd name="T80" fmla="*/ 152 w 340"/>
                <a:gd name="T81" fmla="*/ 154 h 385"/>
                <a:gd name="T82" fmla="*/ 173 w 340"/>
                <a:gd name="T83" fmla="*/ 165 h 385"/>
                <a:gd name="T84" fmla="*/ 195 w 340"/>
                <a:gd name="T85" fmla="*/ 152 h 385"/>
                <a:gd name="T86" fmla="*/ 264 w 340"/>
                <a:gd name="T87" fmla="*/ 163 h 385"/>
                <a:gd name="T88" fmla="*/ 263 w 340"/>
                <a:gd name="T89" fmla="*/ 79 h 385"/>
                <a:gd name="T90" fmla="*/ 270 w 340"/>
                <a:gd name="T91" fmla="*/ 83 h 385"/>
                <a:gd name="T92" fmla="*/ 271 w 340"/>
                <a:gd name="T93" fmla="*/ 163 h 385"/>
                <a:gd name="T94" fmla="*/ 260 w 340"/>
                <a:gd name="T95" fmla="*/ 17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385">
                  <a:moveTo>
                    <a:pt x="164" y="0"/>
                  </a:moveTo>
                  <a:cubicBezTo>
                    <a:pt x="81" y="0"/>
                    <a:pt x="26" y="63"/>
                    <a:pt x="26" y="146"/>
                  </a:cubicBezTo>
                  <a:cubicBezTo>
                    <a:pt x="26" y="150"/>
                    <a:pt x="28" y="152"/>
                    <a:pt x="29" y="162"/>
                  </a:cubicBezTo>
                  <a:cubicBezTo>
                    <a:pt x="29" y="171"/>
                    <a:pt x="6" y="220"/>
                    <a:pt x="3" y="228"/>
                  </a:cubicBezTo>
                  <a:cubicBezTo>
                    <a:pt x="0" y="235"/>
                    <a:pt x="2" y="248"/>
                    <a:pt x="13" y="248"/>
                  </a:cubicBezTo>
                  <a:cubicBezTo>
                    <a:pt x="26" y="247"/>
                    <a:pt x="28" y="256"/>
                    <a:pt x="21" y="261"/>
                  </a:cubicBezTo>
                  <a:cubicBezTo>
                    <a:pt x="18" y="263"/>
                    <a:pt x="21" y="273"/>
                    <a:pt x="23" y="274"/>
                  </a:cubicBezTo>
                  <a:cubicBezTo>
                    <a:pt x="25" y="276"/>
                    <a:pt x="37" y="280"/>
                    <a:pt x="38" y="281"/>
                  </a:cubicBezTo>
                  <a:cubicBezTo>
                    <a:pt x="39" y="282"/>
                    <a:pt x="34" y="285"/>
                    <a:pt x="32" y="288"/>
                  </a:cubicBezTo>
                  <a:cubicBezTo>
                    <a:pt x="30" y="291"/>
                    <a:pt x="34" y="300"/>
                    <a:pt x="34" y="300"/>
                  </a:cubicBezTo>
                  <a:cubicBezTo>
                    <a:pt x="34" y="300"/>
                    <a:pt x="38" y="303"/>
                    <a:pt x="45" y="307"/>
                  </a:cubicBezTo>
                  <a:cubicBezTo>
                    <a:pt x="53" y="313"/>
                    <a:pt x="46" y="330"/>
                    <a:pt x="46" y="335"/>
                  </a:cubicBezTo>
                  <a:cubicBezTo>
                    <a:pt x="46" y="340"/>
                    <a:pt x="53" y="358"/>
                    <a:pt x="71" y="358"/>
                  </a:cubicBezTo>
                  <a:cubicBezTo>
                    <a:pt x="89" y="358"/>
                    <a:pt x="119" y="346"/>
                    <a:pt x="119" y="346"/>
                  </a:cubicBezTo>
                  <a:cubicBezTo>
                    <a:pt x="127" y="385"/>
                    <a:pt x="127" y="385"/>
                    <a:pt x="127" y="385"/>
                  </a:cubicBezTo>
                  <a:cubicBezTo>
                    <a:pt x="133" y="383"/>
                    <a:pt x="233" y="351"/>
                    <a:pt x="259" y="343"/>
                  </a:cubicBezTo>
                  <a:cubicBezTo>
                    <a:pt x="261" y="343"/>
                    <a:pt x="264" y="342"/>
                    <a:pt x="267" y="341"/>
                  </a:cubicBezTo>
                  <a:cubicBezTo>
                    <a:pt x="260" y="289"/>
                    <a:pt x="260" y="289"/>
                    <a:pt x="260" y="289"/>
                  </a:cubicBezTo>
                  <a:cubicBezTo>
                    <a:pt x="278" y="260"/>
                    <a:pt x="320" y="214"/>
                    <a:pt x="325" y="170"/>
                  </a:cubicBezTo>
                  <a:cubicBezTo>
                    <a:pt x="340" y="56"/>
                    <a:pt x="260" y="0"/>
                    <a:pt x="164" y="0"/>
                  </a:cubicBezTo>
                  <a:close/>
                  <a:moveTo>
                    <a:pt x="171" y="64"/>
                  </a:moveTo>
                  <a:cubicBezTo>
                    <a:pt x="173" y="62"/>
                    <a:pt x="206" y="28"/>
                    <a:pt x="255" y="59"/>
                  </a:cubicBezTo>
                  <a:cubicBezTo>
                    <a:pt x="256" y="144"/>
                    <a:pt x="256" y="144"/>
                    <a:pt x="256" y="144"/>
                  </a:cubicBezTo>
                  <a:cubicBezTo>
                    <a:pt x="256" y="144"/>
                    <a:pt x="200" y="125"/>
                    <a:pt x="172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44" y="126"/>
                    <a:pt x="87" y="147"/>
                    <a:pt x="87" y="147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135" y="30"/>
                    <a:pt x="169" y="62"/>
                    <a:pt x="171" y="64"/>
                  </a:cubicBezTo>
                  <a:close/>
                  <a:moveTo>
                    <a:pt x="260" y="171"/>
                  </a:moveTo>
                  <a:cubicBezTo>
                    <a:pt x="260" y="171"/>
                    <a:pt x="230" y="156"/>
                    <a:pt x="200" y="162"/>
                  </a:cubicBezTo>
                  <a:cubicBezTo>
                    <a:pt x="198" y="170"/>
                    <a:pt x="186" y="176"/>
                    <a:pt x="174" y="176"/>
                  </a:cubicBezTo>
                  <a:cubicBezTo>
                    <a:pt x="161" y="177"/>
                    <a:pt x="148" y="170"/>
                    <a:pt x="147" y="163"/>
                  </a:cubicBezTo>
                  <a:cubicBezTo>
                    <a:pt x="116" y="156"/>
                    <a:pt x="84" y="173"/>
                    <a:pt x="84" y="173"/>
                  </a:cubicBezTo>
                  <a:cubicBezTo>
                    <a:pt x="78" y="175"/>
                    <a:pt x="73" y="172"/>
                    <a:pt x="73" y="16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5" y="83"/>
                    <a:pt x="75" y="82"/>
                    <a:pt x="79" y="81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0" y="165"/>
                    <a:pt x="122" y="147"/>
                    <a:pt x="152" y="154"/>
                  </a:cubicBezTo>
                  <a:cubicBezTo>
                    <a:pt x="155" y="160"/>
                    <a:pt x="163" y="166"/>
                    <a:pt x="173" y="165"/>
                  </a:cubicBezTo>
                  <a:cubicBezTo>
                    <a:pt x="184" y="165"/>
                    <a:pt x="193" y="160"/>
                    <a:pt x="195" y="152"/>
                  </a:cubicBezTo>
                  <a:cubicBezTo>
                    <a:pt x="225" y="147"/>
                    <a:pt x="264" y="163"/>
                    <a:pt x="264" y="163"/>
                  </a:cubicBezTo>
                  <a:cubicBezTo>
                    <a:pt x="263" y="79"/>
                    <a:pt x="263" y="79"/>
                    <a:pt x="263" y="79"/>
                  </a:cubicBezTo>
                  <a:cubicBezTo>
                    <a:pt x="266" y="80"/>
                    <a:pt x="267" y="81"/>
                    <a:pt x="270" y="83"/>
                  </a:cubicBezTo>
                  <a:cubicBezTo>
                    <a:pt x="271" y="163"/>
                    <a:pt x="271" y="163"/>
                    <a:pt x="271" y="163"/>
                  </a:cubicBezTo>
                  <a:cubicBezTo>
                    <a:pt x="271" y="170"/>
                    <a:pt x="266" y="173"/>
                    <a:pt x="260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9280526" y="4110039"/>
              <a:ext cx="101600" cy="26988"/>
            </a:xfrm>
            <a:custGeom>
              <a:avLst/>
              <a:gdLst>
                <a:gd name="T0" fmla="*/ 5 w 45"/>
                <a:gd name="T1" fmla="*/ 10 h 12"/>
                <a:gd name="T2" fmla="*/ 32 w 45"/>
                <a:gd name="T3" fmla="*/ 9 h 12"/>
                <a:gd name="T4" fmla="*/ 40 w 45"/>
                <a:gd name="T5" fmla="*/ 12 h 12"/>
                <a:gd name="T6" fmla="*/ 44 w 45"/>
                <a:gd name="T7" fmla="*/ 10 h 12"/>
                <a:gd name="T8" fmla="*/ 43 w 45"/>
                <a:gd name="T9" fmla="*/ 6 h 12"/>
                <a:gd name="T10" fmla="*/ 33 w 45"/>
                <a:gd name="T11" fmla="*/ 3 h 12"/>
                <a:gd name="T12" fmla="*/ 3 w 45"/>
                <a:gd name="T13" fmla="*/ 4 h 12"/>
                <a:gd name="T14" fmla="*/ 1 w 45"/>
                <a:gd name="T15" fmla="*/ 8 h 12"/>
                <a:gd name="T16" fmla="*/ 5 w 45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2">
                  <a:moveTo>
                    <a:pt x="5" y="10"/>
                  </a:moveTo>
                  <a:cubicBezTo>
                    <a:pt x="14" y="7"/>
                    <a:pt x="23" y="7"/>
                    <a:pt x="32" y="9"/>
                  </a:cubicBezTo>
                  <a:cubicBezTo>
                    <a:pt x="35" y="10"/>
                    <a:pt x="38" y="11"/>
                    <a:pt x="40" y="12"/>
                  </a:cubicBezTo>
                  <a:cubicBezTo>
                    <a:pt x="42" y="12"/>
                    <a:pt x="44" y="12"/>
                    <a:pt x="44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0" y="5"/>
                    <a:pt x="37" y="4"/>
                    <a:pt x="33" y="3"/>
                  </a:cubicBezTo>
                  <a:cubicBezTo>
                    <a:pt x="23" y="0"/>
                    <a:pt x="13" y="1"/>
                    <a:pt x="3" y="4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10"/>
                    <a:pt x="3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8062452" y="1934179"/>
            <a:ext cx="584597" cy="581647"/>
            <a:chOff x="-14197013" y="5759450"/>
            <a:chExt cx="3146425" cy="3130550"/>
          </a:xfrm>
          <a:solidFill>
            <a:schemeClr val="bg1"/>
          </a:solidFill>
        </p:grpSpPr>
        <p:sp>
          <p:nvSpPr>
            <p:cNvPr id="119" name="Freeform 15"/>
            <p:cNvSpPr>
              <a:spLocks/>
            </p:cNvSpPr>
            <p:nvPr/>
          </p:nvSpPr>
          <p:spPr bwMode="auto">
            <a:xfrm>
              <a:off x="-11663363" y="8153400"/>
              <a:ext cx="236538" cy="214312"/>
            </a:xfrm>
            <a:custGeom>
              <a:avLst/>
              <a:gdLst>
                <a:gd name="T0" fmla="*/ 52 w 63"/>
                <a:gd name="T1" fmla="*/ 10 h 57"/>
                <a:gd name="T2" fmla="*/ 14 w 63"/>
                <a:gd name="T3" fmla="*/ 9 h 57"/>
                <a:gd name="T4" fmla="*/ 11 w 63"/>
                <a:gd name="T5" fmla="*/ 47 h 57"/>
                <a:gd name="T6" fmla="*/ 48 w 63"/>
                <a:gd name="T7" fmla="*/ 48 h 57"/>
                <a:gd name="T8" fmla="*/ 52 w 63"/>
                <a:gd name="T9" fmla="*/ 10 h 57"/>
                <a:gd name="T10" fmla="*/ 52 w 63"/>
                <a:gd name="T1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7">
                  <a:moveTo>
                    <a:pt x="52" y="10"/>
                  </a:moveTo>
                  <a:cubicBezTo>
                    <a:pt x="42" y="0"/>
                    <a:pt x="25" y="1"/>
                    <a:pt x="14" y="9"/>
                  </a:cubicBezTo>
                  <a:cubicBezTo>
                    <a:pt x="3" y="19"/>
                    <a:pt x="0" y="36"/>
                    <a:pt x="11" y="47"/>
                  </a:cubicBezTo>
                  <a:cubicBezTo>
                    <a:pt x="21" y="57"/>
                    <a:pt x="38" y="56"/>
                    <a:pt x="48" y="48"/>
                  </a:cubicBezTo>
                  <a:cubicBezTo>
                    <a:pt x="60" y="39"/>
                    <a:pt x="63" y="21"/>
                    <a:pt x="52" y="10"/>
                  </a:cubicBezTo>
                  <a:cubicBezTo>
                    <a:pt x="50" y="8"/>
                    <a:pt x="54" y="13"/>
                    <a:pt x="5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0" name="Freeform 16"/>
            <p:cNvSpPr>
              <a:spLocks/>
            </p:cNvSpPr>
            <p:nvPr/>
          </p:nvSpPr>
          <p:spPr bwMode="auto">
            <a:xfrm>
              <a:off x="-13820775" y="8153400"/>
              <a:ext cx="236538" cy="214312"/>
            </a:xfrm>
            <a:custGeom>
              <a:avLst/>
              <a:gdLst>
                <a:gd name="T0" fmla="*/ 56 w 63"/>
                <a:gd name="T1" fmla="*/ 19 h 57"/>
                <a:gd name="T2" fmla="*/ 20 w 63"/>
                <a:gd name="T3" fmla="*/ 4 h 57"/>
                <a:gd name="T4" fmla="*/ 7 w 63"/>
                <a:gd name="T5" fmla="*/ 39 h 57"/>
                <a:gd name="T6" fmla="*/ 42 w 63"/>
                <a:gd name="T7" fmla="*/ 53 h 57"/>
                <a:gd name="T8" fmla="*/ 56 w 63"/>
                <a:gd name="T9" fmla="*/ 19 h 57"/>
                <a:gd name="T10" fmla="*/ 56 w 63"/>
                <a:gd name="T11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7">
                  <a:moveTo>
                    <a:pt x="56" y="19"/>
                  </a:moveTo>
                  <a:cubicBezTo>
                    <a:pt x="50" y="6"/>
                    <a:pt x="34" y="0"/>
                    <a:pt x="20" y="4"/>
                  </a:cubicBezTo>
                  <a:cubicBezTo>
                    <a:pt x="6" y="9"/>
                    <a:pt x="0" y="25"/>
                    <a:pt x="7" y="39"/>
                  </a:cubicBezTo>
                  <a:cubicBezTo>
                    <a:pt x="13" y="51"/>
                    <a:pt x="29" y="57"/>
                    <a:pt x="42" y="53"/>
                  </a:cubicBezTo>
                  <a:cubicBezTo>
                    <a:pt x="56" y="48"/>
                    <a:pt x="63" y="32"/>
                    <a:pt x="56" y="19"/>
                  </a:cubicBezTo>
                  <a:cubicBezTo>
                    <a:pt x="54" y="16"/>
                    <a:pt x="58" y="22"/>
                    <a:pt x="5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1" name="Freeform 17"/>
            <p:cNvSpPr>
              <a:spLocks/>
            </p:cNvSpPr>
            <p:nvPr/>
          </p:nvSpPr>
          <p:spPr bwMode="auto">
            <a:xfrm>
              <a:off x="-13096875" y="8153400"/>
              <a:ext cx="225425" cy="214312"/>
            </a:xfrm>
            <a:custGeom>
              <a:avLst/>
              <a:gdLst>
                <a:gd name="T0" fmla="*/ 49 w 60"/>
                <a:gd name="T1" fmla="*/ 10 h 57"/>
                <a:gd name="T2" fmla="*/ 10 w 60"/>
                <a:gd name="T3" fmla="*/ 10 h 57"/>
                <a:gd name="T4" fmla="*/ 11 w 60"/>
                <a:gd name="T5" fmla="*/ 47 h 57"/>
                <a:gd name="T6" fmla="*/ 50 w 60"/>
                <a:gd name="T7" fmla="*/ 47 h 57"/>
                <a:gd name="T8" fmla="*/ 49 w 60"/>
                <a:gd name="T9" fmla="*/ 10 h 57"/>
                <a:gd name="T10" fmla="*/ 49 w 60"/>
                <a:gd name="T1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7">
                  <a:moveTo>
                    <a:pt x="49" y="10"/>
                  </a:moveTo>
                  <a:cubicBezTo>
                    <a:pt x="38" y="1"/>
                    <a:pt x="21" y="0"/>
                    <a:pt x="10" y="10"/>
                  </a:cubicBezTo>
                  <a:cubicBezTo>
                    <a:pt x="0" y="20"/>
                    <a:pt x="0" y="37"/>
                    <a:pt x="11" y="47"/>
                  </a:cubicBezTo>
                  <a:cubicBezTo>
                    <a:pt x="22" y="57"/>
                    <a:pt x="39" y="57"/>
                    <a:pt x="50" y="47"/>
                  </a:cubicBezTo>
                  <a:cubicBezTo>
                    <a:pt x="60" y="37"/>
                    <a:pt x="60" y="20"/>
                    <a:pt x="49" y="10"/>
                  </a:cubicBezTo>
                  <a:cubicBezTo>
                    <a:pt x="47" y="8"/>
                    <a:pt x="52" y="13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2" name="Freeform 18"/>
            <p:cNvSpPr>
              <a:spLocks/>
            </p:cNvSpPr>
            <p:nvPr/>
          </p:nvSpPr>
          <p:spPr bwMode="auto">
            <a:xfrm>
              <a:off x="-12368213" y="8453437"/>
              <a:ext cx="236538" cy="217487"/>
            </a:xfrm>
            <a:custGeom>
              <a:avLst/>
              <a:gdLst>
                <a:gd name="T0" fmla="*/ 52 w 63"/>
                <a:gd name="T1" fmla="*/ 11 h 58"/>
                <a:gd name="T2" fmla="*/ 11 w 63"/>
                <a:gd name="T3" fmla="*/ 11 h 58"/>
                <a:gd name="T4" fmla="*/ 11 w 63"/>
                <a:gd name="T5" fmla="*/ 48 h 58"/>
                <a:gd name="T6" fmla="*/ 51 w 63"/>
                <a:gd name="T7" fmla="*/ 48 h 58"/>
                <a:gd name="T8" fmla="*/ 52 w 63"/>
                <a:gd name="T9" fmla="*/ 11 h 58"/>
                <a:gd name="T10" fmla="*/ 52 w 63"/>
                <a:gd name="T11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52" y="11"/>
                  </a:moveTo>
                  <a:cubicBezTo>
                    <a:pt x="41" y="0"/>
                    <a:pt x="22" y="0"/>
                    <a:pt x="11" y="11"/>
                  </a:cubicBezTo>
                  <a:cubicBezTo>
                    <a:pt x="0" y="20"/>
                    <a:pt x="0" y="37"/>
                    <a:pt x="11" y="48"/>
                  </a:cubicBezTo>
                  <a:cubicBezTo>
                    <a:pt x="22" y="58"/>
                    <a:pt x="40" y="57"/>
                    <a:pt x="51" y="48"/>
                  </a:cubicBezTo>
                  <a:cubicBezTo>
                    <a:pt x="62" y="38"/>
                    <a:pt x="63" y="21"/>
                    <a:pt x="52" y="11"/>
                  </a:cubicBezTo>
                  <a:cubicBezTo>
                    <a:pt x="49" y="8"/>
                    <a:pt x="54" y="13"/>
                    <a:pt x="5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3" name="Freeform 19"/>
            <p:cNvSpPr>
              <a:spLocks noEditPoints="1"/>
            </p:cNvSpPr>
            <p:nvPr/>
          </p:nvSpPr>
          <p:spPr bwMode="auto">
            <a:xfrm>
              <a:off x="-14197013" y="5759450"/>
              <a:ext cx="3146425" cy="3130550"/>
            </a:xfrm>
            <a:custGeom>
              <a:avLst/>
              <a:gdLst>
                <a:gd name="T0" fmla="*/ 798 w 838"/>
                <a:gd name="T1" fmla="*/ 0 h 834"/>
                <a:gd name="T2" fmla="*/ 797 w 838"/>
                <a:gd name="T3" fmla="*/ 158 h 834"/>
                <a:gd name="T4" fmla="*/ 696 w 838"/>
                <a:gd name="T5" fmla="*/ 171 h 834"/>
                <a:gd name="T6" fmla="*/ 644 w 838"/>
                <a:gd name="T7" fmla="*/ 0 h 834"/>
                <a:gd name="T8" fmla="*/ 615 w 838"/>
                <a:gd name="T9" fmla="*/ 56 h 834"/>
                <a:gd name="T10" fmla="*/ 595 w 838"/>
                <a:gd name="T11" fmla="*/ 226 h 834"/>
                <a:gd name="T12" fmla="*/ 488 w 838"/>
                <a:gd name="T13" fmla="*/ 240 h 834"/>
                <a:gd name="T14" fmla="*/ 455 w 838"/>
                <a:gd name="T15" fmla="*/ 56 h 834"/>
                <a:gd name="T16" fmla="*/ 419 w 838"/>
                <a:gd name="T17" fmla="*/ 0 h 834"/>
                <a:gd name="T18" fmla="*/ 380 w 838"/>
                <a:gd name="T19" fmla="*/ 158 h 834"/>
                <a:gd name="T20" fmla="*/ 276 w 838"/>
                <a:gd name="T21" fmla="*/ 171 h 834"/>
                <a:gd name="T22" fmla="*/ 265 w 838"/>
                <a:gd name="T23" fmla="*/ 0 h 834"/>
                <a:gd name="T24" fmla="*/ 194 w 838"/>
                <a:gd name="T25" fmla="*/ 0 h 834"/>
                <a:gd name="T26" fmla="*/ 142 w 838"/>
                <a:gd name="T27" fmla="*/ 171 h 834"/>
                <a:gd name="T28" fmla="*/ 41 w 838"/>
                <a:gd name="T29" fmla="*/ 158 h 834"/>
                <a:gd name="T30" fmla="*/ 40 w 838"/>
                <a:gd name="T31" fmla="*/ 0 h 834"/>
                <a:gd name="T32" fmla="*/ 0 w 838"/>
                <a:gd name="T33" fmla="*/ 174 h 834"/>
                <a:gd name="T34" fmla="*/ 47 w 838"/>
                <a:gd name="T35" fmla="*/ 729 h 834"/>
                <a:gd name="T36" fmla="*/ 186 w 838"/>
                <a:gd name="T37" fmla="*/ 752 h 834"/>
                <a:gd name="T38" fmla="*/ 276 w 838"/>
                <a:gd name="T39" fmla="*/ 752 h 834"/>
                <a:gd name="T40" fmla="*/ 419 w 838"/>
                <a:gd name="T41" fmla="*/ 724 h 834"/>
                <a:gd name="T42" fmla="*/ 465 w 838"/>
                <a:gd name="T43" fmla="*/ 834 h 834"/>
                <a:gd name="T44" fmla="*/ 611 w 838"/>
                <a:gd name="T45" fmla="*/ 807 h 834"/>
                <a:gd name="T46" fmla="*/ 652 w 838"/>
                <a:gd name="T47" fmla="*/ 752 h 834"/>
                <a:gd name="T48" fmla="*/ 785 w 838"/>
                <a:gd name="T49" fmla="*/ 739 h 834"/>
                <a:gd name="T50" fmla="*/ 835 w 838"/>
                <a:gd name="T51" fmla="*/ 199 h 834"/>
                <a:gd name="T52" fmla="*/ 49 w 838"/>
                <a:gd name="T53" fmla="*/ 240 h 834"/>
                <a:gd name="T54" fmla="*/ 135 w 838"/>
                <a:gd name="T55" fmla="*/ 223 h 834"/>
                <a:gd name="T56" fmla="*/ 172 w 838"/>
                <a:gd name="T57" fmla="*/ 488 h 834"/>
                <a:gd name="T58" fmla="*/ 90 w 838"/>
                <a:gd name="T59" fmla="*/ 504 h 834"/>
                <a:gd name="T60" fmla="*/ 49 w 838"/>
                <a:gd name="T61" fmla="*/ 240 h 834"/>
                <a:gd name="T62" fmla="*/ 129 w 838"/>
                <a:gd name="T63" fmla="*/ 714 h 834"/>
                <a:gd name="T64" fmla="*/ 179 w 838"/>
                <a:gd name="T65" fmla="*/ 685 h 834"/>
                <a:gd name="T66" fmla="*/ 259 w 838"/>
                <a:gd name="T67" fmla="*/ 240 h 834"/>
                <a:gd name="T68" fmla="*/ 346 w 838"/>
                <a:gd name="T69" fmla="*/ 223 h 834"/>
                <a:gd name="T70" fmla="*/ 371 w 838"/>
                <a:gd name="T71" fmla="*/ 488 h 834"/>
                <a:gd name="T72" fmla="*/ 289 w 838"/>
                <a:gd name="T73" fmla="*/ 504 h 834"/>
                <a:gd name="T74" fmla="*/ 259 w 838"/>
                <a:gd name="T75" fmla="*/ 240 h 834"/>
                <a:gd name="T76" fmla="*/ 323 w 838"/>
                <a:gd name="T77" fmla="*/ 713 h 834"/>
                <a:gd name="T78" fmla="*/ 370 w 838"/>
                <a:gd name="T79" fmla="*/ 685 h 834"/>
                <a:gd name="T80" fmla="*/ 517 w 838"/>
                <a:gd name="T81" fmla="*/ 795 h 834"/>
                <a:gd name="T82" fmla="*/ 517 w 838"/>
                <a:gd name="T83" fmla="*/ 795 h 834"/>
                <a:gd name="T84" fmla="*/ 554 w 838"/>
                <a:gd name="T85" fmla="*/ 581 h 834"/>
                <a:gd name="T86" fmla="*/ 468 w 838"/>
                <a:gd name="T87" fmla="*/ 565 h 834"/>
                <a:gd name="T88" fmla="*/ 495 w 838"/>
                <a:gd name="T89" fmla="*/ 294 h 834"/>
                <a:gd name="T90" fmla="*/ 585 w 838"/>
                <a:gd name="T91" fmla="*/ 312 h 834"/>
                <a:gd name="T92" fmla="*/ 703 w 838"/>
                <a:gd name="T93" fmla="*/ 714 h 834"/>
                <a:gd name="T94" fmla="*/ 703 w 838"/>
                <a:gd name="T95" fmla="*/ 714 h 834"/>
                <a:gd name="T96" fmla="*/ 748 w 838"/>
                <a:gd name="T97" fmla="*/ 504 h 834"/>
                <a:gd name="T98" fmla="*/ 666 w 838"/>
                <a:gd name="T99" fmla="*/ 488 h 834"/>
                <a:gd name="T100" fmla="*/ 702 w 838"/>
                <a:gd name="T101" fmla="*/ 223 h 834"/>
                <a:gd name="T102" fmla="*/ 789 w 838"/>
                <a:gd name="T103" fmla="*/ 24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8" h="834">
                  <a:moveTo>
                    <a:pt x="837" y="165"/>
                  </a:moveTo>
                  <a:cubicBezTo>
                    <a:pt x="836" y="157"/>
                    <a:pt x="800" y="8"/>
                    <a:pt x="798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797" y="158"/>
                    <a:pt x="797" y="158"/>
                    <a:pt x="797" y="158"/>
                  </a:cubicBezTo>
                  <a:cubicBezTo>
                    <a:pt x="799" y="169"/>
                    <a:pt x="779" y="171"/>
                    <a:pt x="772" y="171"/>
                  </a:cubicBezTo>
                  <a:cubicBezTo>
                    <a:pt x="696" y="171"/>
                    <a:pt x="696" y="171"/>
                    <a:pt x="696" y="171"/>
                  </a:cubicBezTo>
                  <a:cubicBezTo>
                    <a:pt x="687" y="171"/>
                    <a:pt x="668" y="169"/>
                    <a:pt x="666" y="158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15" y="56"/>
                    <a:pt x="615" y="56"/>
                    <a:pt x="615" y="56"/>
                  </a:cubicBezTo>
                  <a:cubicBezTo>
                    <a:pt x="579" y="56"/>
                    <a:pt x="579" y="56"/>
                    <a:pt x="579" y="56"/>
                  </a:cubicBezTo>
                  <a:cubicBezTo>
                    <a:pt x="595" y="226"/>
                    <a:pt x="595" y="226"/>
                    <a:pt x="595" y="226"/>
                  </a:cubicBezTo>
                  <a:cubicBezTo>
                    <a:pt x="596" y="238"/>
                    <a:pt x="576" y="240"/>
                    <a:pt x="568" y="240"/>
                  </a:cubicBezTo>
                  <a:cubicBezTo>
                    <a:pt x="488" y="240"/>
                    <a:pt x="488" y="240"/>
                    <a:pt x="488" y="240"/>
                  </a:cubicBezTo>
                  <a:cubicBezTo>
                    <a:pt x="480" y="240"/>
                    <a:pt x="459" y="238"/>
                    <a:pt x="459" y="226"/>
                  </a:cubicBezTo>
                  <a:cubicBezTo>
                    <a:pt x="455" y="56"/>
                    <a:pt x="455" y="56"/>
                    <a:pt x="455" y="56"/>
                  </a:cubicBezTo>
                  <a:cubicBezTo>
                    <a:pt x="419" y="56"/>
                    <a:pt x="419" y="56"/>
                    <a:pt x="419" y="56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80" y="158"/>
                    <a:pt x="380" y="158"/>
                    <a:pt x="380" y="158"/>
                  </a:cubicBezTo>
                  <a:cubicBezTo>
                    <a:pt x="380" y="169"/>
                    <a:pt x="360" y="171"/>
                    <a:pt x="352" y="171"/>
                  </a:cubicBezTo>
                  <a:cubicBezTo>
                    <a:pt x="276" y="171"/>
                    <a:pt x="276" y="171"/>
                    <a:pt x="276" y="171"/>
                  </a:cubicBezTo>
                  <a:cubicBezTo>
                    <a:pt x="268" y="171"/>
                    <a:pt x="248" y="169"/>
                    <a:pt x="249" y="15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0" y="169"/>
                    <a:pt x="150" y="171"/>
                    <a:pt x="142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59" y="171"/>
                    <a:pt x="38" y="169"/>
                    <a:pt x="41" y="15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0" y="168"/>
                    <a:pt x="0" y="166"/>
                    <a:pt x="0" y="174"/>
                  </a:cubicBezTo>
                  <a:cubicBezTo>
                    <a:pt x="11" y="298"/>
                    <a:pt x="21" y="422"/>
                    <a:pt x="32" y="545"/>
                  </a:cubicBezTo>
                  <a:cubicBezTo>
                    <a:pt x="32" y="546"/>
                    <a:pt x="47" y="728"/>
                    <a:pt x="47" y="729"/>
                  </a:cubicBezTo>
                  <a:cubicBezTo>
                    <a:pt x="50" y="747"/>
                    <a:pt x="73" y="752"/>
                    <a:pt x="88" y="752"/>
                  </a:cubicBezTo>
                  <a:cubicBezTo>
                    <a:pt x="186" y="752"/>
                    <a:pt x="186" y="752"/>
                    <a:pt x="186" y="752"/>
                  </a:cubicBezTo>
                  <a:cubicBezTo>
                    <a:pt x="203" y="752"/>
                    <a:pt x="231" y="745"/>
                    <a:pt x="233" y="724"/>
                  </a:cubicBezTo>
                  <a:cubicBezTo>
                    <a:pt x="234" y="745"/>
                    <a:pt x="259" y="752"/>
                    <a:pt x="276" y="752"/>
                  </a:cubicBezTo>
                  <a:cubicBezTo>
                    <a:pt x="374" y="752"/>
                    <a:pt x="374" y="752"/>
                    <a:pt x="374" y="752"/>
                  </a:cubicBezTo>
                  <a:cubicBezTo>
                    <a:pt x="390" y="752"/>
                    <a:pt x="419" y="744"/>
                    <a:pt x="419" y="724"/>
                  </a:cubicBezTo>
                  <a:cubicBezTo>
                    <a:pt x="419" y="803"/>
                    <a:pt x="419" y="803"/>
                    <a:pt x="419" y="803"/>
                  </a:cubicBezTo>
                  <a:cubicBezTo>
                    <a:pt x="419" y="825"/>
                    <a:pt x="448" y="834"/>
                    <a:pt x="465" y="834"/>
                  </a:cubicBezTo>
                  <a:cubicBezTo>
                    <a:pt x="567" y="834"/>
                    <a:pt x="567" y="834"/>
                    <a:pt x="567" y="834"/>
                  </a:cubicBezTo>
                  <a:cubicBezTo>
                    <a:pt x="583" y="834"/>
                    <a:pt x="609" y="827"/>
                    <a:pt x="611" y="807"/>
                  </a:cubicBezTo>
                  <a:cubicBezTo>
                    <a:pt x="611" y="805"/>
                    <a:pt x="614" y="742"/>
                    <a:pt x="614" y="740"/>
                  </a:cubicBezTo>
                  <a:cubicBezTo>
                    <a:pt x="624" y="748"/>
                    <a:pt x="639" y="752"/>
                    <a:pt x="652" y="752"/>
                  </a:cubicBezTo>
                  <a:cubicBezTo>
                    <a:pt x="750" y="752"/>
                    <a:pt x="750" y="752"/>
                    <a:pt x="750" y="752"/>
                  </a:cubicBezTo>
                  <a:cubicBezTo>
                    <a:pt x="762" y="752"/>
                    <a:pt x="777" y="749"/>
                    <a:pt x="785" y="739"/>
                  </a:cubicBezTo>
                  <a:cubicBezTo>
                    <a:pt x="790" y="734"/>
                    <a:pt x="790" y="729"/>
                    <a:pt x="791" y="722"/>
                  </a:cubicBezTo>
                  <a:cubicBezTo>
                    <a:pt x="793" y="693"/>
                    <a:pt x="833" y="223"/>
                    <a:pt x="835" y="199"/>
                  </a:cubicBezTo>
                  <a:cubicBezTo>
                    <a:pt x="835" y="196"/>
                    <a:pt x="838" y="168"/>
                    <a:pt x="837" y="165"/>
                  </a:cubicBezTo>
                  <a:close/>
                  <a:moveTo>
                    <a:pt x="49" y="240"/>
                  </a:moveTo>
                  <a:cubicBezTo>
                    <a:pt x="51" y="230"/>
                    <a:pt x="60" y="223"/>
                    <a:pt x="70" y="22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6" y="223"/>
                    <a:pt x="155" y="230"/>
                    <a:pt x="159" y="240"/>
                  </a:cubicBezTo>
                  <a:cubicBezTo>
                    <a:pt x="172" y="488"/>
                    <a:pt x="172" y="488"/>
                    <a:pt x="172" y="488"/>
                  </a:cubicBezTo>
                  <a:cubicBezTo>
                    <a:pt x="169" y="498"/>
                    <a:pt x="161" y="504"/>
                    <a:pt x="151" y="504"/>
                  </a:cubicBezTo>
                  <a:cubicBezTo>
                    <a:pt x="90" y="504"/>
                    <a:pt x="90" y="504"/>
                    <a:pt x="90" y="504"/>
                  </a:cubicBezTo>
                  <a:cubicBezTo>
                    <a:pt x="80" y="504"/>
                    <a:pt x="71" y="497"/>
                    <a:pt x="68" y="488"/>
                  </a:cubicBezTo>
                  <a:lnTo>
                    <a:pt x="49" y="240"/>
                  </a:lnTo>
                  <a:close/>
                  <a:moveTo>
                    <a:pt x="179" y="685"/>
                  </a:moveTo>
                  <a:cubicBezTo>
                    <a:pt x="171" y="705"/>
                    <a:pt x="150" y="716"/>
                    <a:pt x="129" y="714"/>
                  </a:cubicBezTo>
                  <a:cubicBezTo>
                    <a:pt x="64" y="708"/>
                    <a:pt x="64" y="616"/>
                    <a:pt x="130" y="618"/>
                  </a:cubicBezTo>
                  <a:cubicBezTo>
                    <a:pt x="166" y="620"/>
                    <a:pt x="192" y="654"/>
                    <a:pt x="179" y="685"/>
                  </a:cubicBezTo>
                  <a:cubicBezTo>
                    <a:pt x="177" y="691"/>
                    <a:pt x="180" y="682"/>
                    <a:pt x="179" y="685"/>
                  </a:cubicBezTo>
                  <a:close/>
                  <a:moveTo>
                    <a:pt x="259" y="240"/>
                  </a:moveTo>
                  <a:cubicBezTo>
                    <a:pt x="262" y="230"/>
                    <a:pt x="270" y="223"/>
                    <a:pt x="281" y="223"/>
                  </a:cubicBezTo>
                  <a:cubicBezTo>
                    <a:pt x="346" y="223"/>
                    <a:pt x="346" y="223"/>
                    <a:pt x="346" y="223"/>
                  </a:cubicBezTo>
                  <a:cubicBezTo>
                    <a:pt x="357" y="223"/>
                    <a:pt x="366" y="230"/>
                    <a:pt x="369" y="240"/>
                  </a:cubicBezTo>
                  <a:cubicBezTo>
                    <a:pt x="371" y="488"/>
                    <a:pt x="371" y="488"/>
                    <a:pt x="371" y="488"/>
                  </a:cubicBezTo>
                  <a:cubicBezTo>
                    <a:pt x="368" y="497"/>
                    <a:pt x="360" y="504"/>
                    <a:pt x="350" y="504"/>
                  </a:cubicBezTo>
                  <a:cubicBezTo>
                    <a:pt x="289" y="504"/>
                    <a:pt x="289" y="504"/>
                    <a:pt x="289" y="504"/>
                  </a:cubicBezTo>
                  <a:cubicBezTo>
                    <a:pt x="279" y="504"/>
                    <a:pt x="270" y="497"/>
                    <a:pt x="267" y="488"/>
                  </a:cubicBezTo>
                  <a:lnTo>
                    <a:pt x="259" y="240"/>
                  </a:lnTo>
                  <a:close/>
                  <a:moveTo>
                    <a:pt x="370" y="685"/>
                  </a:moveTo>
                  <a:cubicBezTo>
                    <a:pt x="361" y="705"/>
                    <a:pt x="342" y="714"/>
                    <a:pt x="323" y="713"/>
                  </a:cubicBezTo>
                  <a:cubicBezTo>
                    <a:pt x="255" y="712"/>
                    <a:pt x="256" y="618"/>
                    <a:pt x="322" y="618"/>
                  </a:cubicBezTo>
                  <a:cubicBezTo>
                    <a:pt x="358" y="618"/>
                    <a:pt x="384" y="654"/>
                    <a:pt x="370" y="685"/>
                  </a:cubicBezTo>
                  <a:cubicBezTo>
                    <a:pt x="368" y="691"/>
                    <a:pt x="371" y="682"/>
                    <a:pt x="370" y="685"/>
                  </a:cubicBezTo>
                  <a:close/>
                  <a:moveTo>
                    <a:pt x="517" y="795"/>
                  </a:moveTo>
                  <a:cubicBezTo>
                    <a:pt x="448" y="795"/>
                    <a:pt x="449" y="700"/>
                    <a:pt x="518" y="698"/>
                  </a:cubicBezTo>
                  <a:cubicBezTo>
                    <a:pt x="588" y="696"/>
                    <a:pt x="588" y="795"/>
                    <a:pt x="517" y="795"/>
                  </a:cubicBezTo>
                  <a:close/>
                  <a:moveTo>
                    <a:pt x="576" y="565"/>
                  </a:moveTo>
                  <a:cubicBezTo>
                    <a:pt x="573" y="575"/>
                    <a:pt x="564" y="581"/>
                    <a:pt x="554" y="581"/>
                  </a:cubicBezTo>
                  <a:cubicBezTo>
                    <a:pt x="490" y="581"/>
                    <a:pt x="490" y="581"/>
                    <a:pt x="490" y="581"/>
                  </a:cubicBezTo>
                  <a:cubicBezTo>
                    <a:pt x="480" y="581"/>
                    <a:pt x="471" y="575"/>
                    <a:pt x="468" y="565"/>
                  </a:cubicBezTo>
                  <a:cubicBezTo>
                    <a:pt x="471" y="312"/>
                    <a:pt x="471" y="312"/>
                    <a:pt x="471" y="312"/>
                  </a:cubicBezTo>
                  <a:cubicBezTo>
                    <a:pt x="474" y="302"/>
                    <a:pt x="484" y="294"/>
                    <a:pt x="495" y="294"/>
                  </a:cubicBezTo>
                  <a:cubicBezTo>
                    <a:pt x="562" y="294"/>
                    <a:pt x="562" y="294"/>
                    <a:pt x="562" y="294"/>
                  </a:cubicBezTo>
                  <a:cubicBezTo>
                    <a:pt x="573" y="294"/>
                    <a:pt x="582" y="302"/>
                    <a:pt x="585" y="312"/>
                  </a:cubicBezTo>
                  <a:lnTo>
                    <a:pt x="576" y="565"/>
                  </a:lnTo>
                  <a:close/>
                  <a:moveTo>
                    <a:pt x="703" y="714"/>
                  </a:moveTo>
                  <a:cubicBezTo>
                    <a:pt x="638" y="714"/>
                    <a:pt x="641" y="621"/>
                    <a:pt x="708" y="618"/>
                  </a:cubicBezTo>
                  <a:cubicBezTo>
                    <a:pt x="776" y="616"/>
                    <a:pt x="772" y="714"/>
                    <a:pt x="703" y="714"/>
                  </a:cubicBezTo>
                  <a:close/>
                  <a:moveTo>
                    <a:pt x="770" y="488"/>
                  </a:moveTo>
                  <a:cubicBezTo>
                    <a:pt x="766" y="497"/>
                    <a:pt x="757" y="504"/>
                    <a:pt x="748" y="504"/>
                  </a:cubicBezTo>
                  <a:cubicBezTo>
                    <a:pt x="686" y="504"/>
                    <a:pt x="686" y="504"/>
                    <a:pt x="686" y="504"/>
                  </a:cubicBezTo>
                  <a:cubicBezTo>
                    <a:pt x="677" y="504"/>
                    <a:pt x="668" y="498"/>
                    <a:pt x="666" y="488"/>
                  </a:cubicBezTo>
                  <a:cubicBezTo>
                    <a:pt x="679" y="240"/>
                    <a:pt x="679" y="240"/>
                    <a:pt x="679" y="240"/>
                  </a:cubicBezTo>
                  <a:cubicBezTo>
                    <a:pt x="682" y="230"/>
                    <a:pt x="692" y="223"/>
                    <a:pt x="702" y="223"/>
                  </a:cubicBezTo>
                  <a:cubicBezTo>
                    <a:pt x="768" y="223"/>
                    <a:pt x="768" y="223"/>
                    <a:pt x="768" y="223"/>
                  </a:cubicBezTo>
                  <a:cubicBezTo>
                    <a:pt x="778" y="223"/>
                    <a:pt x="787" y="230"/>
                    <a:pt x="789" y="240"/>
                  </a:cubicBezTo>
                  <a:lnTo>
                    <a:pt x="770" y="4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-13895388" y="5759450"/>
              <a:ext cx="123825" cy="431800"/>
            </a:xfrm>
            <a:custGeom>
              <a:avLst/>
              <a:gdLst>
                <a:gd name="T0" fmla="*/ 28 w 78"/>
                <a:gd name="T1" fmla="*/ 0 h 272"/>
                <a:gd name="T2" fmla="*/ 0 w 78"/>
                <a:gd name="T3" fmla="*/ 272 h 272"/>
                <a:gd name="T4" fmla="*/ 78 w 78"/>
                <a:gd name="T5" fmla="*/ 0 h 272"/>
                <a:gd name="T6" fmla="*/ 28 w 78"/>
                <a:gd name="T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272">
                  <a:moveTo>
                    <a:pt x="28" y="0"/>
                  </a:moveTo>
                  <a:lnTo>
                    <a:pt x="0" y="272"/>
                  </a:lnTo>
                  <a:lnTo>
                    <a:pt x="7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-13704888" y="5759450"/>
              <a:ext cx="128588" cy="536575"/>
            </a:xfrm>
            <a:custGeom>
              <a:avLst/>
              <a:gdLst>
                <a:gd name="T0" fmla="*/ 31 w 81"/>
                <a:gd name="T1" fmla="*/ 0 h 338"/>
                <a:gd name="T2" fmla="*/ 0 w 81"/>
                <a:gd name="T3" fmla="*/ 338 h 338"/>
                <a:gd name="T4" fmla="*/ 81 w 81"/>
                <a:gd name="T5" fmla="*/ 0 h 338"/>
                <a:gd name="T6" fmla="*/ 31 w 81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38">
                  <a:moveTo>
                    <a:pt x="31" y="0"/>
                  </a:moveTo>
                  <a:lnTo>
                    <a:pt x="0" y="338"/>
                  </a:lnTo>
                  <a:lnTo>
                    <a:pt x="8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-13122275" y="5759450"/>
              <a:ext cx="82550" cy="569912"/>
            </a:xfrm>
            <a:custGeom>
              <a:avLst/>
              <a:gdLst>
                <a:gd name="T0" fmla="*/ 4 w 52"/>
                <a:gd name="T1" fmla="*/ 0 h 359"/>
                <a:gd name="T2" fmla="*/ 0 w 52"/>
                <a:gd name="T3" fmla="*/ 359 h 359"/>
                <a:gd name="T4" fmla="*/ 52 w 52"/>
                <a:gd name="T5" fmla="*/ 0 h 359"/>
                <a:gd name="T6" fmla="*/ 4 w 52"/>
                <a:gd name="T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59">
                  <a:moveTo>
                    <a:pt x="4" y="0"/>
                  </a:moveTo>
                  <a:lnTo>
                    <a:pt x="0" y="359"/>
                  </a:lnTo>
                  <a:lnTo>
                    <a:pt x="52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>
              <a:off x="-12920663" y="5759450"/>
              <a:ext cx="79375" cy="536575"/>
            </a:xfrm>
            <a:custGeom>
              <a:avLst/>
              <a:gdLst>
                <a:gd name="T0" fmla="*/ 50 w 50"/>
                <a:gd name="T1" fmla="*/ 0 h 338"/>
                <a:gd name="T2" fmla="*/ 0 w 50"/>
                <a:gd name="T3" fmla="*/ 0 h 338"/>
                <a:gd name="T4" fmla="*/ 10 w 50"/>
                <a:gd name="T5" fmla="*/ 338 h 338"/>
                <a:gd name="T6" fmla="*/ 50 w 50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38">
                  <a:moveTo>
                    <a:pt x="50" y="0"/>
                  </a:moveTo>
                  <a:lnTo>
                    <a:pt x="0" y="0"/>
                  </a:lnTo>
                  <a:lnTo>
                    <a:pt x="10" y="338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1" name="Freeform 24"/>
            <p:cNvSpPr>
              <a:spLocks/>
            </p:cNvSpPr>
            <p:nvPr/>
          </p:nvSpPr>
          <p:spPr bwMode="auto">
            <a:xfrm>
              <a:off x="-12398375" y="5969000"/>
              <a:ext cx="82550" cy="577850"/>
            </a:xfrm>
            <a:custGeom>
              <a:avLst/>
              <a:gdLst>
                <a:gd name="T0" fmla="*/ 52 w 52"/>
                <a:gd name="T1" fmla="*/ 0 h 364"/>
                <a:gd name="T2" fmla="*/ 0 w 52"/>
                <a:gd name="T3" fmla="*/ 0 h 364"/>
                <a:gd name="T4" fmla="*/ 43 w 52"/>
                <a:gd name="T5" fmla="*/ 364 h 364"/>
                <a:gd name="T6" fmla="*/ 52 w 52"/>
                <a:gd name="T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64">
                  <a:moveTo>
                    <a:pt x="52" y="0"/>
                  </a:moveTo>
                  <a:lnTo>
                    <a:pt x="0" y="0"/>
                  </a:lnTo>
                  <a:lnTo>
                    <a:pt x="43" y="364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-12195175" y="5969000"/>
              <a:ext cx="85725" cy="577850"/>
            </a:xfrm>
            <a:custGeom>
              <a:avLst/>
              <a:gdLst>
                <a:gd name="T0" fmla="*/ 52 w 54"/>
                <a:gd name="T1" fmla="*/ 0 h 364"/>
                <a:gd name="T2" fmla="*/ 0 w 54"/>
                <a:gd name="T3" fmla="*/ 0 h 364"/>
                <a:gd name="T4" fmla="*/ 54 w 54"/>
                <a:gd name="T5" fmla="*/ 364 h 364"/>
                <a:gd name="T6" fmla="*/ 52 w 54"/>
                <a:gd name="T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64">
                  <a:moveTo>
                    <a:pt x="52" y="0"/>
                  </a:moveTo>
                  <a:lnTo>
                    <a:pt x="0" y="0"/>
                  </a:lnTo>
                  <a:lnTo>
                    <a:pt x="54" y="364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-11693525" y="5759450"/>
              <a:ext cx="131763" cy="569912"/>
            </a:xfrm>
            <a:custGeom>
              <a:avLst/>
              <a:gdLst>
                <a:gd name="T0" fmla="*/ 48 w 83"/>
                <a:gd name="T1" fmla="*/ 0 h 359"/>
                <a:gd name="T2" fmla="*/ 0 w 83"/>
                <a:gd name="T3" fmla="*/ 0 h 359"/>
                <a:gd name="T4" fmla="*/ 83 w 83"/>
                <a:gd name="T5" fmla="*/ 359 h 359"/>
                <a:gd name="T6" fmla="*/ 48 w 83"/>
                <a:gd name="T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359">
                  <a:moveTo>
                    <a:pt x="48" y="0"/>
                  </a:moveTo>
                  <a:lnTo>
                    <a:pt x="0" y="0"/>
                  </a:lnTo>
                  <a:lnTo>
                    <a:pt x="83" y="359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-11498263" y="5759450"/>
              <a:ext cx="117475" cy="390525"/>
            </a:xfrm>
            <a:custGeom>
              <a:avLst/>
              <a:gdLst>
                <a:gd name="T0" fmla="*/ 50 w 74"/>
                <a:gd name="T1" fmla="*/ 0 h 246"/>
                <a:gd name="T2" fmla="*/ 0 w 74"/>
                <a:gd name="T3" fmla="*/ 0 h 246"/>
                <a:gd name="T4" fmla="*/ 74 w 74"/>
                <a:gd name="T5" fmla="*/ 246 h 246"/>
                <a:gd name="T6" fmla="*/ 50 w 74"/>
                <a:gd name="T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246">
                  <a:moveTo>
                    <a:pt x="50" y="0"/>
                  </a:moveTo>
                  <a:lnTo>
                    <a:pt x="0" y="0"/>
                  </a:lnTo>
                  <a:lnTo>
                    <a:pt x="74" y="246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482341" y="1919290"/>
            <a:ext cx="578614" cy="611429"/>
            <a:chOff x="276803" y="1079222"/>
            <a:chExt cx="980676" cy="1026031"/>
          </a:xfrm>
          <a:solidFill>
            <a:schemeClr val="bg1"/>
          </a:solidFill>
        </p:grpSpPr>
        <p:grpSp>
          <p:nvGrpSpPr>
            <p:cNvPr id="136" name="Group 127"/>
            <p:cNvGrpSpPr/>
            <p:nvPr/>
          </p:nvGrpSpPr>
          <p:grpSpPr>
            <a:xfrm>
              <a:off x="276803" y="1246709"/>
              <a:ext cx="980676" cy="858544"/>
              <a:chOff x="3570292" y="1924315"/>
              <a:chExt cx="866770" cy="758825"/>
            </a:xfrm>
            <a:grpFill/>
          </p:grpSpPr>
          <p:sp>
            <p:nvSpPr>
              <p:cNvPr id="138" name="Freeform 141"/>
              <p:cNvSpPr>
                <a:spLocks/>
              </p:cNvSpPr>
              <p:nvPr/>
            </p:nvSpPr>
            <p:spPr bwMode="auto">
              <a:xfrm>
                <a:off x="3570292" y="1924315"/>
                <a:ext cx="342900" cy="758825"/>
              </a:xfrm>
              <a:custGeom>
                <a:avLst/>
                <a:gdLst>
                  <a:gd name="T0" fmla="*/ 2615 w 6246"/>
                  <a:gd name="T1" fmla="*/ 4983 h 13808"/>
                  <a:gd name="T2" fmla="*/ 6246 w 6246"/>
                  <a:gd name="T3" fmla="*/ 8716 h 13808"/>
                  <a:gd name="T4" fmla="*/ 6246 w 6246"/>
                  <a:gd name="T5" fmla="*/ 13791 h 13808"/>
                  <a:gd name="T6" fmla="*/ 6217 w 6246"/>
                  <a:gd name="T7" fmla="*/ 13791 h 13808"/>
                  <a:gd name="T8" fmla="*/ 6217 w 6246"/>
                  <a:gd name="T9" fmla="*/ 13808 h 13808"/>
                  <a:gd name="T10" fmla="*/ 3240 w 6246"/>
                  <a:gd name="T11" fmla="*/ 13808 h 13808"/>
                  <a:gd name="T12" fmla="*/ 3240 w 6246"/>
                  <a:gd name="T13" fmla="*/ 11617 h 13808"/>
                  <a:gd name="T14" fmla="*/ 201 w 6246"/>
                  <a:gd name="T15" fmla="*/ 7595 h 13808"/>
                  <a:gd name="T16" fmla="*/ 0 w 6246"/>
                  <a:gd name="T17" fmla="*/ 7058 h 13808"/>
                  <a:gd name="T18" fmla="*/ 0 w 6246"/>
                  <a:gd name="T19" fmla="*/ 878 h 13808"/>
                  <a:gd name="T20" fmla="*/ 877 w 6246"/>
                  <a:gd name="T21" fmla="*/ 0 h 13808"/>
                  <a:gd name="T22" fmla="*/ 1752 w 6246"/>
                  <a:gd name="T23" fmla="*/ 878 h 13808"/>
                  <a:gd name="T24" fmla="*/ 1752 w 6246"/>
                  <a:gd name="T25" fmla="*/ 4447 h 13808"/>
                  <a:gd name="T26" fmla="*/ 1177 w 6246"/>
                  <a:gd name="T27" fmla="*/ 4741 h 13808"/>
                  <a:gd name="T28" fmla="*/ 1154 w 6246"/>
                  <a:gd name="T29" fmla="*/ 6409 h 13808"/>
                  <a:gd name="T30" fmla="*/ 2812 w 6246"/>
                  <a:gd name="T31" fmla="*/ 8117 h 13808"/>
                  <a:gd name="T32" fmla="*/ 3037 w 6246"/>
                  <a:gd name="T33" fmla="*/ 7896 h 13808"/>
                  <a:gd name="T34" fmla="*/ 1377 w 6246"/>
                  <a:gd name="T35" fmla="*/ 6193 h 13808"/>
                  <a:gd name="T36" fmla="*/ 1393 w 6246"/>
                  <a:gd name="T37" fmla="*/ 4964 h 13808"/>
                  <a:gd name="T38" fmla="*/ 1760 w 6246"/>
                  <a:gd name="T39" fmla="*/ 4754 h 13808"/>
                  <a:gd name="T40" fmla="*/ 2196 w 6246"/>
                  <a:gd name="T41" fmla="*/ 4741 h 13808"/>
                  <a:gd name="T42" fmla="*/ 2615 w 6246"/>
                  <a:gd name="T43" fmla="*/ 4983 h 13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46" h="13808">
                    <a:moveTo>
                      <a:pt x="2615" y="4983"/>
                    </a:moveTo>
                    <a:lnTo>
                      <a:pt x="6246" y="8716"/>
                    </a:lnTo>
                    <a:lnTo>
                      <a:pt x="6246" y="13791"/>
                    </a:lnTo>
                    <a:lnTo>
                      <a:pt x="6217" y="13791"/>
                    </a:lnTo>
                    <a:lnTo>
                      <a:pt x="6217" y="13808"/>
                    </a:lnTo>
                    <a:lnTo>
                      <a:pt x="3240" y="13808"/>
                    </a:lnTo>
                    <a:lnTo>
                      <a:pt x="3240" y="11617"/>
                    </a:lnTo>
                    <a:lnTo>
                      <a:pt x="201" y="7595"/>
                    </a:lnTo>
                    <a:cubicBezTo>
                      <a:pt x="80" y="7445"/>
                      <a:pt x="0" y="7260"/>
                      <a:pt x="0" y="7058"/>
                    </a:cubicBezTo>
                    <a:lnTo>
                      <a:pt x="0" y="878"/>
                    </a:lnTo>
                    <a:cubicBezTo>
                      <a:pt x="0" y="394"/>
                      <a:pt x="392" y="0"/>
                      <a:pt x="877" y="0"/>
                    </a:cubicBezTo>
                    <a:cubicBezTo>
                      <a:pt x="1359" y="0"/>
                      <a:pt x="1752" y="394"/>
                      <a:pt x="1752" y="878"/>
                    </a:cubicBezTo>
                    <a:lnTo>
                      <a:pt x="1752" y="4447"/>
                    </a:lnTo>
                    <a:cubicBezTo>
                      <a:pt x="1540" y="4493"/>
                      <a:pt x="1338" y="4582"/>
                      <a:pt x="1177" y="4741"/>
                    </a:cubicBezTo>
                    <a:cubicBezTo>
                      <a:pt x="713" y="5196"/>
                      <a:pt x="701" y="5943"/>
                      <a:pt x="1154" y="6409"/>
                    </a:cubicBezTo>
                    <a:lnTo>
                      <a:pt x="2812" y="8117"/>
                    </a:lnTo>
                    <a:lnTo>
                      <a:pt x="3037" y="7896"/>
                    </a:lnTo>
                    <a:lnTo>
                      <a:pt x="1377" y="6193"/>
                    </a:lnTo>
                    <a:cubicBezTo>
                      <a:pt x="1046" y="5849"/>
                      <a:pt x="1053" y="5299"/>
                      <a:pt x="1393" y="4964"/>
                    </a:cubicBezTo>
                    <a:cubicBezTo>
                      <a:pt x="1500" y="4864"/>
                      <a:pt x="1625" y="4792"/>
                      <a:pt x="1760" y="4754"/>
                    </a:cubicBezTo>
                    <a:cubicBezTo>
                      <a:pt x="1904" y="4713"/>
                      <a:pt x="2053" y="4711"/>
                      <a:pt x="2196" y="4741"/>
                    </a:cubicBezTo>
                    <a:cubicBezTo>
                      <a:pt x="2358" y="4781"/>
                      <a:pt x="2502" y="4864"/>
                      <a:pt x="2615" y="498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39" name="Freeform 142"/>
              <p:cNvSpPr>
                <a:spLocks/>
              </p:cNvSpPr>
              <p:nvPr/>
            </p:nvSpPr>
            <p:spPr bwMode="auto">
              <a:xfrm>
                <a:off x="4094162" y="1924315"/>
                <a:ext cx="342900" cy="758825"/>
              </a:xfrm>
              <a:custGeom>
                <a:avLst/>
                <a:gdLst>
                  <a:gd name="T0" fmla="*/ 3633 w 6247"/>
                  <a:gd name="T1" fmla="*/ 4983 h 13808"/>
                  <a:gd name="T2" fmla="*/ 0 w 6247"/>
                  <a:gd name="T3" fmla="*/ 8716 h 13808"/>
                  <a:gd name="T4" fmla="*/ 0 w 6247"/>
                  <a:gd name="T5" fmla="*/ 13791 h 13808"/>
                  <a:gd name="T6" fmla="*/ 29 w 6247"/>
                  <a:gd name="T7" fmla="*/ 13791 h 13808"/>
                  <a:gd name="T8" fmla="*/ 29 w 6247"/>
                  <a:gd name="T9" fmla="*/ 13808 h 13808"/>
                  <a:gd name="T10" fmla="*/ 3009 w 6247"/>
                  <a:gd name="T11" fmla="*/ 13808 h 13808"/>
                  <a:gd name="T12" fmla="*/ 3009 w 6247"/>
                  <a:gd name="T13" fmla="*/ 11617 h 13808"/>
                  <a:gd name="T14" fmla="*/ 6046 w 6247"/>
                  <a:gd name="T15" fmla="*/ 7595 h 13808"/>
                  <a:gd name="T16" fmla="*/ 6247 w 6247"/>
                  <a:gd name="T17" fmla="*/ 7058 h 13808"/>
                  <a:gd name="T18" fmla="*/ 6247 w 6247"/>
                  <a:gd name="T19" fmla="*/ 878 h 13808"/>
                  <a:gd name="T20" fmla="*/ 5370 w 6247"/>
                  <a:gd name="T21" fmla="*/ 0 h 13808"/>
                  <a:gd name="T22" fmla="*/ 4496 w 6247"/>
                  <a:gd name="T23" fmla="*/ 878 h 13808"/>
                  <a:gd name="T24" fmla="*/ 4496 w 6247"/>
                  <a:gd name="T25" fmla="*/ 4447 h 13808"/>
                  <a:gd name="T26" fmla="*/ 5071 w 6247"/>
                  <a:gd name="T27" fmla="*/ 4741 h 13808"/>
                  <a:gd name="T28" fmla="*/ 5094 w 6247"/>
                  <a:gd name="T29" fmla="*/ 6409 h 13808"/>
                  <a:gd name="T30" fmla="*/ 3436 w 6247"/>
                  <a:gd name="T31" fmla="*/ 8117 h 13808"/>
                  <a:gd name="T32" fmla="*/ 3209 w 6247"/>
                  <a:gd name="T33" fmla="*/ 7896 h 13808"/>
                  <a:gd name="T34" fmla="*/ 4870 w 6247"/>
                  <a:gd name="T35" fmla="*/ 6193 h 13808"/>
                  <a:gd name="T36" fmla="*/ 4854 w 6247"/>
                  <a:gd name="T37" fmla="*/ 4964 h 13808"/>
                  <a:gd name="T38" fmla="*/ 4486 w 6247"/>
                  <a:gd name="T39" fmla="*/ 4754 h 13808"/>
                  <a:gd name="T40" fmla="*/ 4051 w 6247"/>
                  <a:gd name="T41" fmla="*/ 4741 h 13808"/>
                  <a:gd name="T42" fmla="*/ 3633 w 6247"/>
                  <a:gd name="T43" fmla="*/ 4983 h 13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47" h="13808">
                    <a:moveTo>
                      <a:pt x="3633" y="4983"/>
                    </a:moveTo>
                    <a:lnTo>
                      <a:pt x="0" y="8716"/>
                    </a:lnTo>
                    <a:lnTo>
                      <a:pt x="0" y="13791"/>
                    </a:lnTo>
                    <a:lnTo>
                      <a:pt x="29" y="13791"/>
                    </a:lnTo>
                    <a:lnTo>
                      <a:pt x="29" y="13808"/>
                    </a:lnTo>
                    <a:lnTo>
                      <a:pt x="3009" y="13808"/>
                    </a:lnTo>
                    <a:lnTo>
                      <a:pt x="3009" y="11617"/>
                    </a:lnTo>
                    <a:lnTo>
                      <a:pt x="6046" y="7595"/>
                    </a:lnTo>
                    <a:cubicBezTo>
                      <a:pt x="6168" y="7445"/>
                      <a:pt x="6247" y="7260"/>
                      <a:pt x="6247" y="7058"/>
                    </a:cubicBezTo>
                    <a:lnTo>
                      <a:pt x="6247" y="878"/>
                    </a:lnTo>
                    <a:cubicBezTo>
                      <a:pt x="6247" y="394"/>
                      <a:pt x="5855" y="0"/>
                      <a:pt x="5370" y="0"/>
                    </a:cubicBezTo>
                    <a:cubicBezTo>
                      <a:pt x="4889" y="0"/>
                      <a:pt x="4496" y="394"/>
                      <a:pt x="4496" y="878"/>
                    </a:cubicBezTo>
                    <a:lnTo>
                      <a:pt x="4496" y="4447"/>
                    </a:lnTo>
                    <a:cubicBezTo>
                      <a:pt x="4709" y="4493"/>
                      <a:pt x="4909" y="4582"/>
                      <a:pt x="5071" y="4741"/>
                    </a:cubicBezTo>
                    <a:cubicBezTo>
                      <a:pt x="5536" y="5196"/>
                      <a:pt x="5547" y="5943"/>
                      <a:pt x="5094" y="6409"/>
                    </a:cubicBezTo>
                    <a:lnTo>
                      <a:pt x="3436" y="8117"/>
                    </a:lnTo>
                    <a:lnTo>
                      <a:pt x="3209" y="7896"/>
                    </a:lnTo>
                    <a:lnTo>
                      <a:pt x="4870" y="6193"/>
                    </a:lnTo>
                    <a:cubicBezTo>
                      <a:pt x="5201" y="5849"/>
                      <a:pt x="5194" y="5299"/>
                      <a:pt x="4854" y="4964"/>
                    </a:cubicBezTo>
                    <a:cubicBezTo>
                      <a:pt x="4749" y="4864"/>
                      <a:pt x="4620" y="4792"/>
                      <a:pt x="4486" y="4754"/>
                    </a:cubicBezTo>
                    <a:cubicBezTo>
                      <a:pt x="4344" y="4713"/>
                      <a:pt x="4194" y="4711"/>
                      <a:pt x="4051" y="4741"/>
                    </a:cubicBezTo>
                    <a:cubicBezTo>
                      <a:pt x="3890" y="4781"/>
                      <a:pt x="3747" y="4864"/>
                      <a:pt x="3633" y="498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37" name="Freeform 196"/>
            <p:cNvSpPr>
              <a:spLocks noEditPoints="1"/>
            </p:cNvSpPr>
            <p:nvPr/>
          </p:nvSpPr>
          <p:spPr bwMode="auto">
            <a:xfrm>
              <a:off x="494484" y="1079222"/>
              <a:ext cx="545314" cy="543013"/>
            </a:xfrm>
            <a:custGeom>
              <a:avLst/>
              <a:gdLst>
                <a:gd name="T0" fmla="*/ 200 w 564"/>
                <a:gd name="T1" fmla="*/ 14 h 564"/>
                <a:gd name="T2" fmla="*/ 84 w 564"/>
                <a:gd name="T3" fmla="*/ 84 h 564"/>
                <a:gd name="T4" fmla="*/ 14 w 564"/>
                <a:gd name="T5" fmla="*/ 198 h 564"/>
                <a:gd name="T6" fmla="*/ 2 w 564"/>
                <a:gd name="T7" fmla="*/ 312 h 564"/>
                <a:gd name="T8" fmla="*/ 50 w 564"/>
                <a:gd name="T9" fmla="*/ 440 h 564"/>
                <a:gd name="T10" fmla="*/ 148 w 564"/>
                <a:gd name="T11" fmla="*/ 530 h 564"/>
                <a:gd name="T12" fmla="*/ 282 w 564"/>
                <a:gd name="T13" fmla="*/ 564 h 564"/>
                <a:gd name="T14" fmla="*/ 392 w 564"/>
                <a:gd name="T15" fmla="*/ 542 h 564"/>
                <a:gd name="T16" fmla="*/ 500 w 564"/>
                <a:gd name="T17" fmla="*/ 462 h 564"/>
                <a:gd name="T18" fmla="*/ 560 w 564"/>
                <a:gd name="T19" fmla="*/ 340 h 564"/>
                <a:gd name="T20" fmla="*/ 560 w 564"/>
                <a:gd name="T21" fmla="*/ 226 h 564"/>
                <a:gd name="T22" fmla="*/ 500 w 564"/>
                <a:gd name="T23" fmla="*/ 104 h 564"/>
                <a:gd name="T24" fmla="*/ 392 w 564"/>
                <a:gd name="T25" fmla="*/ 24 h 564"/>
                <a:gd name="T26" fmla="*/ 282 w 564"/>
                <a:gd name="T27" fmla="*/ 0 h 564"/>
                <a:gd name="T28" fmla="*/ 378 w 564"/>
                <a:gd name="T29" fmla="*/ 428 h 564"/>
                <a:gd name="T30" fmla="*/ 302 w 564"/>
                <a:gd name="T31" fmla="*/ 504 h 564"/>
                <a:gd name="T32" fmla="*/ 312 w 564"/>
                <a:gd name="T33" fmla="*/ 510 h 564"/>
                <a:gd name="T34" fmla="*/ 320 w 564"/>
                <a:gd name="T35" fmla="*/ 516 h 564"/>
                <a:gd name="T36" fmla="*/ 278 w 564"/>
                <a:gd name="T37" fmla="*/ 524 h 564"/>
                <a:gd name="T38" fmla="*/ 270 w 564"/>
                <a:gd name="T39" fmla="*/ 430 h 564"/>
                <a:gd name="T40" fmla="*/ 278 w 564"/>
                <a:gd name="T41" fmla="*/ 422 h 564"/>
                <a:gd name="T42" fmla="*/ 296 w 564"/>
                <a:gd name="T43" fmla="*/ 416 h 564"/>
                <a:gd name="T44" fmla="*/ 294 w 564"/>
                <a:gd name="T45" fmla="*/ 398 h 564"/>
                <a:gd name="T46" fmla="*/ 276 w 564"/>
                <a:gd name="T47" fmla="*/ 396 h 564"/>
                <a:gd name="T48" fmla="*/ 270 w 564"/>
                <a:gd name="T49" fmla="*/ 338 h 564"/>
                <a:gd name="T50" fmla="*/ 248 w 564"/>
                <a:gd name="T51" fmla="*/ 330 h 564"/>
                <a:gd name="T52" fmla="*/ 190 w 564"/>
                <a:gd name="T53" fmla="*/ 294 h 564"/>
                <a:gd name="T54" fmla="*/ 154 w 564"/>
                <a:gd name="T55" fmla="*/ 244 h 564"/>
                <a:gd name="T56" fmla="*/ 126 w 564"/>
                <a:gd name="T57" fmla="*/ 234 h 564"/>
                <a:gd name="T58" fmla="*/ 100 w 564"/>
                <a:gd name="T59" fmla="*/ 142 h 564"/>
                <a:gd name="T60" fmla="*/ 92 w 564"/>
                <a:gd name="T61" fmla="*/ 136 h 564"/>
                <a:gd name="T62" fmla="*/ 138 w 564"/>
                <a:gd name="T63" fmla="*/ 84 h 564"/>
                <a:gd name="T64" fmla="*/ 262 w 564"/>
                <a:gd name="T65" fmla="*/ 38 h 564"/>
                <a:gd name="T66" fmla="*/ 284 w 564"/>
                <a:gd name="T67" fmla="*/ 94 h 564"/>
                <a:gd name="T68" fmla="*/ 310 w 564"/>
                <a:gd name="T69" fmla="*/ 98 h 564"/>
                <a:gd name="T70" fmla="*/ 316 w 564"/>
                <a:gd name="T71" fmla="*/ 112 h 564"/>
                <a:gd name="T72" fmla="*/ 294 w 564"/>
                <a:gd name="T73" fmla="*/ 140 h 564"/>
                <a:gd name="T74" fmla="*/ 312 w 564"/>
                <a:gd name="T75" fmla="*/ 142 h 564"/>
                <a:gd name="T76" fmla="*/ 318 w 564"/>
                <a:gd name="T77" fmla="*/ 178 h 564"/>
                <a:gd name="T78" fmla="*/ 338 w 564"/>
                <a:gd name="T79" fmla="*/ 186 h 564"/>
                <a:gd name="T80" fmla="*/ 346 w 564"/>
                <a:gd name="T81" fmla="*/ 192 h 564"/>
                <a:gd name="T82" fmla="*/ 298 w 564"/>
                <a:gd name="T83" fmla="*/ 198 h 564"/>
                <a:gd name="T84" fmla="*/ 264 w 564"/>
                <a:gd name="T85" fmla="*/ 222 h 564"/>
                <a:gd name="T86" fmla="*/ 260 w 564"/>
                <a:gd name="T87" fmla="*/ 282 h 564"/>
                <a:gd name="T88" fmla="*/ 248 w 564"/>
                <a:gd name="T89" fmla="*/ 284 h 564"/>
                <a:gd name="T90" fmla="*/ 244 w 564"/>
                <a:gd name="T91" fmla="*/ 250 h 564"/>
                <a:gd name="T92" fmla="*/ 214 w 564"/>
                <a:gd name="T93" fmla="*/ 242 h 564"/>
                <a:gd name="T94" fmla="*/ 206 w 564"/>
                <a:gd name="T95" fmla="*/ 250 h 564"/>
                <a:gd name="T96" fmla="*/ 244 w 564"/>
                <a:gd name="T97" fmla="*/ 310 h 564"/>
                <a:gd name="T98" fmla="*/ 312 w 564"/>
                <a:gd name="T99" fmla="*/ 316 h 564"/>
                <a:gd name="T100" fmla="*/ 400 w 564"/>
                <a:gd name="T101" fmla="*/ 360 h 564"/>
                <a:gd name="T102" fmla="*/ 382 w 564"/>
                <a:gd name="T103" fmla="*/ 128 h 564"/>
                <a:gd name="T104" fmla="*/ 364 w 564"/>
                <a:gd name="T105" fmla="*/ 132 h 564"/>
                <a:gd name="T106" fmla="*/ 356 w 564"/>
                <a:gd name="T107" fmla="*/ 98 h 564"/>
                <a:gd name="T108" fmla="*/ 348 w 564"/>
                <a:gd name="T109" fmla="*/ 90 h 564"/>
                <a:gd name="T110" fmla="*/ 328 w 564"/>
                <a:gd name="T111" fmla="*/ 86 h 564"/>
                <a:gd name="T112" fmla="*/ 382 w 564"/>
                <a:gd name="T113" fmla="*/ 58 h 564"/>
                <a:gd name="T114" fmla="*/ 406 w 564"/>
                <a:gd name="T115" fmla="*/ 108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4" h="564">
                  <a:moveTo>
                    <a:pt x="282" y="0"/>
                  </a:moveTo>
                  <a:lnTo>
                    <a:pt x="282" y="0"/>
                  </a:lnTo>
                  <a:lnTo>
                    <a:pt x="254" y="2"/>
                  </a:lnTo>
                  <a:lnTo>
                    <a:pt x="226" y="6"/>
                  </a:lnTo>
                  <a:lnTo>
                    <a:pt x="200" y="14"/>
                  </a:lnTo>
                  <a:lnTo>
                    <a:pt x="174" y="24"/>
                  </a:lnTo>
                  <a:lnTo>
                    <a:pt x="148" y="34"/>
                  </a:lnTo>
                  <a:lnTo>
                    <a:pt x="126" y="50"/>
                  </a:lnTo>
                  <a:lnTo>
                    <a:pt x="104" y="66"/>
                  </a:lnTo>
                  <a:lnTo>
                    <a:pt x="84" y="84"/>
                  </a:lnTo>
                  <a:lnTo>
                    <a:pt x="66" y="104"/>
                  </a:lnTo>
                  <a:lnTo>
                    <a:pt x="50" y="126"/>
                  </a:lnTo>
                  <a:lnTo>
                    <a:pt x="34" y="148"/>
                  </a:lnTo>
                  <a:lnTo>
                    <a:pt x="24" y="174"/>
                  </a:lnTo>
                  <a:lnTo>
                    <a:pt x="14" y="198"/>
                  </a:lnTo>
                  <a:lnTo>
                    <a:pt x="6" y="226"/>
                  </a:lnTo>
                  <a:lnTo>
                    <a:pt x="2" y="254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2" y="312"/>
                  </a:lnTo>
                  <a:lnTo>
                    <a:pt x="6" y="340"/>
                  </a:lnTo>
                  <a:lnTo>
                    <a:pt x="14" y="366"/>
                  </a:lnTo>
                  <a:lnTo>
                    <a:pt x="24" y="392"/>
                  </a:lnTo>
                  <a:lnTo>
                    <a:pt x="34" y="418"/>
                  </a:lnTo>
                  <a:lnTo>
                    <a:pt x="50" y="440"/>
                  </a:lnTo>
                  <a:lnTo>
                    <a:pt x="66" y="462"/>
                  </a:lnTo>
                  <a:lnTo>
                    <a:pt x="84" y="482"/>
                  </a:lnTo>
                  <a:lnTo>
                    <a:pt x="104" y="500"/>
                  </a:lnTo>
                  <a:lnTo>
                    <a:pt x="126" y="516"/>
                  </a:lnTo>
                  <a:lnTo>
                    <a:pt x="148" y="530"/>
                  </a:lnTo>
                  <a:lnTo>
                    <a:pt x="174" y="542"/>
                  </a:lnTo>
                  <a:lnTo>
                    <a:pt x="200" y="552"/>
                  </a:lnTo>
                  <a:lnTo>
                    <a:pt x="226" y="558"/>
                  </a:lnTo>
                  <a:lnTo>
                    <a:pt x="254" y="564"/>
                  </a:lnTo>
                  <a:lnTo>
                    <a:pt x="282" y="564"/>
                  </a:lnTo>
                  <a:lnTo>
                    <a:pt x="282" y="564"/>
                  </a:lnTo>
                  <a:lnTo>
                    <a:pt x="312" y="564"/>
                  </a:lnTo>
                  <a:lnTo>
                    <a:pt x="340" y="558"/>
                  </a:lnTo>
                  <a:lnTo>
                    <a:pt x="366" y="552"/>
                  </a:lnTo>
                  <a:lnTo>
                    <a:pt x="392" y="542"/>
                  </a:lnTo>
                  <a:lnTo>
                    <a:pt x="418" y="530"/>
                  </a:lnTo>
                  <a:lnTo>
                    <a:pt x="440" y="516"/>
                  </a:lnTo>
                  <a:lnTo>
                    <a:pt x="462" y="500"/>
                  </a:lnTo>
                  <a:lnTo>
                    <a:pt x="482" y="482"/>
                  </a:lnTo>
                  <a:lnTo>
                    <a:pt x="500" y="462"/>
                  </a:lnTo>
                  <a:lnTo>
                    <a:pt x="516" y="440"/>
                  </a:lnTo>
                  <a:lnTo>
                    <a:pt x="530" y="418"/>
                  </a:lnTo>
                  <a:lnTo>
                    <a:pt x="542" y="392"/>
                  </a:lnTo>
                  <a:lnTo>
                    <a:pt x="552" y="366"/>
                  </a:lnTo>
                  <a:lnTo>
                    <a:pt x="560" y="340"/>
                  </a:lnTo>
                  <a:lnTo>
                    <a:pt x="564" y="312"/>
                  </a:lnTo>
                  <a:lnTo>
                    <a:pt x="564" y="282"/>
                  </a:lnTo>
                  <a:lnTo>
                    <a:pt x="564" y="282"/>
                  </a:lnTo>
                  <a:lnTo>
                    <a:pt x="564" y="254"/>
                  </a:lnTo>
                  <a:lnTo>
                    <a:pt x="560" y="226"/>
                  </a:lnTo>
                  <a:lnTo>
                    <a:pt x="552" y="198"/>
                  </a:lnTo>
                  <a:lnTo>
                    <a:pt x="542" y="174"/>
                  </a:lnTo>
                  <a:lnTo>
                    <a:pt x="530" y="148"/>
                  </a:lnTo>
                  <a:lnTo>
                    <a:pt x="516" y="126"/>
                  </a:lnTo>
                  <a:lnTo>
                    <a:pt x="500" y="104"/>
                  </a:lnTo>
                  <a:lnTo>
                    <a:pt x="482" y="84"/>
                  </a:lnTo>
                  <a:lnTo>
                    <a:pt x="462" y="66"/>
                  </a:lnTo>
                  <a:lnTo>
                    <a:pt x="440" y="50"/>
                  </a:lnTo>
                  <a:lnTo>
                    <a:pt x="418" y="34"/>
                  </a:lnTo>
                  <a:lnTo>
                    <a:pt x="392" y="24"/>
                  </a:lnTo>
                  <a:lnTo>
                    <a:pt x="366" y="14"/>
                  </a:lnTo>
                  <a:lnTo>
                    <a:pt x="340" y="6"/>
                  </a:lnTo>
                  <a:lnTo>
                    <a:pt x="312" y="2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402" y="370"/>
                  </a:moveTo>
                  <a:lnTo>
                    <a:pt x="402" y="370"/>
                  </a:lnTo>
                  <a:lnTo>
                    <a:pt x="402" y="378"/>
                  </a:lnTo>
                  <a:lnTo>
                    <a:pt x="398" y="384"/>
                  </a:lnTo>
                  <a:lnTo>
                    <a:pt x="378" y="428"/>
                  </a:lnTo>
                  <a:lnTo>
                    <a:pt x="378" y="428"/>
                  </a:lnTo>
                  <a:lnTo>
                    <a:pt x="374" y="434"/>
                  </a:lnTo>
                  <a:lnTo>
                    <a:pt x="368" y="442"/>
                  </a:lnTo>
                  <a:lnTo>
                    <a:pt x="302" y="504"/>
                  </a:lnTo>
                  <a:lnTo>
                    <a:pt x="302" y="504"/>
                  </a:lnTo>
                  <a:lnTo>
                    <a:pt x="300" y="506"/>
                  </a:lnTo>
                  <a:lnTo>
                    <a:pt x="300" y="508"/>
                  </a:lnTo>
                  <a:lnTo>
                    <a:pt x="302" y="508"/>
                  </a:lnTo>
                  <a:lnTo>
                    <a:pt x="304" y="510"/>
                  </a:lnTo>
                  <a:lnTo>
                    <a:pt x="312" y="510"/>
                  </a:lnTo>
                  <a:lnTo>
                    <a:pt x="312" y="510"/>
                  </a:lnTo>
                  <a:lnTo>
                    <a:pt x="318" y="512"/>
                  </a:lnTo>
                  <a:lnTo>
                    <a:pt x="318" y="514"/>
                  </a:lnTo>
                  <a:lnTo>
                    <a:pt x="320" y="516"/>
                  </a:lnTo>
                  <a:lnTo>
                    <a:pt x="320" y="516"/>
                  </a:lnTo>
                  <a:lnTo>
                    <a:pt x="318" y="518"/>
                  </a:lnTo>
                  <a:lnTo>
                    <a:pt x="318" y="522"/>
                  </a:lnTo>
                  <a:lnTo>
                    <a:pt x="312" y="524"/>
                  </a:lnTo>
                  <a:lnTo>
                    <a:pt x="278" y="524"/>
                  </a:lnTo>
                  <a:lnTo>
                    <a:pt x="278" y="524"/>
                  </a:lnTo>
                  <a:lnTo>
                    <a:pt x="276" y="522"/>
                  </a:lnTo>
                  <a:lnTo>
                    <a:pt x="272" y="520"/>
                  </a:lnTo>
                  <a:lnTo>
                    <a:pt x="272" y="518"/>
                  </a:lnTo>
                  <a:lnTo>
                    <a:pt x="270" y="516"/>
                  </a:lnTo>
                  <a:lnTo>
                    <a:pt x="270" y="430"/>
                  </a:lnTo>
                  <a:lnTo>
                    <a:pt x="270" y="430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6" y="422"/>
                  </a:lnTo>
                  <a:lnTo>
                    <a:pt x="278" y="422"/>
                  </a:lnTo>
                  <a:lnTo>
                    <a:pt x="288" y="422"/>
                  </a:lnTo>
                  <a:lnTo>
                    <a:pt x="288" y="422"/>
                  </a:lnTo>
                  <a:lnTo>
                    <a:pt x="290" y="420"/>
                  </a:lnTo>
                  <a:lnTo>
                    <a:pt x="294" y="420"/>
                  </a:lnTo>
                  <a:lnTo>
                    <a:pt x="296" y="416"/>
                  </a:lnTo>
                  <a:lnTo>
                    <a:pt x="296" y="414"/>
                  </a:lnTo>
                  <a:lnTo>
                    <a:pt x="296" y="404"/>
                  </a:lnTo>
                  <a:lnTo>
                    <a:pt x="296" y="404"/>
                  </a:lnTo>
                  <a:lnTo>
                    <a:pt x="296" y="402"/>
                  </a:lnTo>
                  <a:lnTo>
                    <a:pt x="294" y="398"/>
                  </a:lnTo>
                  <a:lnTo>
                    <a:pt x="290" y="396"/>
                  </a:lnTo>
                  <a:lnTo>
                    <a:pt x="288" y="396"/>
                  </a:lnTo>
                  <a:lnTo>
                    <a:pt x="278" y="396"/>
                  </a:lnTo>
                  <a:lnTo>
                    <a:pt x="278" y="396"/>
                  </a:lnTo>
                  <a:lnTo>
                    <a:pt x="276" y="396"/>
                  </a:lnTo>
                  <a:lnTo>
                    <a:pt x="272" y="394"/>
                  </a:lnTo>
                  <a:lnTo>
                    <a:pt x="272" y="392"/>
                  </a:lnTo>
                  <a:lnTo>
                    <a:pt x="270" y="388"/>
                  </a:lnTo>
                  <a:lnTo>
                    <a:pt x="270" y="338"/>
                  </a:lnTo>
                  <a:lnTo>
                    <a:pt x="270" y="338"/>
                  </a:lnTo>
                  <a:lnTo>
                    <a:pt x="270" y="334"/>
                  </a:lnTo>
                  <a:lnTo>
                    <a:pt x="268" y="332"/>
                  </a:lnTo>
                  <a:lnTo>
                    <a:pt x="266" y="330"/>
                  </a:lnTo>
                  <a:lnTo>
                    <a:pt x="262" y="330"/>
                  </a:lnTo>
                  <a:lnTo>
                    <a:pt x="248" y="330"/>
                  </a:lnTo>
                  <a:lnTo>
                    <a:pt x="248" y="330"/>
                  </a:lnTo>
                  <a:lnTo>
                    <a:pt x="242" y="328"/>
                  </a:lnTo>
                  <a:lnTo>
                    <a:pt x="234" y="326"/>
                  </a:lnTo>
                  <a:lnTo>
                    <a:pt x="190" y="294"/>
                  </a:lnTo>
                  <a:lnTo>
                    <a:pt x="190" y="294"/>
                  </a:lnTo>
                  <a:lnTo>
                    <a:pt x="186" y="290"/>
                  </a:lnTo>
                  <a:lnTo>
                    <a:pt x="180" y="282"/>
                  </a:lnTo>
                  <a:lnTo>
                    <a:pt x="160" y="248"/>
                  </a:lnTo>
                  <a:lnTo>
                    <a:pt x="160" y="248"/>
                  </a:lnTo>
                  <a:lnTo>
                    <a:pt x="154" y="244"/>
                  </a:lnTo>
                  <a:lnTo>
                    <a:pt x="148" y="242"/>
                  </a:lnTo>
                  <a:lnTo>
                    <a:pt x="138" y="242"/>
                  </a:lnTo>
                  <a:lnTo>
                    <a:pt x="138" y="242"/>
                  </a:lnTo>
                  <a:lnTo>
                    <a:pt x="132" y="240"/>
                  </a:lnTo>
                  <a:lnTo>
                    <a:pt x="126" y="234"/>
                  </a:lnTo>
                  <a:lnTo>
                    <a:pt x="104" y="186"/>
                  </a:lnTo>
                  <a:lnTo>
                    <a:pt x="104" y="186"/>
                  </a:lnTo>
                  <a:lnTo>
                    <a:pt x="100" y="178"/>
                  </a:lnTo>
                  <a:lnTo>
                    <a:pt x="100" y="170"/>
                  </a:lnTo>
                  <a:lnTo>
                    <a:pt x="100" y="142"/>
                  </a:lnTo>
                  <a:lnTo>
                    <a:pt x="100" y="142"/>
                  </a:lnTo>
                  <a:lnTo>
                    <a:pt x="98" y="140"/>
                  </a:lnTo>
                  <a:lnTo>
                    <a:pt x="98" y="138"/>
                  </a:lnTo>
                  <a:lnTo>
                    <a:pt x="94" y="136"/>
                  </a:lnTo>
                  <a:lnTo>
                    <a:pt x="92" y="136"/>
                  </a:lnTo>
                  <a:lnTo>
                    <a:pt x="82" y="140"/>
                  </a:lnTo>
                  <a:lnTo>
                    <a:pt x="82" y="140"/>
                  </a:lnTo>
                  <a:lnTo>
                    <a:pt x="98" y="120"/>
                  </a:lnTo>
                  <a:lnTo>
                    <a:pt x="118" y="100"/>
                  </a:lnTo>
                  <a:lnTo>
                    <a:pt x="138" y="84"/>
                  </a:lnTo>
                  <a:lnTo>
                    <a:pt x="160" y="70"/>
                  </a:lnTo>
                  <a:lnTo>
                    <a:pt x="184" y="58"/>
                  </a:lnTo>
                  <a:lnTo>
                    <a:pt x="208" y="48"/>
                  </a:lnTo>
                  <a:lnTo>
                    <a:pt x="234" y="42"/>
                  </a:lnTo>
                  <a:lnTo>
                    <a:pt x="262" y="38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64" y="78"/>
                  </a:lnTo>
                  <a:lnTo>
                    <a:pt x="268" y="84"/>
                  </a:lnTo>
                  <a:lnTo>
                    <a:pt x="284" y="94"/>
                  </a:lnTo>
                  <a:lnTo>
                    <a:pt x="284" y="94"/>
                  </a:lnTo>
                  <a:lnTo>
                    <a:pt x="290" y="98"/>
                  </a:lnTo>
                  <a:lnTo>
                    <a:pt x="298" y="98"/>
                  </a:lnTo>
                  <a:lnTo>
                    <a:pt x="310" y="98"/>
                  </a:lnTo>
                  <a:lnTo>
                    <a:pt x="310" y="98"/>
                  </a:lnTo>
                  <a:lnTo>
                    <a:pt x="316" y="100"/>
                  </a:lnTo>
                  <a:lnTo>
                    <a:pt x="318" y="102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6" y="112"/>
                  </a:lnTo>
                  <a:lnTo>
                    <a:pt x="312" y="118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294" y="138"/>
                  </a:lnTo>
                  <a:lnTo>
                    <a:pt x="294" y="140"/>
                  </a:lnTo>
                  <a:lnTo>
                    <a:pt x="296" y="142"/>
                  </a:lnTo>
                  <a:lnTo>
                    <a:pt x="298" y="142"/>
                  </a:lnTo>
                  <a:lnTo>
                    <a:pt x="310" y="142"/>
                  </a:lnTo>
                  <a:lnTo>
                    <a:pt x="310" y="142"/>
                  </a:lnTo>
                  <a:lnTo>
                    <a:pt x="312" y="142"/>
                  </a:lnTo>
                  <a:lnTo>
                    <a:pt x="316" y="144"/>
                  </a:lnTo>
                  <a:lnTo>
                    <a:pt x="316" y="146"/>
                  </a:lnTo>
                  <a:lnTo>
                    <a:pt x="318" y="150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8" y="182"/>
                  </a:lnTo>
                  <a:lnTo>
                    <a:pt x="320" y="184"/>
                  </a:lnTo>
                  <a:lnTo>
                    <a:pt x="322" y="186"/>
                  </a:lnTo>
                  <a:lnTo>
                    <a:pt x="326" y="186"/>
                  </a:lnTo>
                  <a:lnTo>
                    <a:pt x="338" y="186"/>
                  </a:lnTo>
                  <a:lnTo>
                    <a:pt x="338" y="186"/>
                  </a:lnTo>
                  <a:lnTo>
                    <a:pt x="344" y="188"/>
                  </a:lnTo>
                  <a:lnTo>
                    <a:pt x="346" y="190"/>
                  </a:lnTo>
                  <a:lnTo>
                    <a:pt x="346" y="192"/>
                  </a:lnTo>
                  <a:lnTo>
                    <a:pt x="346" y="192"/>
                  </a:lnTo>
                  <a:lnTo>
                    <a:pt x="346" y="196"/>
                  </a:lnTo>
                  <a:lnTo>
                    <a:pt x="344" y="198"/>
                  </a:lnTo>
                  <a:lnTo>
                    <a:pt x="338" y="198"/>
                  </a:lnTo>
                  <a:lnTo>
                    <a:pt x="298" y="198"/>
                  </a:lnTo>
                  <a:lnTo>
                    <a:pt x="298" y="198"/>
                  </a:lnTo>
                  <a:lnTo>
                    <a:pt x="292" y="200"/>
                  </a:lnTo>
                  <a:lnTo>
                    <a:pt x="284" y="204"/>
                  </a:lnTo>
                  <a:lnTo>
                    <a:pt x="268" y="216"/>
                  </a:lnTo>
                  <a:lnTo>
                    <a:pt x="268" y="216"/>
                  </a:lnTo>
                  <a:lnTo>
                    <a:pt x="264" y="222"/>
                  </a:lnTo>
                  <a:lnTo>
                    <a:pt x="262" y="230"/>
                  </a:lnTo>
                  <a:lnTo>
                    <a:pt x="262" y="278"/>
                  </a:lnTo>
                  <a:lnTo>
                    <a:pt x="262" y="278"/>
                  </a:lnTo>
                  <a:lnTo>
                    <a:pt x="262" y="280"/>
                  </a:lnTo>
                  <a:lnTo>
                    <a:pt x="260" y="282"/>
                  </a:lnTo>
                  <a:lnTo>
                    <a:pt x="256" y="284"/>
                  </a:lnTo>
                  <a:lnTo>
                    <a:pt x="254" y="286"/>
                  </a:lnTo>
                  <a:lnTo>
                    <a:pt x="252" y="286"/>
                  </a:lnTo>
                  <a:lnTo>
                    <a:pt x="252" y="286"/>
                  </a:lnTo>
                  <a:lnTo>
                    <a:pt x="248" y="284"/>
                  </a:lnTo>
                  <a:lnTo>
                    <a:pt x="246" y="282"/>
                  </a:lnTo>
                  <a:lnTo>
                    <a:pt x="244" y="280"/>
                  </a:lnTo>
                  <a:lnTo>
                    <a:pt x="244" y="278"/>
                  </a:lnTo>
                  <a:lnTo>
                    <a:pt x="244" y="250"/>
                  </a:lnTo>
                  <a:lnTo>
                    <a:pt x="244" y="250"/>
                  </a:lnTo>
                  <a:lnTo>
                    <a:pt x="242" y="246"/>
                  </a:lnTo>
                  <a:lnTo>
                    <a:pt x="240" y="244"/>
                  </a:lnTo>
                  <a:lnTo>
                    <a:pt x="238" y="242"/>
                  </a:lnTo>
                  <a:lnTo>
                    <a:pt x="236" y="242"/>
                  </a:lnTo>
                  <a:lnTo>
                    <a:pt x="214" y="242"/>
                  </a:lnTo>
                  <a:lnTo>
                    <a:pt x="214" y="242"/>
                  </a:lnTo>
                  <a:lnTo>
                    <a:pt x="210" y="242"/>
                  </a:lnTo>
                  <a:lnTo>
                    <a:pt x="208" y="244"/>
                  </a:lnTo>
                  <a:lnTo>
                    <a:pt x="206" y="246"/>
                  </a:lnTo>
                  <a:lnTo>
                    <a:pt x="206" y="250"/>
                  </a:lnTo>
                  <a:lnTo>
                    <a:pt x="206" y="272"/>
                  </a:lnTo>
                  <a:lnTo>
                    <a:pt x="206" y="272"/>
                  </a:lnTo>
                  <a:lnTo>
                    <a:pt x="208" y="280"/>
                  </a:lnTo>
                  <a:lnTo>
                    <a:pt x="212" y="286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50" y="314"/>
                  </a:lnTo>
                  <a:lnTo>
                    <a:pt x="258" y="316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20" y="316"/>
                  </a:lnTo>
                  <a:lnTo>
                    <a:pt x="326" y="320"/>
                  </a:lnTo>
                  <a:lnTo>
                    <a:pt x="394" y="356"/>
                  </a:lnTo>
                  <a:lnTo>
                    <a:pt x="394" y="356"/>
                  </a:lnTo>
                  <a:lnTo>
                    <a:pt x="400" y="360"/>
                  </a:lnTo>
                  <a:lnTo>
                    <a:pt x="402" y="368"/>
                  </a:lnTo>
                  <a:lnTo>
                    <a:pt x="402" y="370"/>
                  </a:lnTo>
                  <a:lnTo>
                    <a:pt x="402" y="370"/>
                  </a:lnTo>
                  <a:lnTo>
                    <a:pt x="402" y="370"/>
                  </a:lnTo>
                  <a:close/>
                  <a:moveTo>
                    <a:pt x="382" y="128"/>
                  </a:moveTo>
                  <a:lnTo>
                    <a:pt x="382" y="128"/>
                  </a:lnTo>
                  <a:lnTo>
                    <a:pt x="374" y="132"/>
                  </a:lnTo>
                  <a:lnTo>
                    <a:pt x="366" y="132"/>
                  </a:lnTo>
                  <a:lnTo>
                    <a:pt x="364" y="132"/>
                  </a:lnTo>
                  <a:lnTo>
                    <a:pt x="364" y="132"/>
                  </a:lnTo>
                  <a:lnTo>
                    <a:pt x="360" y="132"/>
                  </a:lnTo>
                  <a:lnTo>
                    <a:pt x="358" y="130"/>
                  </a:lnTo>
                  <a:lnTo>
                    <a:pt x="356" y="128"/>
                  </a:lnTo>
                  <a:lnTo>
                    <a:pt x="356" y="124"/>
                  </a:lnTo>
                  <a:lnTo>
                    <a:pt x="356" y="98"/>
                  </a:lnTo>
                  <a:lnTo>
                    <a:pt x="356" y="98"/>
                  </a:lnTo>
                  <a:lnTo>
                    <a:pt x="354" y="96"/>
                  </a:lnTo>
                  <a:lnTo>
                    <a:pt x="352" y="94"/>
                  </a:lnTo>
                  <a:lnTo>
                    <a:pt x="350" y="92"/>
                  </a:lnTo>
                  <a:lnTo>
                    <a:pt x="348" y="90"/>
                  </a:lnTo>
                  <a:lnTo>
                    <a:pt x="336" y="90"/>
                  </a:lnTo>
                  <a:lnTo>
                    <a:pt x="336" y="90"/>
                  </a:lnTo>
                  <a:lnTo>
                    <a:pt x="332" y="90"/>
                  </a:lnTo>
                  <a:lnTo>
                    <a:pt x="330" y="88"/>
                  </a:lnTo>
                  <a:lnTo>
                    <a:pt x="328" y="86"/>
                  </a:lnTo>
                  <a:lnTo>
                    <a:pt x="328" y="82"/>
                  </a:lnTo>
                  <a:lnTo>
                    <a:pt x="328" y="40"/>
                  </a:lnTo>
                  <a:lnTo>
                    <a:pt x="328" y="40"/>
                  </a:lnTo>
                  <a:lnTo>
                    <a:pt x="356" y="48"/>
                  </a:lnTo>
                  <a:lnTo>
                    <a:pt x="382" y="58"/>
                  </a:lnTo>
                  <a:lnTo>
                    <a:pt x="408" y="70"/>
                  </a:lnTo>
                  <a:lnTo>
                    <a:pt x="432" y="86"/>
                  </a:lnTo>
                  <a:lnTo>
                    <a:pt x="432" y="86"/>
                  </a:lnTo>
                  <a:lnTo>
                    <a:pt x="424" y="94"/>
                  </a:lnTo>
                  <a:lnTo>
                    <a:pt x="406" y="108"/>
                  </a:lnTo>
                  <a:lnTo>
                    <a:pt x="382" y="128"/>
                  </a:lnTo>
                  <a:lnTo>
                    <a:pt x="382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712792" y="3333808"/>
            <a:ext cx="534610" cy="524402"/>
            <a:chOff x="10216433" y="2640611"/>
            <a:chExt cx="665163" cy="652463"/>
          </a:xfrm>
          <a:solidFill>
            <a:schemeClr val="bg1"/>
          </a:solidFill>
        </p:grpSpPr>
        <p:sp>
          <p:nvSpPr>
            <p:cNvPr id="141" name="Freeform 2093"/>
            <p:cNvSpPr>
              <a:spLocks/>
            </p:cNvSpPr>
            <p:nvPr/>
          </p:nvSpPr>
          <p:spPr bwMode="auto">
            <a:xfrm>
              <a:off x="10686333" y="2915249"/>
              <a:ext cx="195263" cy="80962"/>
            </a:xfrm>
            <a:custGeom>
              <a:avLst/>
              <a:gdLst>
                <a:gd name="T0" fmla="*/ 30 w 60"/>
                <a:gd name="T1" fmla="*/ 14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4"/>
                  </a:moveTo>
                  <a:cubicBezTo>
                    <a:pt x="18" y="14"/>
                    <a:pt x="7" y="8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ubicBezTo>
                    <a:pt x="53" y="8"/>
                    <a:pt x="42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2" name="Freeform 2094"/>
            <p:cNvSpPr>
              <a:spLocks/>
            </p:cNvSpPr>
            <p:nvPr/>
          </p:nvSpPr>
          <p:spPr bwMode="auto">
            <a:xfrm>
              <a:off x="10686333" y="2856511"/>
              <a:ext cx="195263" cy="80962"/>
            </a:xfrm>
            <a:custGeom>
              <a:avLst/>
              <a:gdLst>
                <a:gd name="T0" fmla="*/ 30 w 60"/>
                <a:gd name="T1" fmla="*/ 14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4"/>
                  </a:moveTo>
                  <a:cubicBezTo>
                    <a:pt x="18" y="14"/>
                    <a:pt x="7" y="8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ubicBezTo>
                    <a:pt x="53" y="8"/>
                    <a:pt x="42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3" name="Freeform 2095"/>
            <p:cNvSpPr>
              <a:spLocks/>
            </p:cNvSpPr>
            <p:nvPr/>
          </p:nvSpPr>
          <p:spPr bwMode="auto">
            <a:xfrm>
              <a:off x="10686333" y="2972399"/>
              <a:ext cx="195263" cy="82550"/>
            </a:xfrm>
            <a:custGeom>
              <a:avLst/>
              <a:gdLst>
                <a:gd name="T0" fmla="*/ 30 w 60"/>
                <a:gd name="T1" fmla="*/ 14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4"/>
                  </a:moveTo>
                  <a:cubicBezTo>
                    <a:pt x="18" y="14"/>
                    <a:pt x="7" y="8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ubicBezTo>
                    <a:pt x="53" y="8"/>
                    <a:pt x="42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4" name="Freeform 2096"/>
            <p:cNvSpPr>
              <a:spLocks/>
            </p:cNvSpPr>
            <p:nvPr/>
          </p:nvSpPr>
          <p:spPr bwMode="auto">
            <a:xfrm>
              <a:off x="10686333" y="3031136"/>
              <a:ext cx="195263" cy="82550"/>
            </a:xfrm>
            <a:custGeom>
              <a:avLst/>
              <a:gdLst>
                <a:gd name="T0" fmla="*/ 30 w 60"/>
                <a:gd name="T1" fmla="*/ 14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4"/>
                  </a:moveTo>
                  <a:cubicBezTo>
                    <a:pt x="18" y="14"/>
                    <a:pt x="7" y="9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ubicBezTo>
                    <a:pt x="53" y="9"/>
                    <a:pt x="42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5" name="Freeform 2097"/>
            <p:cNvSpPr>
              <a:spLocks/>
            </p:cNvSpPr>
            <p:nvPr/>
          </p:nvSpPr>
          <p:spPr bwMode="auto">
            <a:xfrm>
              <a:off x="10686333" y="3089874"/>
              <a:ext cx="195263" cy="82550"/>
            </a:xfrm>
            <a:custGeom>
              <a:avLst/>
              <a:gdLst>
                <a:gd name="T0" fmla="*/ 30 w 60"/>
                <a:gd name="T1" fmla="*/ 14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4"/>
                  </a:moveTo>
                  <a:cubicBezTo>
                    <a:pt x="18" y="14"/>
                    <a:pt x="7" y="9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ubicBezTo>
                    <a:pt x="53" y="9"/>
                    <a:pt x="42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6" name="Freeform 2098"/>
            <p:cNvSpPr>
              <a:spLocks/>
            </p:cNvSpPr>
            <p:nvPr/>
          </p:nvSpPr>
          <p:spPr bwMode="auto">
            <a:xfrm>
              <a:off x="10686333" y="3151786"/>
              <a:ext cx="195263" cy="82550"/>
            </a:xfrm>
            <a:custGeom>
              <a:avLst/>
              <a:gdLst>
                <a:gd name="T0" fmla="*/ 30 w 60"/>
                <a:gd name="T1" fmla="*/ 13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3"/>
                  </a:moveTo>
                  <a:cubicBezTo>
                    <a:pt x="18" y="13"/>
                    <a:pt x="7" y="8"/>
                    <a:pt x="0" y="0"/>
                  </a:cubicBezTo>
                  <a:cubicBezTo>
                    <a:pt x="0" y="13"/>
                    <a:pt x="13" y="25"/>
                    <a:pt x="30" y="25"/>
                  </a:cubicBezTo>
                  <a:cubicBezTo>
                    <a:pt x="47" y="25"/>
                    <a:pt x="60" y="13"/>
                    <a:pt x="60" y="0"/>
                  </a:cubicBezTo>
                  <a:cubicBezTo>
                    <a:pt x="53" y="8"/>
                    <a:pt x="42" y="13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7" name="Freeform 2099"/>
            <p:cNvSpPr>
              <a:spLocks/>
            </p:cNvSpPr>
            <p:nvPr/>
          </p:nvSpPr>
          <p:spPr bwMode="auto">
            <a:xfrm>
              <a:off x="10686333" y="3210524"/>
              <a:ext cx="195263" cy="82550"/>
            </a:xfrm>
            <a:custGeom>
              <a:avLst/>
              <a:gdLst>
                <a:gd name="T0" fmla="*/ 60 w 60"/>
                <a:gd name="T1" fmla="*/ 0 h 25"/>
                <a:gd name="T2" fmla="*/ 30 w 60"/>
                <a:gd name="T3" fmla="*/ 13 h 25"/>
                <a:gd name="T4" fmla="*/ 0 w 60"/>
                <a:gd name="T5" fmla="*/ 0 h 25"/>
                <a:gd name="T6" fmla="*/ 30 w 60"/>
                <a:gd name="T7" fmla="*/ 25 h 25"/>
                <a:gd name="T8" fmla="*/ 60 w 6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60" y="0"/>
                  </a:moveTo>
                  <a:cubicBezTo>
                    <a:pt x="53" y="8"/>
                    <a:pt x="42" y="13"/>
                    <a:pt x="30" y="13"/>
                  </a:cubicBezTo>
                  <a:cubicBezTo>
                    <a:pt x="18" y="13"/>
                    <a:pt x="7" y="8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8" name="Freeform 2100"/>
            <p:cNvSpPr>
              <a:spLocks noEditPoints="1"/>
            </p:cNvSpPr>
            <p:nvPr/>
          </p:nvSpPr>
          <p:spPr bwMode="auto">
            <a:xfrm>
              <a:off x="10686333" y="2692999"/>
              <a:ext cx="195263" cy="185737"/>
            </a:xfrm>
            <a:custGeom>
              <a:avLst/>
              <a:gdLst>
                <a:gd name="T0" fmla="*/ 0 w 60"/>
                <a:gd name="T1" fmla="*/ 32 h 57"/>
                <a:gd name="T2" fmla="*/ 30 w 60"/>
                <a:gd name="T3" fmla="*/ 57 h 57"/>
                <a:gd name="T4" fmla="*/ 60 w 60"/>
                <a:gd name="T5" fmla="*/ 32 h 57"/>
                <a:gd name="T6" fmla="*/ 60 w 60"/>
                <a:gd name="T7" fmla="*/ 25 h 57"/>
                <a:gd name="T8" fmla="*/ 30 w 60"/>
                <a:gd name="T9" fmla="*/ 0 h 57"/>
                <a:gd name="T10" fmla="*/ 0 w 60"/>
                <a:gd name="T11" fmla="*/ 25 h 57"/>
                <a:gd name="T12" fmla="*/ 0 w 60"/>
                <a:gd name="T13" fmla="*/ 32 h 57"/>
                <a:gd name="T14" fmla="*/ 30 w 60"/>
                <a:gd name="T15" fmla="*/ 8 h 57"/>
                <a:gd name="T16" fmla="*/ 52 w 60"/>
                <a:gd name="T17" fmla="*/ 25 h 57"/>
                <a:gd name="T18" fmla="*/ 30 w 60"/>
                <a:gd name="T19" fmla="*/ 42 h 57"/>
                <a:gd name="T20" fmla="*/ 8 w 60"/>
                <a:gd name="T21" fmla="*/ 25 h 57"/>
                <a:gd name="T22" fmla="*/ 30 w 60"/>
                <a:gd name="T2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7">
                  <a:moveTo>
                    <a:pt x="0" y="32"/>
                  </a:moveTo>
                  <a:cubicBezTo>
                    <a:pt x="0" y="46"/>
                    <a:pt x="13" y="57"/>
                    <a:pt x="30" y="57"/>
                  </a:cubicBezTo>
                  <a:cubicBezTo>
                    <a:pt x="47" y="57"/>
                    <a:pt x="60" y="46"/>
                    <a:pt x="60" y="32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1"/>
                    <a:pt x="47" y="0"/>
                    <a:pt x="30" y="0"/>
                  </a:cubicBezTo>
                  <a:cubicBezTo>
                    <a:pt x="13" y="0"/>
                    <a:pt x="0" y="11"/>
                    <a:pt x="0" y="25"/>
                  </a:cubicBezTo>
                  <a:lnTo>
                    <a:pt x="0" y="32"/>
                  </a:lnTo>
                  <a:close/>
                  <a:moveTo>
                    <a:pt x="30" y="8"/>
                  </a:moveTo>
                  <a:cubicBezTo>
                    <a:pt x="42" y="8"/>
                    <a:pt x="52" y="16"/>
                    <a:pt x="52" y="25"/>
                  </a:cubicBezTo>
                  <a:cubicBezTo>
                    <a:pt x="52" y="35"/>
                    <a:pt x="42" y="42"/>
                    <a:pt x="30" y="42"/>
                  </a:cubicBezTo>
                  <a:cubicBezTo>
                    <a:pt x="18" y="42"/>
                    <a:pt x="8" y="35"/>
                    <a:pt x="8" y="25"/>
                  </a:cubicBezTo>
                  <a:cubicBezTo>
                    <a:pt x="8" y="16"/>
                    <a:pt x="18" y="8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9" name="Freeform 2101"/>
            <p:cNvSpPr>
              <a:spLocks/>
            </p:cNvSpPr>
            <p:nvPr/>
          </p:nvSpPr>
          <p:spPr bwMode="auto">
            <a:xfrm>
              <a:off x="10757770" y="2735861"/>
              <a:ext cx="52388" cy="77787"/>
            </a:xfrm>
            <a:custGeom>
              <a:avLst/>
              <a:gdLst>
                <a:gd name="T0" fmla="*/ 10 w 16"/>
                <a:gd name="T1" fmla="*/ 18 h 24"/>
                <a:gd name="T2" fmla="*/ 10 w 16"/>
                <a:gd name="T3" fmla="*/ 18 h 24"/>
                <a:gd name="T4" fmla="*/ 9 w 16"/>
                <a:gd name="T5" fmla="*/ 18 h 24"/>
                <a:gd name="T6" fmla="*/ 5 w 16"/>
                <a:gd name="T7" fmla="*/ 18 h 24"/>
                <a:gd name="T8" fmla="*/ 3 w 16"/>
                <a:gd name="T9" fmla="*/ 16 h 24"/>
                <a:gd name="T10" fmla="*/ 0 w 16"/>
                <a:gd name="T11" fmla="*/ 19 h 24"/>
                <a:gd name="T12" fmla="*/ 3 w 16"/>
                <a:gd name="T13" fmla="*/ 21 h 24"/>
                <a:gd name="T14" fmla="*/ 6 w 16"/>
                <a:gd name="T15" fmla="*/ 22 h 24"/>
                <a:gd name="T16" fmla="*/ 6 w 16"/>
                <a:gd name="T17" fmla="*/ 24 h 24"/>
                <a:gd name="T18" fmla="*/ 11 w 16"/>
                <a:gd name="T19" fmla="*/ 24 h 24"/>
                <a:gd name="T20" fmla="*/ 11 w 16"/>
                <a:gd name="T21" fmla="*/ 22 h 24"/>
                <a:gd name="T22" fmla="*/ 12 w 16"/>
                <a:gd name="T23" fmla="*/ 21 h 24"/>
                <a:gd name="T24" fmla="*/ 14 w 16"/>
                <a:gd name="T25" fmla="*/ 20 h 24"/>
                <a:gd name="T26" fmla="*/ 15 w 16"/>
                <a:gd name="T27" fmla="*/ 19 h 24"/>
                <a:gd name="T28" fmla="*/ 16 w 16"/>
                <a:gd name="T29" fmla="*/ 16 h 24"/>
                <a:gd name="T30" fmla="*/ 15 w 16"/>
                <a:gd name="T31" fmla="*/ 14 h 24"/>
                <a:gd name="T32" fmla="*/ 14 w 16"/>
                <a:gd name="T33" fmla="*/ 12 h 24"/>
                <a:gd name="T34" fmla="*/ 12 w 16"/>
                <a:gd name="T35" fmla="*/ 11 h 24"/>
                <a:gd name="T36" fmla="*/ 9 w 16"/>
                <a:gd name="T37" fmla="*/ 10 h 24"/>
                <a:gd name="T38" fmla="*/ 6 w 16"/>
                <a:gd name="T39" fmla="*/ 9 h 24"/>
                <a:gd name="T40" fmla="*/ 6 w 16"/>
                <a:gd name="T41" fmla="*/ 8 h 24"/>
                <a:gd name="T42" fmla="*/ 6 w 16"/>
                <a:gd name="T43" fmla="*/ 7 h 24"/>
                <a:gd name="T44" fmla="*/ 7 w 16"/>
                <a:gd name="T45" fmla="*/ 6 h 24"/>
                <a:gd name="T46" fmla="*/ 8 w 16"/>
                <a:gd name="T47" fmla="*/ 6 h 24"/>
                <a:gd name="T48" fmla="*/ 9 w 16"/>
                <a:gd name="T49" fmla="*/ 6 h 24"/>
                <a:gd name="T50" fmla="*/ 10 w 16"/>
                <a:gd name="T51" fmla="*/ 6 h 24"/>
                <a:gd name="T52" fmla="*/ 11 w 16"/>
                <a:gd name="T53" fmla="*/ 6 h 24"/>
                <a:gd name="T54" fmla="*/ 12 w 16"/>
                <a:gd name="T55" fmla="*/ 7 h 24"/>
                <a:gd name="T56" fmla="*/ 13 w 16"/>
                <a:gd name="T57" fmla="*/ 7 h 24"/>
                <a:gd name="T58" fmla="*/ 15 w 16"/>
                <a:gd name="T59" fmla="*/ 4 h 24"/>
                <a:gd name="T60" fmla="*/ 13 w 16"/>
                <a:gd name="T61" fmla="*/ 3 h 24"/>
                <a:gd name="T62" fmla="*/ 11 w 16"/>
                <a:gd name="T63" fmla="*/ 2 h 24"/>
                <a:gd name="T64" fmla="*/ 11 w 16"/>
                <a:gd name="T65" fmla="*/ 0 h 24"/>
                <a:gd name="T66" fmla="*/ 6 w 16"/>
                <a:gd name="T67" fmla="*/ 0 h 24"/>
                <a:gd name="T68" fmla="*/ 6 w 16"/>
                <a:gd name="T69" fmla="*/ 2 h 24"/>
                <a:gd name="T70" fmla="*/ 6 w 16"/>
                <a:gd name="T71" fmla="*/ 2 h 24"/>
                <a:gd name="T72" fmla="*/ 3 w 16"/>
                <a:gd name="T73" fmla="*/ 4 h 24"/>
                <a:gd name="T74" fmla="*/ 1 w 16"/>
                <a:gd name="T75" fmla="*/ 8 h 24"/>
                <a:gd name="T76" fmla="*/ 3 w 16"/>
                <a:gd name="T77" fmla="*/ 11 h 24"/>
                <a:gd name="T78" fmla="*/ 7 w 16"/>
                <a:gd name="T79" fmla="*/ 13 h 24"/>
                <a:gd name="T80" fmla="*/ 7 w 16"/>
                <a:gd name="T81" fmla="*/ 14 h 24"/>
                <a:gd name="T82" fmla="*/ 10 w 16"/>
                <a:gd name="T83" fmla="*/ 15 h 24"/>
                <a:gd name="T84" fmla="*/ 11 w 16"/>
                <a:gd name="T85" fmla="*/ 16 h 24"/>
                <a:gd name="T86" fmla="*/ 11 w 16"/>
                <a:gd name="T87" fmla="*/ 17 h 24"/>
                <a:gd name="T88" fmla="*/ 10 w 16"/>
                <a:gd name="T8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24"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4" y="17"/>
                    <a:pt x="4" y="17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0"/>
                    <a:pt x="3" y="21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2" y="21"/>
                  </a:cubicBezTo>
                  <a:cubicBezTo>
                    <a:pt x="13" y="21"/>
                    <a:pt x="14" y="21"/>
                    <a:pt x="14" y="20"/>
                  </a:cubicBezTo>
                  <a:cubicBezTo>
                    <a:pt x="15" y="20"/>
                    <a:pt x="15" y="19"/>
                    <a:pt x="15" y="19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5"/>
                    <a:pt x="16" y="14"/>
                    <a:pt x="15" y="14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0"/>
                    <a:pt x="10" y="10"/>
                    <a:pt x="9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7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2" y="5"/>
                    <a:pt x="1" y="6"/>
                    <a:pt x="1" y="8"/>
                  </a:cubicBezTo>
                  <a:cubicBezTo>
                    <a:pt x="1" y="9"/>
                    <a:pt x="2" y="10"/>
                    <a:pt x="3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5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0" name="Freeform 2102"/>
            <p:cNvSpPr>
              <a:spLocks/>
            </p:cNvSpPr>
            <p:nvPr/>
          </p:nvSpPr>
          <p:spPr bwMode="auto">
            <a:xfrm>
              <a:off x="10451383" y="3151786"/>
              <a:ext cx="195263" cy="82550"/>
            </a:xfrm>
            <a:custGeom>
              <a:avLst/>
              <a:gdLst>
                <a:gd name="T0" fmla="*/ 30 w 60"/>
                <a:gd name="T1" fmla="*/ 13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3"/>
                  </a:moveTo>
                  <a:cubicBezTo>
                    <a:pt x="18" y="13"/>
                    <a:pt x="7" y="8"/>
                    <a:pt x="0" y="0"/>
                  </a:cubicBezTo>
                  <a:cubicBezTo>
                    <a:pt x="0" y="13"/>
                    <a:pt x="13" y="25"/>
                    <a:pt x="30" y="25"/>
                  </a:cubicBezTo>
                  <a:cubicBezTo>
                    <a:pt x="47" y="25"/>
                    <a:pt x="60" y="13"/>
                    <a:pt x="60" y="0"/>
                  </a:cubicBezTo>
                  <a:cubicBezTo>
                    <a:pt x="53" y="8"/>
                    <a:pt x="42" y="13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1" name="Freeform 2103"/>
            <p:cNvSpPr>
              <a:spLocks/>
            </p:cNvSpPr>
            <p:nvPr/>
          </p:nvSpPr>
          <p:spPr bwMode="auto">
            <a:xfrm>
              <a:off x="10451383" y="3089874"/>
              <a:ext cx="195263" cy="82550"/>
            </a:xfrm>
            <a:custGeom>
              <a:avLst/>
              <a:gdLst>
                <a:gd name="T0" fmla="*/ 30 w 60"/>
                <a:gd name="T1" fmla="*/ 14 h 25"/>
                <a:gd name="T2" fmla="*/ 0 w 60"/>
                <a:gd name="T3" fmla="*/ 0 h 25"/>
                <a:gd name="T4" fmla="*/ 30 w 60"/>
                <a:gd name="T5" fmla="*/ 25 h 25"/>
                <a:gd name="T6" fmla="*/ 60 w 60"/>
                <a:gd name="T7" fmla="*/ 0 h 25"/>
                <a:gd name="T8" fmla="*/ 30 w 6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30" y="14"/>
                  </a:moveTo>
                  <a:cubicBezTo>
                    <a:pt x="18" y="14"/>
                    <a:pt x="7" y="9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ubicBezTo>
                    <a:pt x="53" y="9"/>
                    <a:pt x="42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2" name="Freeform 2104"/>
            <p:cNvSpPr>
              <a:spLocks/>
            </p:cNvSpPr>
            <p:nvPr/>
          </p:nvSpPr>
          <p:spPr bwMode="auto">
            <a:xfrm>
              <a:off x="10451383" y="3210524"/>
              <a:ext cx="195263" cy="82550"/>
            </a:xfrm>
            <a:custGeom>
              <a:avLst/>
              <a:gdLst>
                <a:gd name="T0" fmla="*/ 60 w 60"/>
                <a:gd name="T1" fmla="*/ 0 h 25"/>
                <a:gd name="T2" fmla="*/ 30 w 60"/>
                <a:gd name="T3" fmla="*/ 13 h 25"/>
                <a:gd name="T4" fmla="*/ 0 w 60"/>
                <a:gd name="T5" fmla="*/ 0 h 25"/>
                <a:gd name="T6" fmla="*/ 30 w 60"/>
                <a:gd name="T7" fmla="*/ 25 h 25"/>
                <a:gd name="T8" fmla="*/ 60 w 6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60" y="0"/>
                  </a:moveTo>
                  <a:cubicBezTo>
                    <a:pt x="53" y="8"/>
                    <a:pt x="42" y="13"/>
                    <a:pt x="30" y="13"/>
                  </a:cubicBezTo>
                  <a:cubicBezTo>
                    <a:pt x="18" y="13"/>
                    <a:pt x="7" y="8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3" name="Freeform 2105"/>
            <p:cNvSpPr>
              <a:spLocks noEditPoints="1"/>
            </p:cNvSpPr>
            <p:nvPr/>
          </p:nvSpPr>
          <p:spPr bwMode="auto">
            <a:xfrm>
              <a:off x="10451383" y="2931124"/>
              <a:ext cx="195263" cy="182562"/>
            </a:xfrm>
            <a:custGeom>
              <a:avLst/>
              <a:gdLst>
                <a:gd name="T0" fmla="*/ 30 w 60"/>
                <a:gd name="T1" fmla="*/ 0 h 56"/>
                <a:gd name="T2" fmla="*/ 0 w 60"/>
                <a:gd name="T3" fmla="*/ 25 h 56"/>
                <a:gd name="T4" fmla="*/ 0 w 60"/>
                <a:gd name="T5" fmla="*/ 31 h 56"/>
                <a:gd name="T6" fmla="*/ 30 w 60"/>
                <a:gd name="T7" fmla="*/ 56 h 56"/>
                <a:gd name="T8" fmla="*/ 60 w 60"/>
                <a:gd name="T9" fmla="*/ 31 h 56"/>
                <a:gd name="T10" fmla="*/ 60 w 60"/>
                <a:gd name="T11" fmla="*/ 25 h 56"/>
                <a:gd name="T12" fmla="*/ 30 w 60"/>
                <a:gd name="T13" fmla="*/ 0 h 56"/>
                <a:gd name="T14" fmla="*/ 30 w 60"/>
                <a:gd name="T15" fmla="*/ 42 h 56"/>
                <a:gd name="T16" fmla="*/ 8 w 60"/>
                <a:gd name="T17" fmla="*/ 25 h 56"/>
                <a:gd name="T18" fmla="*/ 30 w 60"/>
                <a:gd name="T19" fmla="*/ 8 h 56"/>
                <a:gd name="T20" fmla="*/ 52 w 60"/>
                <a:gd name="T21" fmla="*/ 25 h 56"/>
                <a:gd name="T22" fmla="*/ 30 w 60"/>
                <a:gd name="T2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6">
                  <a:moveTo>
                    <a:pt x="30" y="0"/>
                  </a:moveTo>
                  <a:cubicBezTo>
                    <a:pt x="13" y="0"/>
                    <a:pt x="0" y="11"/>
                    <a:pt x="0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5"/>
                    <a:pt x="13" y="56"/>
                    <a:pt x="30" y="56"/>
                  </a:cubicBezTo>
                  <a:cubicBezTo>
                    <a:pt x="47" y="56"/>
                    <a:pt x="60" y="45"/>
                    <a:pt x="60" y="31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1"/>
                    <a:pt x="47" y="0"/>
                    <a:pt x="30" y="0"/>
                  </a:cubicBezTo>
                  <a:close/>
                  <a:moveTo>
                    <a:pt x="30" y="42"/>
                  </a:moveTo>
                  <a:cubicBezTo>
                    <a:pt x="18" y="42"/>
                    <a:pt x="8" y="34"/>
                    <a:pt x="8" y="25"/>
                  </a:cubicBezTo>
                  <a:cubicBezTo>
                    <a:pt x="8" y="15"/>
                    <a:pt x="18" y="8"/>
                    <a:pt x="30" y="8"/>
                  </a:cubicBezTo>
                  <a:cubicBezTo>
                    <a:pt x="42" y="8"/>
                    <a:pt x="52" y="15"/>
                    <a:pt x="52" y="25"/>
                  </a:cubicBezTo>
                  <a:cubicBezTo>
                    <a:pt x="52" y="34"/>
                    <a:pt x="42" y="42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4" name="Freeform 2106"/>
            <p:cNvSpPr>
              <a:spLocks/>
            </p:cNvSpPr>
            <p:nvPr/>
          </p:nvSpPr>
          <p:spPr bwMode="auto">
            <a:xfrm>
              <a:off x="10522820" y="2969224"/>
              <a:ext cx="52388" cy="79375"/>
            </a:xfrm>
            <a:custGeom>
              <a:avLst/>
              <a:gdLst>
                <a:gd name="T0" fmla="*/ 14 w 16"/>
                <a:gd name="T1" fmla="*/ 12 h 24"/>
                <a:gd name="T2" fmla="*/ 12 w 16"/>
                <a:gd name="T3" fmla="*/ 11 h 24"/>
                <a:gd name="T4" fmla="*/ 9 w 16"/>
                <a:gd name="T5" fmla="*/ 10 h 24"/>
                <a:gd name="T6" fmla="*/ 7 w 16"/>
                <a:gd name="T7" fmla="*/ 9 h 24"/>
                <a:gd name="T8" fmla="*/ 6 w 16"/>
                <a:gd name="T9" fmla="*/ 8 h 24"/>
                <a:gd name="T10" fmla="*/ 6 w 16"/>
                <a:gd name="T11" fmla="*/ 7 h 24"/>
                <a:gd name="T12" fmla="*/ 7 w 16"/>
                <a:gd name="T13" fmla="*/ 6 h 24"/>
                <a:gd name="T14" fmla="*/ 8 w 16"/>
                <a:gd name="T15" fmla="*/ 6 h 24"/>
                <a:gd name="T16" fmla="*/ 9 w 16"/>
                <a:gd name="T17" fmla="*/ 6 h 24"/>
                <a:gd name="T18" fmla="*/ 10 w 16"/>
                <a:gd name="T19" fmla="*/ 6 h 24"/>
                <a:gd name="T20" fmla="*/ 11 w 16"/>
                <a:gd name="T21" fmla="*/ 7 h 24"/>
                <a:gd name="T22" fmla="*/ 12 w 16"/>
                <a:gd name="T23" fmla="*/ 7 h 24"/>
                <a:gd name="T24" fmla="*/ 13 w 16"/>
                <a:gd name="T25" fmla="*/ 8 h 24"/>
                <a:gd name="T26" fmla="*/ 15 w 16"/>
                <a:gd name="T27" fmla="*/ 5 h 24"/>
                <a:gd name="T28" fmla="*/ 13 w 16"/>
                <a:gd name="T29" fmla="*/ 3 h 24"/>
                <a:gd name="T30" fmla="*/ 11 w 16"/>
                <a:gd name="T31" fmla="*/ 2 h 24"/>
                <a:gd name="T32" fmla="*/ 11 w 16"/>
                <a:gd name="T33" fmla="*/ 0 h 24"/>
                <a:gd name="T34" fmla="*/ 6 w 16"/>
                <a:gd name="T35" fmla="*/ 0 h 24"/>
                <a:gd name="T36" fmla="*/ 6 w 16"/>
                <a:gd name="T37" fmla="*/ 2 h 24"/>
                <a:gd name="T38" fmla="*/ 6 w 16"/>
                <a:gd name="T39" fmla="*/ 2 h 24"/>
                <a:gd name="T40" fmla="*/ 3 w 16"/>
                <a:gd name="T41" fmla="*/ 4 h 24"/>
                <a:gd name="T42" fmla="*/ 1 w 16"/>
                <a:gd name="T43" fmla="*/ 8 h 24"/>
                <a:gd name="T44" fmla="*/ 3 w 16"/>
                <a:gd name="T45" fmla="*/ 12 h 24"/>
                <a:gd name="T46" fmla="*/ 7 w 16"/>
                <a:gd name="T47" fmla="*/ 14 h 24"/>
                <a:gd name="T48" fmla="*/ 7 w 16"/>
                <a:gd name="T49" fmla="*/ 14 h 24"/>
                <a:gd name="T50" fmla="*/ 10 w 16"/>
                <a:gd name="T51" fmla="*/ 15 h 24"/>
                <a:gd name="T52" fmla="*/ 11 w 16"/>
                <a:gd name="T53" fmla="*/ 17 h 24"/>
                <a:gd name="T54" fmla="*/ 11 w 16"/>
                <a:gd name="T55" fmla="*/ 18 h 24"/>
                <a:gd name="T56" fmla="*/ 10 w 16"/>
                <a:gd name="T57" fmla="*/ 18 h 24"/>
                <a:gd name="T58" fmla="*/ 10 w 16"/>
                <a:gd name="T59" fmla="*/ 19 h 24"/>
                <a:gd name="T60" fmla="*/ 9 w 16"/>
                <a:gd name="T61" fmla="*/ 19 h 24"/>
                <a:gd name="T62" fmla="*/ 5 w 16"/>
                <a:gd name="T63" fmla="*/ 18 h 24"/>
                <a:gd name="T64" fmla="*/ 3 w 16"/>
                <a:gd name="T65" fmla="*/ 16 h 24"/>
                <a:gd name="T66" fmla="*/ 0 w 16"/>
                <a:gd name="T67" fmla="*/ 19 h 24"/>
                <a:gd name="T68" fmla="*/ 3 w 16"/>
                <a:gd name="T69" fmla="*/ 22 h 24"/>
                <a:gd name="T70" fmla="*/ 6 w 16"/>
                <a:gd name="T71" fmla="*/ 23 h 24"/>
                <a:gd name="T72" fmla="*/ 6 w 16"/>
                <a:gd name="T73" fmla="*/ 24 h 24"/>
                <a:gd name="T74" fmla="*/ 11 w 16"/>
                <a:gd name="T75" fmla="*/ 24 h 24"/>
                <a:gd name="T76" fmla="*/ 11 w 16"/>
                <a:gd name="T77" fmla="*/ 22 h 24"/>
                <a:gd name="T78" fmla="*/ 12 w 16"/>
                <a:gd name="T79" fmla="*/ 22 h 24"/>
                <a:gd name="T80" fmla="*/ 14 w 16"/>
                <a:gd name="T81" fmla="*/ 21 h 24"/>
                <a:gd name="T82" fmla="*/ 15 w 16"/>
                <a:gd name="T83" fmla="*/ 19 h 24"/>
                <a:gd name="T84" fmla="*/ 16 w 16"/>
                <a:gd name="T85" fmla="*/ 17 h 24"/>
                <a:gd name="T86" fmla="*/ 15 w 16"/>
                <a:gd name="T87" fmla="*/ 14 h 24"/>
                <a:gd name="T88" fmla="*/ 14 w 16"/>
                <a:gd name="T8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24">
                  <a:moveTo>
                    <a:pt x="14" y="12"/>
                  </a:moveTo>
                  <a:cubicBezTo>
                    <a:pt x="13" y="12"/>
                    <a:pt x="12" y="11"/>
                    <a:pt x="12" y="11"/>
                  </a:cubicBezTo>
                  <a:cubicBezTo>
                    <a:pt x="11" y="11"/>
                    <a:pt x="10" y="11"/>
                    <a:pt x="9" y="10"/>
                  </a:cubicBezTo>
                  <a:cubicBezTo>
                    <a:pt x="8" y="10"/>
                    <a:pt x="7" y="10"/>
                    <a:pt x="7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8"/>
                    <a:pt x="13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4"/>
                    <a:pt x="13" y="3"/>
                  </a:cubicBezTo>
                  <a:cubicBezTo>
                    <a:pt x="13" y="3"/>
                    <a:pt x="12" y="3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4" y="3"/>
                    <a:pt x="3" y="4"/>
                  </a:cubicBezTo>
                  <a:cubicBezTo>
                    <a:pt x="2" y="5"/>
                    <a:pt x="1" y="6"/>
                    <a:pt x="1" y="8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4" y="13"/>
                    <a:pt x="5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4" y="22"/>
                    <a:pt x="5" y="22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2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6" y="16"/>
                    <a:pt x="16" y="15"/>
                    <a:pt x="15" y="14"/>
                  </a:cubicBezTo>
                  <a:cubicBezTo>
                    <a:pt x="15" y="13"/>
                    <a:pt x="14" y="13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5" name="Freeform 2107"/>
            <p:cNvSpPr>
              <a:spLocks/>
            </p:cNvSpPr>
            <p:nvPr/>
          </p:nvSpPr>
          <p:spPr bwMode="auto">
            <a:xfrm>
              <a:off x="10216433" y="3210524"/>
              <a:ext cx="195263" cy="82550"/>
            </a:xfrm>
            <a:custGeom>
              <a:avLst/>
              <a:gdLst>
                <a:gd name="T0" fmla="*/ 60 w 60"/>
                <a:gd name="T1" fmla="*/ 0 h 25"/>
                <a:gd name="T2" fmla="*/ 30 w 60"/>
                <a:gd name="T3" fmla="*/ 13 h 25"/>
                <a:gd name="T4" fmla="*/ 0 w 60"/>
                <a:gd name="T5" fmla="*/ 0 h 25"/>
                <a:gd name="T6" fmla="*/ 30 w 60"/>
                <a:gd name="T7" fmla="*/ 25 h 25"/>
                <a:gd name="T8" fmla="*/ 60 w 6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60" y="0"/>
                  </a:moveTo>
                  <a:cubicBezTo>
                    <a:pt x="53" y="8"/>
                    <a:pt x="42" y="13"/>
                    <a:pt x="30" y="13"/>
                  </a:cubicBezTo>
                  <a:cubicBezTo>
                    <a:pt x="18" y="13"/>
                    <a:pt x="7" y="8"/>
                    <a:pt x="0" y="0"/>
                  </a:cubicBezTo>
                  <a:cubicBezTo>
                    <a:pt x="0" y="14"/>
                    <a:pt x="13" y="25"/>
                    <a:pt x="30" y="25"/>
                  </a:cubicBezTo>
                  <a:cubicBezTo>
                    <a:pt x="47" y="25"/>
                    <a:pt x="60" y="14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6" name="Freeform 2108"/>
            <p:cNvSpPr>
              <a:spLocks noEditPoints="1"/>
            </p:cNvSpPr>
            <p:nvPr/>
          </p:nvSpPr>
          <p:spPr bwMode="auto">
            <a:xfrm>
              <a:off x="10216433" y="3048599"/>
              <a:ext cx="195263" cy="185737"/>
            </a:xfrm>
            <a:custGeom>
              <a:avLst/>
              <a:gdLst>
                <a:gd name="T0" fmla="*/ 30 w 60"/>
                <a:gd name="T1" fmla="*/ 0 h 57"/>
                <a:gd name="T2" fmla="*/ 0 w 60"/>
                <a:gd name="T3" fmla="*/ 25 h 57"/>
                <a:gd name="T4" fmla="*/ 0 w 60"/>
                <a:gd name="T5" fmla="*/ 32 h 57"/>
                <a:gd name="T6" fmla="*/ 30 w 60"/>
                <a:gd name="T7" fmla="*/ 57 h 57"/>
                <a:gd name="T8" fmla="*/ 60 w 60"/>
                <a:gd name="T9" fmla="*/ 32 h 57"/>
                <a:gd name="T10" fmla="*/ 60 w 60"/>
                <a:gd name="T11" fmla="*/ 25 h 57"/>
                <a:gd name="T12" fmla="*/ 30 w 60"/>
                <a:gd name="T13" fmla="*/ 0 h 57"/>
                <a:gd name="T14" fmla="*/ 30 w 60"/>
                <a:gd name="T15" fmla="*/ 42 h 57"/>
                <a:gd name="T16" fmla="*/ 8 w 60"/>
                <a:gd name="T17" fmla="*/ 25 h 57"/>
                <a:gd name="T18" fmla="*/ 30 w 60"/>
                <a:gd name="T19" fmla="*/ 8 h 57"/>
                <a:gd name="T20" fmla="*/ 52 w 60"/>
                <a:gd name="T21" fmla="*/ 25 h 57"/>
                <a:gd name="T22" fmla="*/ 30 w 60"/>
                <a:gd name="T23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7">
                  <a:moveTo>
                    <a:pt x="30" y="0"/>
                  </a:moveTo>
                  <a:cubicBezTo>
                    <a:pt x="13" y="0"/>
                    <a:pt x="0" y="11"/>
                    <a:pt x="0" y="2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5"/>
                    <a:pt x="13" y="57"/>
                    <a:pt x="30" y="57"/>
                  </a:cubicBezTo>
                  <a:cubicBezTo>
                    <a:pt x="47" y="57"/>
                    <a:pt x="60" y="45"/>
                    <a:pt x="60" y="32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1"/>
                    <a:pt x="47" y="0"/>
                    <a:pt x="30" y="0"/>
                  </a:cubicBezTo>
                  <a:close/>
                  <a:moveTo>
                    <a:pt x="30" y="42"/>
                  </a:moveTo>
                  <a:cubicBezTo>
                    <a:pt x="18" y="42"/>
                    <a:pt x="8" y="34"/>
                    <a:pt x="8" y="25"/>
                  </a:cubicBezTo>
                  <a:cubicBezTo>
                    <a:pt x="8" y="16"/>
                    <a:pt x="18" y="8"/>
                    <a:pt x="30" y="8"/>
                  </a:cubicBezTo>
                  <a:cubicBezTo>
                    <a:pt x="42" y="8"/>
                    <a:pt x="52" y="16"/>
                    <a:pt x="52" y="25"/>
                  </a:cubicBezTo>
                  <a:cubicBezTo>
                    <a:pt x="52" y="34"/>
                    <a:pt x="42" y="42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7" name="Freeform 2109"/>
            <p:cNvSpPr>
              <a:spLocks/>
            </p:cNvSpPr>
            <p:nvPr/>
          </p:nvSpPr>
          <p:spPr bwMode="auto">
            <a:xfrm>
              <a:off x="10287870" y="3089874"/>
              <a:ext cx="52388" cy="79375"/>
            </a:xfrm>
            <a:custGeom>
              <a:avLst/>
              <a:gdLst>
                <a:gd name="T0" fmla="*/ 14 w 16"/>
                <a:gd name="T1" fmla="*/ 12 h 24"/>
                <a:gd name="T2" fmla="*/ 12 w 16"/>
                <a:gd name="T3" fmla="*/ 10 h 24"/>
                <a:gd name="T4" fmla="*/ 9 w 16"/>
                <a:gd name="T5" fmla="*/ 10 h 24"/>
                <a:gd name="T6" fmla="*/ 6 w 16"/>
                <a:gd name="T7" fmla="*/ 9 h 24"/>
                <a:gd name="T8" fmla="*/ 6 w 16"/>
                <a:gd name="T9" fmla="*/ 7 h 24"/>
                <a:gd name="T10" fmla="*/ 6 w 16"/>
                <a:gd name="T11" fmla="*/ 6 h 24"/>
                <a:gd name="T12" fmla="*/ 7 w 16"/>
                <a:gd name="T13" fmla="*/ 6 h 24"/>
                <a:gd name="T14" fmla="*/ 8 w 16"/>
                <a:gd name="T15" fmla="*/ 5 h 24"/>
                <a:gd name="T16" fmla="*/ 9 w 16"/>
                <a:gd name="T17" fmla="*/ 5 h 24"/>
                <a:gd name="T18" fmla="*/ 10 w 16"/>
                <a:gd name="T19" fmla="*/ 5 h 24"/>
                <a:gd name="T20" fmla="*/ 11 w 16"/>
                <a:gd name="T21" fmla="*/ 6 h 24"/>
                <a:gd name="T22" fmla="*/ 12 w 16"/>
                <a:gd name="T23" fmla="*/ 6 h 24"/>
                <a:gd name="T24" fmla="*/ 13 w 16"/>
                <a:gd name="T25" fmla="*/ 7 h 24"/>
                <a:gd name="T26" fmla="*/ 15 w 16"/>
                <a:gd name="T27" fmla="*/ 4 h 24"/>
                <a:gd name="T28" fmla="*/ 13 w 16"/>
                <a:gd name="T29" fmla="*/ 3 h 24"/>
                <a:gd name="T30" fmla="*/ 11 w 16"/>
                <a:gd name="T31" fmla="*/ 2 h 24"/>
                <a:gd name="T32" fmla="*/ 11 w 16"/>
                <a:gd name="T33" fmla="*/ 0 h 24"/>
                <a:gd name="T34" fmla="*/ 6 w 16"/>
                <a:gd name="T35" fmla="*/ 0 h 24"/>
                <a:gd name="T36" fmla="*/ 6 w 16"/>
                <a:gd name="T37" fmla="*/ 2 h 24"/>
                <a:gd name="T38" fmla="*/ 6 w 16"/>
                <a:gd name="T39" fmla="*/ 2 h 24"/>
                <a:gd name="T40" fmla="*/ 3 w 16"/>
                <a:gd name="T41" fmla="*/ 3 h 24"/>
                <a:gd name="T42" fmla="*/ 1 w 16"/>
                <a:gd name="T43" fmla="*/ 7 h 24"/>
                <a:gd name="T44" fmla="*/ 3 w 16"/>
                <a:gd name="T45" fmla="*/ 11 h 24"/>
                <a:gd name="T46" fmla="*/ 7 w 16"/>
                <a:gd name="T47" fmla="*/ 13 h 24"/>
                <a:gd name="T48" fmla="*/ 7 w 16"/>
                <a:gd name="T49" fmla="*/ 13 h 24"/>
                <a:gd name="T50" fmla="*/ 10 w 16"/>
                <a:gd name="T51" fmla="*/ 14 h 24"/>
                <a:gd name="T52" fmla="*/ 11 w 16"/>
                <a:gd name="T53" fmla="*/ 16 h 24"/>
                <a:gd name="T54" fmla="*/ 11 w 16"/>
                <a:gd name="T55" fmla="*/ 17 h 24"/>
                <a:gd name="T56" fmla="*/ 10 w 16"/>
                <a:gd name="T57" fmla="*/ 18 h 24"/>
                <a:gd name="T58" fmla="*/ 10 w 16"/>
                <a:gd name="T59" fmla="*/ 18 h 24"/>
                <a:gd name="T60" fmla="*/ 9 w 16"/>
                <a:gd name="T61" fmla="*/ 18 h 24"/>
                <a:gd name="T62" fmla="*/ 5 w 16"/>
                <a:gd name="T63" fmla="*/ 17 h 24"/>
                <a:gd name="T64" fmla="*/ 3 w 16"/>
                <a:gd name="T65" fmla="*/ 16 h 24"/>
                <a:gd name="T66" fmla="*/ 0 w 16"/>
                <a:gd name="T67" fmla="*/ 19 h 24"/>
                <a:gd name="T68" fmla="*/ 3 w 16"/>
                <a:gd name="T69" fmla="*/ 21 h 24"/>
                <a:gd name="T70" fmla="*/ 6 w 16"/>
                <a:gd name="T71" fmla="*/ 22 h 24"/>
                <a:gd name="T72" fmla="*/ 6 w 16"/>
                <a:gd name="T73" fmla="*/ 24 h 24"/>
                <a:gd name="T74" fmla="*/ 11 w 16"/>
                <a:gd name="T75" fmla="*/ 24 h 24"/>
                <a:gd name="T76" fmla="*/ 11 w 16"/>
                <a:gd name="T77" fmla="*/ 22 h 24"/>
                <a:gd name="T78" fmla="*/ 12 w 16"/>
                <a:gd name="T79" fmla="*/ 21 h 24"/>
                <a:gd name="T80" fmla="*/ 14 w 16"/>
                <a:gd name="T81" fmla="*/ 20 h 24"/>
                <a:gd name="T82" fmla="*/ 15 w 16"/>
                <a:gd name="T83" fmla="*/ 18 h 24"/>
                <a:gd name="T84" fmla="*/ 16 w 16"/>
                <a:gd name="T85" fmla="*/ 16 h 24"/>
                <a:gd name="T86" fmla="*/ 15 w 16"/>
                <a:gd name="T87" fmla="*/ 13 h 24"/>
                <a:gd name="T88" fmla="*/ 14 w 16"/>
                <a:gd name="T8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24">
                  <a:moveTo>
                    <a:pt x="14" y="12"/>
                  </a:moveTo>
                  <a:cubicBezTo>
                    <a:pt x="13" y="11"/>
                    <a:pt x="12" y="11"/>
                    <a:pt x="12" y="10"/>
                  </a:cubicBezTo>
                  <a:cubicBezTo>
                    <a:pt x="11" y="10"/>
                    <a:pt x="10" y="10"/>
                    <a:pt x="9" y="10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2" y="4"/>
                    <a:pt x="1" y="6"/>
                    <a:pt x="1" y="7"/>
                  </a:cubicBezTo>
                  <a:cubicBezTo>
                    <a:pt x="1" y="9"/>
                    <a:pt x="2" y="10"/>
                    <a:pt x="3" y="11"/>
                  </a:cubicBezTo>
                  <a:cubicBezTo>
                    <a:pt x="4" y="12"/>
                    <a:pt x="5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4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4" y="21"/>
                    <a:pt x="5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5"/>
                    <a:pt x="16" y="14"/>
                    <a:pt x="15" y="13"/>
                  </a:cubicBezTo>
                  <a:cubicBezTo>
                    <a:pt x="15" y="13"/>
                    <a:pt x="14" y="12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8" name="Freeform 2110"/>
            <p:cNvSpPr>
              <a:spLocks/>
            </p:cNvSpPr>
            <p:nvPr/>
          </p:nvSpPr>
          <p:spPr bwMode="auto">
            <a:xfrm>
              <a:off x="10241833" y="2640611"/>
              <a:ext cx="454025" cy="361950"/>
            </a:xfrm>
            <a:custGeom>
              <a:avLst/>
              <a:gdLst>
                <a:gd name="T0" fmla="*/ 115 w 139"/>
                <a:gd name="T1" fmla="*/ 13 h 111"/>
                <a:gd name="T2" fmla="*/ 97 w 139"/>
                <a:gd name="T3" fmla="*/ 28 h 111"/>
                <a:gd name="T4" fmla="*/ 96 w 139"/>
                <a:gd name="T5" fmla="*/ 28 h 111"/>
                <a:gd name="T6" fmla="*/ 90 w 139"/>
                <a:gd name="T7" fmla="*/ 34 h 111"/>
                <a:gd name="T8" fmla="*/ 90 w 139"/>
                <a:gd name="T9" fmla="*/ 36 h 111"/>
                <a:gd name="T10" fmla="*/ 83 w 139"/>
                <a:gd name="T11" fmla="*/ 57 h 111"/>
                <a:gd name="T12" fmla="*/ 82 w 139"/>
                <a:gd name="T13" fmla="*/ 58 h 111"/>
                <a:gd name="T14" fmla="*/ 65 w 139"/>
                <a:gd name="T15" fmla="*/ 54 h 111"/>
                <a:gd name="T16" fmla="*/ 59 w 139"/>
                <a:gd name="T17" fmla="*/ 51 h 111"/>
                <a:gd name="T18" fmla="*/ 53 w 139"/>
                <a:gd name="T19" fmla="*/ 57 h 111"/>
                <a:gd name="T20" fmla="*/ 54 w 139"/>
                <a:gd name="T21" fmla="*/ 59 h 111"/>
                <a:gd name="T22" fmla="*/ 46 w 139"/>
                <a:gd name="T23" fmla="*/ 78 h 111"/>
                <a:gd name="T24" fmla="*/ 42 w 139"/>
                <a:gd name="T25" fmla="*/ 80 h 111"/>
                <a:gd name="T26" fmla="*/ 25 w 139"/>
                <a:gd name="T27" fmla="*/ 82 h 111"/>
                <a:gd name="T28" fmla="*/ 21 w 139"/>
                <a:gd name="T29" fmla="*/ 80 h 111"/>
                <a:gd name="T30" fmla="*/ 15 w 139"/>
                <a:gd name="T31" fmla="*/ 86 h 111"/>
                <a:gd name="T32" fmla="*/ 15 w 139"/>
                <a:gd name="T33" fmla="*/ 87 h 111"/>
                <a:gd name="T34" fmla="*/ 1 w 139"/>
                <a:gd name="T35" fmla="*/ 104 h 111"/>
                <a:gd name="T36" fmla="*/ 1 w 139"/>
                <a:gd name="T37" fmla="*/ 110 h 111"/>
                <a:gd name="T38" fmla="*/ 4 w 139"/>
                <a:gd name="T39" fmla="*/ 111 h 111"/>
                <a:gd name="T40" fmla="*/ 7 w 139"/>
                <a:gd name="T41" fmla="*/ 109 h 111"/>
                <a:gd name="T42" fmla="*/ 21 w 139"/>
                <a:gd name="T43" fmla="*/ 92 h 111"/>
                <a:gd name="T44" fmla="*/ 26 w 139"/>
                <a:gd name="T45" fmla="*/ 90 h 111"/>
                <a:gd name="T46" fmla="*/ 43 w 139"/>
                <a:gd name="T47" fmla="*/ 88 h 111"/>
                <a:gd name="T48" fmla="*/ 47 w 139"/>
                <a:gd name="T49" fmla="*/ 89 h 111"/>
                <a:gd name="T50" fmla="*/ 53 w 139"/>
                <a:gd name="T51" fmla="*/ 83 h 111"/>
                <a:gd name="T52" fmla="*/ 53 w 139"/>
                <a:gd name="T53" fmla="*/ 81 h 111"/>
                <a:gd name="T54" fmla="*/ 61 w 139"/>
                <a:gd name="T55" fmla="*/ 62 h 111"/>
                <a:gd name="T56" fmla="*/ 63 w 139"/>
                <a:gd name="T57" fmla="*/ 62 h 111"/>
                <a:gd name="T58" fmla="*/ 80 w 139"/>
                <a:gd name="T59" fmla="*/ 66 h 111"/>
                <a:gd name="T60" fmla="*/ 85 w 139"/>
                <a:gd name="T61" fmla="*/ 69 h 111"/>
                <a:gd name="T62" fmla="*/ 91 w 139"/>
                <a:gd name="T63" fmla="*/ 63 h 111"/>
                <a:gd name="T64" fmla="*/ 90 w 139"/>
                <a:gd name="T65" fmla="*/ 60 h 111"/>
                <a:gd name="T66" fmla="*/ 98 w 139"/>
                <a:gd name="T67" fmla="*/ 39 h 111"/>
                <a:gd name="T68" fmla="*/ 102 w 139"/>
                <a:gd name="T69" fmla="*/ 34 h 111"/>
                <a:gd name="T70" fmla="*/ 120 w 139"/>
                <a:gd name="T71" fmla="*/ 20 h 111"/>
                <a:gd name="T72" fmla="*/ 125 w 139"/>
                <a:gd name="T73" fmla="*/ 27 h 111"/>
                <a:gd name="T74" fmla="*/ 139 w 139"/>
                <a:gd name="T75" fmla="*/ 0 h 111"/>
                <a:gd name="T76" fmla="*/ 109 w 139"/>
                <a:gd name="T77" fmla="*/ 6 h 111"/>
                <a:gd name="T78" fmla="*/ 115 w 139"/>
                <a:gd name="T79" fmla="*/ 1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111">
                  <a:moveTo>
                    <a:pt x="115" y="13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2" y="28"/>
                    <a:pt x="90" y="30"/>
                    <a:pt x="90" y="34"/>
                  </a:cubicBezTo>
                  <a:cubicBezTo>
                    <a:pt x="90" y="35"/>
                    <a:pt x="90" y="36"/>
                    <a:pt x="90" y="3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2" y="57"/>
                    <a:pt x="82" y="57"/>
                    <a:pt x="82" y="58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4" y="52"/>
                    <a:pt x="62" y="51"/>
                    <a:pt x="59" y="51"/>
                  </a:cubicBezTo>
                  <a:cubicBezTo>
                    <a:pt x="56" y="51"/>
                    <a:pt x="53" y="53"/>
                    <a:pt x="53" y="57"/>
                  </a:cubicBezTo>
                  <a:cubicBezTo>
                    <a:pt x="53" y="58"/>
                    <a:pt x="54" y="58"/>
                    <a:pt x="54" y="59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3" y="79"/>
                    <a:pt x="42" y="80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4" y="81"/>
                    <a:pt x="23" y="80"/>
                    <a:pt x="21" y="80"/>
                  </a:cubicBezTo>
                  <a:cubicBezTo>
                    <a:pt x="18" y="80"/>
                    <a:pt x="15" y="83"/>
                    <a:pt x="15" y="86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06"/>
                    <a:pt x="0" y="108"/>
                    <a:pt x="1" y="110"/>
                  </a:cubicBezTo>
                  <a:cubicBezTo>
                    <a:pt x="2" y="110"/>
                    <a:pt x="3" y="111"/>
                    <a:pt x="4" y="111"/>
                  </a:cubicBezTo>
                  <a:cubicBezTo>
                    <a:pt x="5" y="111"/>
                    <a:pt x="6" y="110"/>
                    <a:pt x="7" y="109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3" y="92"/>
                    <a:pt x="25" y="91"/>
                    <a:pt x="26" y="90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4" y="89"/>
                    <a:pt x="46" y="89"/>
                    <a:pt x="47" y="89"/>
                  </a:cubicBezTo>
                  <a:cubicBezTo>
                    <a:pt x="51" y="89"/>
                    <a:pt x="53" y="87"/>
                    <a:pt x="53" y="83"/>
                  </a:cubicBezTo>
                  <a:cubicBezTo>
                    <a:pt x="53" y="82"/>
                    <a:pt x="53" y="82"/>
                    <a:pt x="53" y="8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2" y="62"/>
                    <a:pt x="62" y="62"/>
                    <a:pt x="63" y="6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1" y="67"/>
                    <a:pt x="83" y="69"/>
                    <a:pt x="85" y="69"/>
                  </a:cubicBezTo>
                  <a:cubicBezTo>
                    <a:pt x="88" y="69"/>
                    <a:pt x="91" y="66"/>
                    <a:pt x="91" y="63"/>
                  </a:cubicBezTo>
                  <a:cubicBezTo>
                    <a:pt x="91" y="62"/>
                    <a:pt x="91" y="61"/>
                    <a:pt x="90" y="6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100" y="38"/>
                    <a:pt x="102" y="36"/>
                    <a:pt x="102" y="3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09" y="6"/>
                    <a:pt x="109" y="6"/>
                    <a:pt x="109" y="6"/>
                  </a:cubicBezTo>
                  <a:lnTo>
                    <a:pt x="115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437042" y="4703209"/>
            <a:ext cx="669214" cy="527615"/>
            <a:chOff x="11778202" y="1265847"/>
            <a:chExt cx="1636051" cy="1289879"/>
          </a:xfrm>
          <a:solidFill>
            <a:schemeClr val="bg1"/>
          </a:solidFill>
        </p:grpSpPr>
        <p:sp>
          <p:nvSpPr>
            <p:cNvPr id="160" name="Freeform 159"/>
            <p:cNvSpPr/>
            <p:nvPr/>
          </p:nvSpPr>
          <p:spPr>
            <a:xfrm>
              <a:off x="11778202" y="1647017"/>
              <a:ext cx="763445" cy="908709"/>
            </a:xfrm>
            <a:custGeom>
              <a:avLst/>
              <a:gdLst/>
              <a:ahLst/>
              <a:cxnLst/>
              <a:rect l="l" t="t" r="r" b="b"/>
              <a:pathLst>
                <a:path w="763445" h="908709">
                  <a:moveTo>
                    <a:pt x="494438" y="355497"/>
                  </a:moveTo>
                  <a:cubicBezTo>
                    <a:pt x="462940" y="355497"/>
                    <a:pt x="437405" y="381032"/>
                    <a:pt x="437405" y="412530"/>
                  </a:cubicBezTo>
                  <a:cubicBezTo>
                    <a:pt x="437405" y="444028"/>
                    <a:pt x="462940" y="469563"/>
                    <a:pt x="494438" y="469563"/>
                  </a:cubicBezTo>
                  <a:cubicBezTo>
                    <a:pt x="525936" y="469563"/>
                    <a:pt x="551471" y="444028"/>
                    <a:pt x="551471" y="412530"/>
                  </a:cubicBezTo>
                  <a:cubicBezTo>
                    <a:pt x="551471" y="381032"/>
                    <a:pt x="525936" y="355497"/>
                    <a:pt x="494438" y="355497"/>
                  </a:cubicBezTo>
                  <a:close/>
                  <a:moveTo>
                    <a:pt x="344726" y="355497"/>
                  </a:moveTo>
                  <a:cubicBezTo>
                    <a:pt x="313228" y="355497"/>
                    <a:pt x="287693" y="381032"/>
                    <a:pt x="287693" y="412530"/>
                  </a:cubicBezTo>
                  <a:cubicBezTo>
                    <a:pt x="287693" y="444028"/>
                    <a:pt x="313228" y="469563"/>
                    <a:pt x="344726" y="469563"/>
                  </a:cubicBezTo>
                  <a:cubicBezTo>
                    <a:pt x="376224" y="469563"/>
                    <a:pt x="401759" y="444028"/>
                    <a:pt x="401759" y="412530"/>
                  </a:cubicBezTo>
                  <a:cubicBezTo>
                    <a:pt x="401759" y="381032"/>
                    <a:pt x="376224" y="355497"/>
                    <a:pt x="344726" y="355497"/>
                  </a:cubicBezTo>
                  <a:close/>
                  <a:moveTo>
                    <a:pt x="195014" y="355497"/>
                  </a:moveTo>
                  <a:cubicBezTo>
                    <a:pt x="163516" y="355497"/>
                    <a:pt x="137981" y="381032"/>
                    <a:pt x="137981" y="412530"/>
                  </a:cubicBezTo>
                  <a:cubicBezTo>
                    <a:pt x="137981" y="444028"/>
                    <a:pt x="163516" y="469563"/>
                    <a:pt x="195014" y="469563"/>
                  </a:cubicBezTo>
                  <a:cubicBezTo>
                    <a:pt x="226512" y="469563"/>
                    <a:pt x="252047" y="444028"/>
                    <a:pt x="252047" y="412530"/>
                  </a:cubicBezTo>
                  <a:cubicBezTo>
                    <a:pt x="252047" y="381032"/>
                    <a:pt x="226512" y="355497"/>
                    <a:pt x="195014" y="355497"/>
                  </a:cubicBezTo>
                  <a:close/>
                  <a:moveTo>
                    <a:pt x="344726" y="231935"/>
                  </a:moveTo>
                  <a:cubicBezTo>
                    <a:pt x="313228" y="231935"/>
                    <a:pt x="287693" y="257470"/>
                    <a:pt x="287693" y="288968"/>
                  </a:cubicBezTo>
                  <a:cubicBezTo>
                    <a:pt x="287693" y="320466"/>
                    <a:pt x="313228" y="346001"/>
                    <a:pt x="344726" y="346001"/>
                  </a:cubicBezTo>
                  <a:cubicBezTo>
                    <a:pt x="376224" y="346001"/>
                    <a:pt x="401759" y="320466"/>
                    <a:pt x="401759" y="288968"/>
                  </a:cubicBezTo>
                  <a:cubicBezTo>
                    <a:pt x="401759" y="257470"/>
                    <a:pt x="376224" y="231935"/>
                    <a:pt x="344726" y="231935"/>
                  </a:cubicBezTo>
                  <a:close/>
                  <a:moveTo>
                    <a:pt x="195014" y="231935"/>
                  </a:moveTo>
                  <a:cubicBezTo>
                    <a:pt x="163516" y="231935"/>
                    <a:pt x="137981" y="257470"/>
                    <a:pt x="137981" y="288968"/>
                  </a:cubicBezTo>
                  <a:cubicBezTo>
                    <a:pt x="137981" y="320466"/>
                    <a:pt x="163516" y="346001"/>
                    <a:pt x="195014" y="346001"/>
                  </a:cubicBezTo>
                  <a:cubicBezTo>
                    <a:pt x="226512" y="346001"/>
                    <a:pt x="252047" y="320466"/>
                    <a:pt x="252047" y="288968"/>
                  </a:cubicBezTo>
                  <a:cubicBezTo>
                    <a:pt x="252047" y="257470"/>
                    <a:pt x="226512" y="231935"/>
                    <a:pt x="195014" y="231935"/>
                  </a:cubicBezTo>
                  <a:close/>
                  <a:moveTo>
                    <a:pt x="344726" y="97908"/>
                  </a:moveTo>
                  <a:cubicBezTo>
                    <a:pt x="313228" y="97908"/>
                    <a:pt x="287693" y="123443"/>
                    <a:pt x="287693" y="154941"/>
                  </a:cubicBezTo>
                  <a:cubicBezTo>
                    <a:pt x="287693" y="186439"/>
                    <a:pt x="313228" y="211974"/>
                    <a:pt x="344726" y="211974"/>
                  </a:cubicBezTo>
                  <a:cubicBezTo>
                    <a:pt x="376224" y="211974"/>
                    <a:pt x="401759" y="186439"/>
                    <a:pt x="401759" y="154941"/>
                  </a:cubicBezTo>
                  <a:cubicBezTo>
                    <a:pt x="401759" y="123443"/>
                    <a:pt x="376224" y="97908"/>
                    <a:pt x="344726" y="97908"/>
                  </a:cubicBezTo>
                  <a:close/>
                  <a:moveTo>
                    <a:pt x="354061" y="30"/>
                  </a:moveTo>
                  <a:cubicBezTo>
                    <a:pt x="464238" y="1145"/>
                    <a:pt x="559352" y="32902"/>
                    <a:pt x="623253" y="81190"/>
                  </a:cubicBezTo>
                  <a:cubicBezTo>
                    <a:pt x="699904" y="152921"/>
                    <a:pt x="720001" y="251044"/>
                    <a:pt x="707036" y="301604"/>
                  </a:cubicBezTo>
                  <a:cubicBezTo>
                    <a:pt x="683190" y="345214"/>
                    <a:pt x="683706" y="358662"/>
                    <a:pt x="687702" y="380231"/>
                  </a:cubicBezTo>
                  <a:cubicBezTo>
                    <a:pt x="712622" y="428353"/>
                    <a:pt x="771764" y="499676"/>
                    <a:pt x="762462" y="524596"/>
                  </a:cubicBezTo>
                  <a:cubicBezTo>
                    <a:pt x="748348" y="554113"/>
                    <a:pt x="692857" y="531427"/>
                    <a:pt x="692857" y="540064"/>
                  </a:cubicBezTo>
                  <a:cubicBezTo>
                    <a:pt x="700215" y="577256"/>
                    <a:pt x="702981" y="569253"/>
                    <a:pt x="706714" y="591945"/>
                  </a:cubicBezTo>
                  <a:cubicBezTo>
                    <a:pt x="703841" y="604968"/>
                    <a:pt x="692025" y="606392"/>
                    <a:pt x="683835" y="610957"/>
                  </a:cubicBezTo>
                  <a:cubicBezTo>
                    <a:pt x="690360" y="616784"/>
                    <a:pt x="701478" y="626962"/>
                    <a:pt x="701236" y="639314"/>
                  </a:cubicBezTo>
                  <a:cubicBezTo>
                    <a:pt x="696080" y="660905"/>
                    <a:pt x="664822" y="670894"/>
                    <a:pt x="660633" y="685717"/>
                  </a:cubicBezTo>
                  <a:cubicBezTo>
                    <a:pt x="659989" y="700540"/>
                    <a:pt x="676020" y="716330"/>
                    <a:pt x="676101" y="735987"/>
                  </a:cubicBezTo>
                  <a:cubicBezTo>
                    <a:pt x="674624" y="755349"/>
                    <a:pt x="673872" y="767701"/>
                    <a:pt x="655477" y="776912"/>
                  </a:cubicBezTo>
                  <a:cubicBezTo>
                    <a:pt x="596211" y="796837"/>
                    <a:pt x="559664" y="773260"/>
                    <a:pt x="521424" y="761767"/>
                  </a:cubicBezTo>
                  <a:cubicBezTo>
                    <a:pt x="494141" y="801080"/>
                    <a:pt x="501660" y="859728"/>
                    <a:pt x="491778" y="908709"/>
                  </a:cubicBezTo>
                  <a:cubicBezTo>
                    <a:pt x="370077" y="899472"/>
                    <a:pt x="156538" y="913435"/>
                    <a:pt x="141177" y="828793"/>
                  </a:cubicBezTo>
                  <a:lnTo>
                    <a:pt x="160512" y="604512"/>
                  </a:lnTo>
                  <a:cubicBezTo>
                    <a:pt x="66524" y="512136"/>
                    <a:pt x="-17796" y="346288"/>
                    <a:pt x="3257" y="234578"/>
                  </a:cubicBezTo>
                  <a:cubicBezTo>
                    <a:pt x="24955" y="142846"/>
                    <a:pt x="78168" y="46474"/>
                    <a:pt x="239461" y="9652"/>
                  </a:cubicBezTo>
                  <a:cubicBezTo>
                    <a:pt x="278936" y="2692"/>
                    <a:pt x="317335" y="-341"/>
                    <a:pt x="354061" y="3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1" name="Freeform 160"/>
            <p:cNvSpPr/>
            <p:nvPr/>
          </p:nvSpPr>
          <p:spPr>
            <a:xfrm flipH="1">
              <a:off x="12650808" y="1647017"/>
              <a:ext cx="763445" cy="908709"/>
            </a:xfrm>
            <a:custGeom>
              <a:avLst/>
              <a:gdLst/>
              <a:ahLst/>
              <a:cxnLst/>
              <a:rect l="l" t="t" r="r" b="b"/>
              <a:pathLst>
                <a:path w="763445" h="908709">
                  <a:moveTo>
                    <a:pt x="348378" y="355497"/>
                  </a:moveTo>
                  <a:cubicBezTo>
                    <a:pt x="379876" y="355497"/>
                    <a:pt x="405411" y="381032"/>
                    <a:pt x="405411" y="412530"/>
                  </a:cubicBezTo>
                  <a:cubicBezTo>
                    <a:pt x="405411" y="444028"/>
                    <a:pt x="379876" y="469563"/>
                    <a:pt x="348378" y="469563"/>
                  </a:cubicBezTo>
                  <a:cubicBezTo>
                    <a:pt x="316880" y="469563"/>
                    <a:pt x="291345" y="444028"/>
                    <a:pt x="291345" y="412530"/>
                  </a:cubicBezTo>
                  <a:cubicBezTo>
                    <a:pt x="291345" y="381032"/>
                    <a:pt x="316880" y="355497"/>
                    <a:pt x="348378" y="355497"/>
                  </a:cubicBezTo>
                  <a:close/>
                  <a:moveTo>
                    <a:pt x="498090" y="355497"/>
                  </a:moveTo>
                  <a:cubicBezTo>
                    <a:pt x="529588" y="355497"/>
                    <a:pt x="555123" y="381032"/>
                    <a:pt x="555123" y="412530"/>
                  </a:cubicBezTo>
                  <a:cubicBezTo>
                    <a:pt x="555123" y="444028"/>
                    <a:pt x="529588" y="469563"/>
                    <a:pt x="498090" y="469563"/>
                  </a:cubicBezTo>
                  <a:cubicBezTo>
                    <a:pt x="466592" y="469563"/>
                    <a:pt x="441057" y="444028"/>
                    <a:pt x="441057" y="412530"/>
                  </a:cubicBezTo>
                  <a:cubicBezTo>
                    <a:pt x="441057" y="381032"/>
                    <a:pt x="466592" y="355497"/>
                    <a:pt x="498090" y="355497"/>
                  </a:cubicBezTo>
                  <a:close/>
                  <a:moveTo>
                    <a:pt x="348378" y="231935"/>
                  </a:moveTo>
                  <a:cubicBezTo>
                    <a:pt x="379876" y="231935"/>
                    <a:pt x="405411" y="257470"/>
                    <a:pt x="405411" y="288968"/>
                  </a:cubicBezTo>
                  <a:cubicBezTo>
                    <a:pt x="405411" y="320466"/>
                    <a:pt x="379876" y="346001"/>
                    <a:pt x="348378" y="346001"/>
                  </a:cubicBezTo>
                  <a:cubicBezTo>
                    <a:pt x="316880" y="346001"/>
                    <a:pt x="291345" y="320466"/>
                    <a:pt x="291345" y="288968"/>
                  </a:cubicBezTo>
                  <a:cubicBezTo>
                    <a:pt x="291345" y="257470"/>
                    <a:pt x="316880" y="231935"/>
                    <a:pt x="348378" y="231935"/>
                  </a:cubicBezTo>
                  <a:close/>
                  <a:moveTo>
                    <a:pt x="348378" y="97908"/>
                  </a:moveTo>
                  <a:cubicBezTo>
                    <a:pt x="379876" y="97908"/>
                    <a:pt x="405411" y="123443"/>
                    <a:pt x="405411" y="154941"/>
                  </a:cubicBezTo>
                  <a:cubicBezTo>
                    <a:pt x="405411" y="186439"/>
                    <a:pt x="379876" y="211974"/>
                    <a:pt x="348378" y="211974"/>
                  </a:cubicBezTo>
                  <a:cubicBezTo>
                    <a:pt x="316880" y="211974"/>
                    <a:pt x="291345" y="186439"/>
                    <a:pt x="291345" y="154941"/>
                  </a:cubicBezTo>
                  <a:cubicBezTo>
                    <a:pt x="291345" y="123443"/>
                    <a:pt x="316880" y="97908"/>
                    <a:pt x="348378" y="97908"/>
                  </a:cubicBezTo>
                  <a:close/>
                  <a:moveTo>
                    <a:pt x="354061" y="30"/>
                  </a:moveTo>
                  <a:cubicBezTo>
                    <a:pt x="317335" y="-341"/>
                    <a:pt x="278936" y="2692"/>
                    <a:pt x="239461" y="9652"/>
                  </a:cubicBezTo>
                  <a:cubicBezTo>
                    <a:pt x="78168" y="46474"/>
                    <a:pt x="24955" y="142846"/>
                    <a:pt x="3257" y="234578"/>
                  </a:cubicBezTo>
                  <a:cubicBezTo>
                    <a:pt x="-17796" y="346288"/>
                    <a:pt x="66524" y="512136"/>
                    <a:pt x="160512" y="604512"/>
                  </a:cubicBezTo>
                  <a:lnTo>
                    <a:pt x="141177" y="828793"/>
                  </a:lnTo>
                  <a:cubicBezTo>
                    <a:pt x="156538" y="913435"/>
                    <a:pt x="370077" y="899472"/>
                    <a:pt x="491778" y="908709"/>
                  </a:cubicBezTo>
                  <a:cubicBezTo>
                    <a:pt x="501660" y="859728"/>
                    <a:pt x="494141" y="801080"/>
                    <a:pt x="521424" y="761767"/>
                  </a:cubicBezTo>
                  <a:cubicBezTo>
                    <a:pt x="559664" y="773260"/>
                    <a:pt x="596211" y="796837"/>
                    <a:pt x="655477" y="776912"/>
                  </a:cubicBezTo>
                  <a:cubicBezTo>
                    <a:pt x="673872" y="767701"/>
                    <a:pt x="674624" y="755349"/>
                    <a:pt x="676101" y="735987"/>
                  </a:cubicBezTo>
                  <a:cubicBezTo>
                    <a:pt x="676020" y="716330"/>
                    <a:pt x="659989" y="700540"/>
                    <a:pt x="660633" y="685717"/>
                  </a:cubicBezTo>
                  <a:cubicBezTo>
                    <a:pt x="664822" y="670894"/>
                    <a:pt x="696080" y="660905"/>
                    <a:pt x="701236" y="639314"/>
                  </a:cubicBezTo>
                  <a:cubicBezTo>
                    <a:pt x="701477" y="626962"/>
                    <a:pt x="690360" y="616784"/>
                    <a:pt x="683835" y="610957"/>
                  </a:cubicBezTo>
                  <a:cubicBezTo>
                    <a:pt x="692025" y="606392"/>
                    <a:pt x="703841" y="604968"/>
                    <a:pt x="706714" y="591945"/>
                  </a:cubicBezTo>
                  <a:cubicBezTo>
                    <a:pt x="702981" y="569253"/>
                    <a:pt x="700215" y="577256"/>
                    <a:pt x="692857" y="540064"/>
                  </a:cubicBezTo>
                  <a:cubicBezTo>
                    <a:pt x="692857" y="531427"/>
                    <a:pt x="748348" y="554113"/>
                    <a:pt x="762462" y="524596"/>
                  </a:cubicBezTo>
                  <a:cubicBezTo>
                    <a:pt x="771764" y="499676"/>
                    <a:pt x="712622" y="428353"/>
                    <a:pt x="687701" y="380231"/>
                  </a:cubicBezTo>
                  <a:cubicBezTo>
                    <a:pt x="683706" y="358662"/>
                    <a:pt x="683190" y="345214"/>
                    <a:pt x="707036" y="301604"/>
                  </a:cubicBezTo>
                  <a:cubicBezTo>
                    <a:pt x="720001" y="251044"/>
                    <a:pt x="699904" y="152921"/>
                    <a:pt x="623253" y="81190"/>
                  </a:cubicBezTo>
                  <a:cubicBezTo>
                    <a:pt x="559352" y="32902"/>
                    <a:pt x="464238" y="1145"/>
                    <a:pt x="354061" y="3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2" name="Oval 161"/>
            <p:cNvSpPr/>
            <p:nvPr/>
          </p:nvSpPr>
          <p:spPr>
            <a:xfrm>
              <a:off x="12122928" y="1493979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3" name="Oval 162"/>
            <p:cNvSpPr/>
            <p:nvPr/>
          </p:nvSpPr>
          <p:spPr>
            <a:xfrm>
              <a:off x="12236994" y="1379913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4" name="Oval 163"/>
            <p:cNvSpPr/>
            <p:nvPr/>
          </p:nvSpPr>
          <p:spPr>
            <a:xfrm>
              <a:off x="12377676" y="1294364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5" name="Oval 164"/>
            <p:cNvSpPr/>
            <p:nvPr/>
          </p:nvSpPr>
          <p:spPr>
            <a:xfrm>
              <a:off x="12536742" y="1265847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6" name="Oval 165"/>
            <p:cNvSpPr/>
            <p:nvPr/>
          </p:nvSpPr>
          <p:spPr>
            <a:xfrm flipH="1">
              <a:off x="12948330" y="1493979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7" name="Oval 166"/>
            <p:cNvSpPr/>
            <p:nvPr/>
          </p:nvSpPr>
          <p:spPr>
            <a:xfrm flipH="1">
              <a:off x="12834264" y="1379913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 flipH="1">
              <a:off x="12693583" y="1294364"/>
              <a:ext cx="114066" cy="11406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997930" y="4709217"/>
            <a:ext cx="713640" cy="515598"/>
            <a:chOff x="9303648" y="1181100"/>
            <a:chExt cx="1298575" cy="938213"/>
          </a:xfrm>
          <a:solidFill>
            <a:schemeClr val="bg1"/>
          </a:solidFill>
        </p:grpSpPr>
        <p:sp>
          <p:nvSpPr>
            <p:cNvPr id="170" name="Freeform 84"/>
            <p:cNvSpPr>
              <a:spLocks/>
            </p:cNvSpPr>
            <p:nvPr/>
          </p:nvSpPr>
          <p:spPr bwMode="auto">
            <a:xfrm>
              <a:off x="10448236" y="1643063"/>
              <a:ext cx="61913" cy="107950"/>
            </a:xfrm>
            <a:custGeom>
              <a:avLst/>
              <a:gdLst>
                <a:gd name="T0" fmla="*/ 30 w 39"/>
                <a:gd name="T1" fmla="*/ 58 h 68"/>
                <a:gd name="T2" fmla="*/ 30 w 39"/>
                <a:gd name="T3" fmla="*/ 46 h 68"/>
                <a:gd name="T4" fmla="*/ 36 w 39"/>
                <a:gd name="T5" fmla="*/ 46 h 68"/>
                <a:gd name="T6" fmla="*/ 36 w 39"/>
                <a:gd name="T7" fmla="*/ 38 h 68"/>
                <a:gd name="T8" fmla="*/ 30 w 39"/>
                <a:gd name="T9" fmla="*/ 26 h 68"/>
                <a:gd name="T10" fmla="*/ 30 w 39"/>
                <a:gd name="T11" fmla="*/ 19 h 68"/>
                <a:gd name="T12" fmla="*/ 28 w 39"/>
                <a:gd name="T13" fmla="*/ 8 h 68"/>
                <a:gd name="T14" fmla="*/ 22 w 39"/>
                <a:gd name="T15" fmla="*/ 8 h 68"/>
                <a:gd name="T16" fmla="*/ 17 w 39"/>
                <a:gd name="T17" fmla="*/ 0 h 68"/>
                <a:gd name="T18" fmla="*/ 20 w 39"/>
                <a:gd name="T19" fmla="*/ 8 h 68"/>
                <a:gd name="T20" fmla="*/ 22 w 39"/>
                <a:gd name="T21" fmla="*/ 26 h 68"/>
                <a:gd name="T22" fmla="*/ 17 w 39"/>
                <a:gd name="T23" fmla="*/ 23 h 68"/>
                <a:gd name="T24" fmla="*/ 9 w 39"/>
                <a:gd name="T25" fmla="*/ 16 h 68"/>
                <a:gd name="T26" fmla="*/ 0 w 39"/>
                <a:gd name="T27" fmla="*/ 16 h 68"/>
                <a:gd name="T28" fmla="*/ 6 w 39"/>
                <a:gd name="T29" fmla="*/ 23 h 68"/>
                <a:gd name="T30" fmla="*/ 11 w 39"/>
                <a:gd name="T31" fmla="*/ 31 h 68"/>
                <a:gd name="T32" fmla="*/ 22 w 39"/>
                <a:gd name="T33" fmla="*/ 46 h 68"/>
                <a:gd name="T34" fmla="*/ 28 w 39"/>
                <a:gd name="T35" fmla="*/ 61 h 68"/>
                <a:gd name="T36" fmla="*/ 34 w 39"/>
                <a:gd name="T37" fmla="*/ 61 h 68"/>
                <a:gd name="T38" fmla="*/ 39 w 39"/>
                <a:gd name="T39" fmla="*/ 68 h 68"/>
                <a:gd name="T40" fmla="*/ 39 w 39"/>
                <a:gd name="T41" fmla="*/ 65 h 68"/>
                <a:gd name="T42" fmla="*/ 30 w 39"/>
                <a:gd name="T43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68">
                  <a:moveTo>
                    <a:pt x="30" y="58"/>
                  </a:moveTo>
                  <a:lnTo>
                    <a:pt x="30" y="46"/>
                  </a:lnTo>
                  <a:lnTo>
                    <a:pt x="36" y="46"/>
                  </a:lnTo>
                  <a:lnTo>
                    <a:pt x="36" y="38"/>
                  </a:lnTo>
                  <a:lnTo>
                    <a:pt x="30" y="26"/>
                  </a:lnTo>
                  <a:lnTo>
                    <a:pt x="30" y="19"/>
                  </a:lnTo>
                  <a:lnTo>
                    <a:pt x="28" y="8"/>
                  </a:lnTo>
                  <a:lnTo>
                    <a:pt x="22" y="8"/>
                  </a:lnTo>
                  <a:lnTo>
                    <a:pt x="17" y="0"/>
                  </a:lnTo>
                  <a:lnTo>
                    <a:pt x="20" y="8"/>
                  </a:lnTo>
                  <a:lnTo>
                    <a:pt x="22" y="26"/>
                  </a:lnTo>
                  <a:lnTo>
                    <a:pt x="17" y="23"/>
                  </a:lnTo>
                  <a:lnTo>
                    <a:pt x="9" y="16"/>
                  </a:lnTo>
                  <a:lnTo>
                    <a:pt x="0" y="16"/>
                  </a:lnTo>
                  <a:lnTo>
                    <a:pt x="6" y="23"/>
                  </a:lnTo>
                  <a:lnTo>
                    <a:pt x="11" y="31"/>
                  </a:lnTo>
                  <a:lnTo>
                    <a:pt x="22" y="46"/>
                  </a:lnTo>
                  <a:lnTo>
                    <a:pt x="28" y="61"/>
                  </a:lnTo>
                  <a:lnTo>
                    <a:pt x="34" y="61"/>
                  </a:lnTo>
                  <a:lnTo>
                    <a:pt x="39" y="68"/>
                  </a:lnTo>
                  <a:lnTo>
                    <a:pt x="39" y="65"/>
                  </a:lnTo>
                  <a:lnTo>
                    <a:pt x="3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1" name="Freeform 98"/>
            <p:cNvSpPr>
              <a:spLocks/>
            </p:cNvSpPr>
            <p:nvPr/>
          </p:nvSpPr>
          <p:spPr bwMode="auto">
            <a:xfrm>
              <a:off x="10156136" y="1808163"/>
              <a:ext cx="38100" cy="106362"/>
            </a:xfrm>
            <a:custGeom>
              <a:avLst/>
              <a:gdLst>
                <a:gd name="T0" fmla="*/ 10 w 24"/>
                <a:gd name="T1" fmla="*/ 14 h 67"/>
                <a:gd name="T2" fmla="*/ 2 w 24"/>
                <a:gd name="T3" fmla="*/ 21 h 67"/>
                <a:gd name="T4" fmla="*/ 5 w 24"/>
                <a:gd name="T5" fmla="*/ 33 h 67"/>
                <a:gd name="T6" fmla="*/ 0 w 24"/>
                <a:gd name="T7" fmla="*/ 41 h 67"/>
                <a:gd name="T8" fmla="*/ 0 w 24"/>
                <a:gd name="T9" fmla="*/ 52 h 67"/>
                <a:gd name="T10" fmla="*/ 2 w 24"/>
                <a:gd name="T11" fmla="*/ 63 h 67"/>
                <a:gd name="T12" fmla="*/ 8 w 24"/>
                <a:gd name="T13" fmla="*/ 67 h 67"/>
                <a:gd name="T14" fmla="*/ 13 w 24"/>
                <a:gd name="T15" fmla="*/ 55 h 67"/>
                <a:gd name="T16" fmla="*/ 18 w 24"/>
                <a:gd name="T17" fmla="*/ 37 h 67"/>
                <a:gd name="T18" fmla="*/ 24 w 24"/>
                <a:gd name="T19" fmla="*/ 21 h 67"/>
                <a:gd name="T20" fmla="*/ 24 w 24"/>
                <a:gd name="T21" fmla="*/ 10 h 67"/>
                <a:gd name="T22" fmla="*/ 21 w 24"/>
                <a:gd name="T23" fmla="*/ 0 h 67"/>
                <a:gd name="T24" fmla="*/ 18 w 24"/>
                <a:gd name="T25" fmla="*/ 3 h 67"/>
                <a:gd name="T26" fmla="*/ 10 w 24"/>
                <a:gd name="T27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67">
                  <a:moveTo>
                    <a:pt x="10" y="14"/>
                  </a:moveTo>
                  <a:lnTo>
                    <a:pt x="2" y="21"/>
                  </a:lnTo>
                  <a:lnTo>
                    <a:pt x="5" y="33"/>
                  </a:lnTo>
                  <a:lnTo>
                    <a:pt x="0" y="41"/>
                  </a:lnTo>
                  <a:lnTo>
                    <a:pt x="0" y="52"/>
                  </a:lnTo>
                  <a:lnTo>
                    <a:pt x="2" y="63"/>
                  </a:lnTo>
                  <a:lnTo>
                    <a:pt x="8" y="67"/>
                  </a:lnTo>
                  <a:lnTo>
                    <a:pt x="13" y="55"/>
                  </a:lnTo>
                  <a:lnTo>
                    <a:pt x="18" y="37"/>
                  </a:lnTo>
                  <a:lnTo>
                    <a:pt x="24" y="21"/>
                  </a:lnTo>
                  <a:lnTo>
                    <a:pt x="24" y="10"/>
                  </a:lnTo>
                  <a:lnTo>
                    <a:pt x="21" y="0"/>
                  </a:lnTo>
                  <a:lnTo>
                    <a:pt x="18" y="3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2" name="Freeform 99"/>
            <p:cNvSpPr>
              <a:spLocks/>
            </p:cNvSpPr>
            <p:nvPr/>
          </p:nvSpPr>
          <p:spPr bwMode="auto">
            <a:xfrm>
              <a:off x="10189473" y="1806575"/>
              <a:ext cx="4763" cy="1587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3 w 3"/>
                <a:gd name="T5" fmla="*/ 0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3" name="Freeform 112"/>
            <p:cNvSpPr>
              <a:spLocks/>
            </p:cNvSpPr>
            <p:nvPr/>
          </p:nvSpPr>
          <p:spPr bwMode="auto">
            <a:xfrm>
              <a:off x="10541898" y="2060575"/>
              <a:ext cx="60325" cy="58737"/>
            </a:xfrm>
            <a:custGeom>
              <a:avLst/>
              <a:gdLst>
                <a:gd name="T0" fmla="*/ 2 w 38"/>
                <a:gd name="T1" fmla="*/ 0 h 37"/>
                <a:gd name="T2" fmla="*/ 0 w 38"/>
                <a:gd name="T3" fmla="*/ 1 h 37"/>
                <a:gd name="T4" fmla="*/ 35 w 38"/>
                <a:gd name="T5" fmla="*/ 37 h 37"/>
                <a:gd name="T6" fmla="*/ 38 w 38"/>
                <a:gd name="T7" fmla="*/ 37 h 37"/>
                <a:gd name="T8" fmla="*/ 3 w 38"/>
                <a:gd name="T9" fmla="*/ 1 h 37"/>
                <a:gd name="T10" fmla="*/ 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2" y="0"/>
                  </a:moveTo>
                  <a:lnTo>
                    <a:pt x="0" y="1"/>
                  </a:lnTo>
                  <a:lnTo>
                    <a:pt x="35" y="37"/>
                  </a:lnTo>
                  <a:lnTo>
                    <a:pt x="38" y="37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4" name="Freeform 131"/>
            <p:cNvSpPr>
              <a:spLocks/>
            </p:cNvSpPr>
            <p:nvPr/>
          </p:nvSpPr>
          <p:spPr bwMode="auto">
            <a:xfrm>
              <a:off x="10130736" y="1447800"/>
              <a:ext cx="450850" cy="671512"/>
            </a:xfrm>
            <a:custGeom>
              <a:avLst/>
              <a:gdLst>
                <a:gd name="T0" fmla="*/ 13 w 284"/>
                <a:gd name="T1" fmla="*/ 250 h 423"/>
                <a:gd name="T2" fmla="*/ 10 w 284"/>
                <a:gd name="T3" fmla="*/ 349 h 423"/>
                <a:gd name="T4" fmla="*/ 8 w 284"/>
                <a:gd name="T5" fmla="*/ 377 h 423"/>
                <a:gd name="T6" fmla="*/ 252 w 284"/>
                <a:gd name="T7" fmla="*/ 423 h 423"/>
                <a:gd name="T8" fmla="*/ 252 w 284"/>
                <a:gd name="T9" fmla="*/ 417 h 423"/>
                <a:gd name="T10" fmla="*/ 253 w 284"/>
                <a:gd name="T11" fmla="*/ 411 h 423"/>
                <a:gd name="T12" fmla="*/ 256 w 284"/>
                <a:gd name="T13" fmla="*/ 402 h 423"/>
                <a:gd name="T14" fmla="*/ 272 w 284"/>
                <a:gd name="T15" fmla="*/ 362 h 423"/>
                <a:gd name="T16" fmla="*/ 274 w 284"/>
                <a:gd name="T17" fmla="*/ 355 h 423"/>
                <a:gd name="T18" fmla="*/ 277 w 284"/>
                <a:gd name="T19" fmla="*/ 333 h 423"/>
                <a:gd name="T20" fmla="*/ 281 w 284"/>
                <a:gd name="T21" fmla="*/ 288 h 423"/>
                <a:gd name="T22" fmla="*/ 282 w 284"/>
                <a:gd name="T23" fmla="*/ 249 h 423"/>
                <a:gd name="T24" fmla="*/ 284 w 284"/>
                <a:gd name="T25" fmla="*/ 224 h 423"/>
                <a:gd name="T26" fmla="*/ 284 w 284"/>
                <a:gd name="T27" fmla="*/ 217 h 423"/>
                <a:gd name="T28" fmla="*/ 284 w 284"/>
                <a:gd name="T29" fmla="*/ 198 h 423"/>
                <a:gd name="T30" fmla="*/ 282 w 284"/>
                <a:gd name="T31" fmla="*/ 192 h 423"/>
                <a:gd name="T32" fmla="*/ 279 w 284"/>
                <a:gd name="T33" fmla="*/ 182 h 423"/>
                <a:gd name="T34" fmla="*/ 277 w 284"/>
                <a:gd name="T35" fmla="*/ 176 h 423"/>
                <a:gd name="T36" fmla="*/ 277 w 284"/>
                <a:gd name="T37" fmla="*/ 175 h 423"/>
                <a:gd name="T38" fmla="*/ 278 w 284"/>
                <a:gd name="T39" fmla="*/ 168 h 423"/>
                <a:gd name="T40" fmla="*/ 280 w 284"/>
                <a:gd name="T41" fmla="*/ 149 h 423"/>
                <a:gd name="T42" fmla="*/ 281 w 284"/>
                <a:gd name="T43" fmla="*/ 143 h 423"/>
                <a:gd name="T44" fmla="*/ 281 w 284"/>
                <a:gd name="T45" fmla="*/ 131 h 423"/>
                <a:gd name="T46" fmla="*/ 281 w 284"/>
                <a:gd name="T47" fmla="*/ 109 h 423"/>
                <a:gd name="T48" fmla="*/ 279 w 284"/>
                <a:gd name="T49" fmla="*/ 103 h 423"/>
                <a:gd name="T50" fmla="*/ 276 w 284"/>
                <a:gd name="T51" fmla="*/ 97 h 423"/>
                <a:gd name="T52" fmla="*/ 266 w 284"/>
                <a:gd name="T53" fmla="*/ 75 h 423"/>
                <a:gd name="T54" fmla="*/ 255 w 284"/>
                <a:gd name="T55" fmla="*/ 61 h 423"/>
                <a:gd name="T56" fmla="*/ 229 w 284"/>
                <a:gd name="T57" fmla="*/ 43 h 423"/>
                <a:gd name="T58" fmla="*/ 224 w 284"/>
                <a:gd name="T59" fmla="*/ 40 h 423"/>
                <a:gd name="T60" fmla="*/ 207 w 284"/>
                <a:gd name="T61" fmla="*/ 29 h 423"/>
                <a:gd name="T62" fmla="*/ 190 w 284"/>
                <a:gd name="T63" fmla="*/ 22 h 423"/>
                <a:gd name="T64" fmla="*/ 187 w 284"/>
                <a:gd name="T65" fmla="*/ 18 h 423"/>
                <a:gd name="T66" fmla="*/ 178 w 284"/>
                <a:gd name="T67" fmla="*/ 2 h 423"/>
                <a:gd name="T68" fmla="*/ 177 w 284"/>
                <a:gd name="T69" fmla="*/ 1 h 423"/>
                <a:gd name="T70" fmla="*/ 172 w 284"/>
                <a:gd name="T71" fmla="*/ 0 h 423"/>
                <a:gd name="T72" fmla="*/ 108 w 284"/>
                <a:gd name="T73" fmla="*/ 45 h 423"/>
                <a:gd name="T74" fmla="*/ 107 w 284"/>
                <a:gd name="T75" fmla="*/ 46 h 423"/>
                <a:gd name="T76" fmla="*/ 105 w 284"/>
                <a:gd name="T77" fmla="*/ 45 h 423"/>
                <a:gd name="T78" fmla="*/ 103 w 284"/>
                <a:gd name="T79" fmla="*/ 33 h 423"/>
                <a:gd name="T80" fmla="*/ 102 w 284"/>
                <a:gd name="T81" fmla="*/ 30 h 423"/>
                <a:gd name="T82" fmla="*/ 93 w 284"/>
                <a:gd name="T83" fmla="*/ 20 h 423"/>
                <a:gd name="T84" fmla="*/ 90 w 284"/>
                <a:gd name="T85" fmla="*/ 19 h 423"/>
                <a:gd name="T86" fmla="*/ 77 w 284"/>
                <a:gd name="T87" fmla="*/ 23 h 423"/>
                <a:gd name="T88" fmla="*/ 72 w 284"/>
                <a:gd name="T89" fmla="*/ 25 h 423"/>
                <a:gd name="T90" fmla="*/ 42 w 284"/>
                <a:gd name="T91" fmla="*/ 40 h 423"/>
                <a:gd name="T92" fmla="*/ 28 w 284"/>
                <a:gd name="T93" fmla="*/ 48 h 423"/>
                <a:gd name="T94" fmla="*/ 26 w 284"/>
                <a:gd name="T95" fmla="*/ 50 h 423"/>
                <a:gd name="T96" fmla="*/ 24 w 284"/>
                <a:gd name="T97" fmla="*/ 52 h 423"/>
                <a:gd name="T98" fmla="*/ 16 w 284"/>
                <a:gd name="T99" fmla="*/ 76 h 423"/>
                <a:gd name="T100" fmla="*/ 7 w 284"/>
                <a:gd name="T101" fmla="*/ 108 h 423"/>
                <a:gd name="T102" fmla="*/ 4 w 284"/>
                <a:gd name="T103" fmla="*/ 135 h 423"/>
                <a:gd name="T104" fmla="*/ 5 w 284"/>
                <a:gd name="T105" fmla="*/ 151 h 423"/>
                <a:gd name="T106" fmla="*/ 6 w 284"/>
                <a:gd name="T107" fmla="*/ 158 h 423"/>
                <a:gd name="T108" fmla="*/ 13 w 284"/>
                <a:gd name="T109" fmla="*/ 25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4" h="423">
                  <a:moveTo>
                    <a:pt x="13" y="250"/>
                  </a:moveTo>
                  <a:lnTo>
                    <a:pt x="13" y="250"/>
                  </a:lnTo>
                  <a:lnTo>
                    <a:pt x="11" y="306"/>
                  </a:lnTo>
                  <a:lnTo>
                    <a:pt x="10" y="349"/>
                  </a:lnTo>
                  <a:lnTo>
                    <a:pt x="8" y="377"/>
                  </a:lnTo>
                  <a:lnTo>
                    <a:pt x="8" y="377"/>
                  </a:lnTo>
                  <a:lnTo>
                    <a:pt x="0" y="423"/>
                  </a:lnTo>
                  <a:lnTo>
                    <a:pt x="252" y="423"/>
                  </a:lnTo>
                  <a:lnTo>
                    <a:pt x="252" y="417"/>
                  </a:lnTo>
                  <a:lnTo>
                    <a:pt x="252" y="417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3" y="408"/>
                  </a:lnTo>
                  <a:lnTo>
                    <a:pt x="256" y="402"/>
                  </a:lnTo>
                  <a:lnTo>
                    <a:pt x="256" y="402"/>
                  </a:lnTo>
                  <a:lnTo>
                    <a:pt x="272" y="362"/>
                  </a:lnTo>
                  <a:lnTo>
                    <a:pt x="272" y="362"/>
                  </a:lnTo>
                  <a:lnTo>
                    <a:pt x="274" y="355"/>
                  </a:lnTo>
                  <a:lnTo>
                    <a:pt x="274" y="355"/>
                  </a:lnTo>
                  <a:lnTo>
                    <a:pt x="277" y="333"/>
                  </a:lnTo>
                  <a:lnTo>
                    <a:pt x="280" y="311"/>
                  </a:lnTo>
                  <a:lnTo>
                    <a:pt x="281" y="288"/>
                  </a:lnTo>
                  <a:lnTo>
                    <a:pt x="282" y="249"/>
                  </a:lnTo>
                  <a:lnTo>
                    <a:pt x="282" y="249"/>
                  </a:lnTo>
                  <a:lnTo>
                    <a:pt x="283" y="242"/>
                  </a:lnTo>
                  <a:lnTo>
                    <a:pt x="284" y="224"/>
                  </a:lnTo>
                  <a:lnTo>
                    <a:pt x="284" y="224"/>
                  </a:lnTo>
                  <a:lnTo>
                    <a:pt x="284" y="217"/>
                  </a:lnTo>
                  <a:lnTo>
                    <a:pt x="284" y="198"/>
                  </a:lnTo>
                  <a:lnTo>
                    <a:pt x="284" y="198"/>
                  </a:lnTo>
                  <a:lnTo>
                    <a:pt x="283" y="196"/>
                  </a:lnTo>
                  <a:lnTo>
                    <a:pt x="282" y="192"/>
                  </a:lnTo>
                  <a:lnTo>
                    <a:pt x="279" y="182"/>
                  </a:lnTo>
                  <a:lnTo>
                    <a:pt x="279" y="182"/>
                  </a:lnTo>
                  <a:lnTo>
                    <a:pt x="278" y="180"/>
                  </a:lnTo>
                  <a:lnTo>
                    <a:pt x="277" y="176"/>
                  </a:lnTo>
                  <a:lnTo>
                    <a:pt x="277" y="175"/>
                  </a:lnTo>
                  <a:lnTo>
                    <a:pt x="277" y="175"/>
                  </a:lnTo>
                  <a:lnTo>
                    <a:pt x="278" y="168"/>
                  </a:lnTo>
                  <a:lnTo>
                    <a:pt x="278" y="168"/>
                  </a:lnTo>
                  <a:lnTo>
                    <a:pt x="279" y="162"/>
                  </a:lnTo>
                  <a:lnTo>
                    <a:pt x="280" y="149"/>
                  </a:lnTo>
                  <a:lnTo>
                    <a:pt x="280" y="149"/>
                  </a:lnTo>
                  <a:lnTo>
                    <a:pt x="281" y="143"/>
                  </a:lnTo>
                  <a:lnTo>
                    <a:pt x="281" y="131"/>
                  </a:lnTo>
                  <a:lnTo>
                    <a:pt x="281" y="131"/>
                  </a:lnTo>
                  <a:lnTo>
                    <a:pt x="281" y="124"/>
                  </a:lnTo>
                  <a:lnTo>
                    <a:pt x="281" y="109"/>
                  </a:lnTo>
                  <a:lnTo>
                    <a:pt x="281" y="109"/>
                  </a:lnTo>
                  <a:lnTo>
                    <a:pt x="279" y="103"/>
                  </a:lnTo>
                  <a:lnTo>
                    <a:pt x="279" y="103"/>
                  </a:lnTo>
                  <a:lnTo>
                    <a:pt x="276" y="97"/>
                  </a:lnTo>
                  <a:lnTo>
                    <a:pt x="270" y="83"/>
                  </a:lnTo>
                  <a:lnTo>
                    <a:pt x="266" y="75"/>
                  </a:lnTo>
                  <a:lnTo>
                    <a:pt x="260" y="67"/>
                  </a:lnTo>
                  <a:lnTo>
                    <a:pt x="255" y="61"/>
                  </a:lnTo>
                  <a:lnTo>
                    <a:pt x="249" y="57"/>
                  </a:lnTo>
                  <a:lnTo>
                    <a:pt x="229" y="43"/>
                  </a:lnTo>
                  <a:lnTo>
                    <a:pt x="229" y="43"/>
                  </a:lnTo>
                  <a:lnTo>
                    <a:pt x="224" y="40"/>
                  </a:lnTo>
                  <a:lnTo>
                    <a:pt x="207" y="29"/>
                  </a:lnTo>
                  <a:lnTo>
                    <a:pt x="207" y="29"/>
                  </a:lnTo>
                  <a:lnTo>
                    <a:pt x="201" y="25"/>
                  </a:lnTo>
                  <a:lnTo>
                    <a:pt x="190" y="22"/>
                  </a:lnTo>
                  <a:lnTo>
                    <a:pt x="190" y="22"/>
                  </a:lnTo>
                  <a:lnTo>
                    <a:pt x="187" y="18"/>
                  </a:lnTo>
                  <a:lnTo>
                    <a:pt x="184" y="15"/>
                  </a:lnTo>
                  <a:lnTo>
                    <a:pt x="178" y="2"/>
                  </a:lnTo>
                  <a:lnTo>
                    <a:pt x="178" y="2"/>
                  </a:lnTo>
                  <a:lnTo>
                    <a:pt x="177" y="1"/>
                  </a:lnTo>
                  <a:lnTo>
                    <a:pt x="174" y="0"/>
                  </a:lnTo>
                  <a:lnTo>
                    <a:pt x="172" y="0"/>
                  </a:lnTo>
                  <a:lnTo>
                    <a:pt x="170" y="1"/>
                  </a:lnTo>
                  <a:lnTo>
                    <a:pt x="108" y="45"/>
                  </a:lnTo>
                  <a:lnTo>
                    <a:pt x="108" y="45"/>
                  </a:lnTo>
                  <a:lnTo>
                    <a:pt x="107" y="46"/>
                  </a:lnTo>
                  <a:lnTo>
                    <a:pt x="106" y="45"/>
                  </a:lnTo>
                  <a:lnTo>
                    <a:pt x="105" y="45"/>
                  </a:lnTo>
                  <a:lnTo>
                    <a:pt x="104" y="43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2" y="30"/>
                  </a:lnTo>
                  <a:lnTo>
                    <a:pt x="99" y="27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0" y="19"/>
                  </a:lnTo>
                  <a:lnTo>
                    <a:pt x="87" y="19"/>
                  </a:lnTo>
                  <a:lnTo>
                    <a:pt x="77" y="23"/>
                  </a:lnTo>
                  <a:lnTo>
                    <a:pt x="77" y="23"/>
                  </a:lnTo>
                  <a:lnTo>
                    <a:pt x="72" y="25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36" y="43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6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0" y="64"/>
                  </a:lnTo>
                  <a:lnTo>
                    <a:pt x="16" y="76"/>
                  </a:lnTo>
                  <a:lnTo>
                    <a:pt x="11" y="91"/>
                  </a:lnTo>
                  <a:lnTo>
                    <a:pt x="7" y="108"/>
                  </a:lnTo>
                  <a:lnTo>
                    <a:pt x="5" y="126"/>
                  </a:lnTo>
                  <a:lnTo>
                    <a:pt x="4" y="135"/>
                  </a:lnTo>
                  <a:lnTo>
                    <a:pt x="4" y="143"/>
                  </a:lnTo>
                  <a:lnTo>
                    <a:pt x="5" y="151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13" y="250"/>
                  </a:lnTo>
                  <a:lnTo>
                    <a:pt x="13" y="2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5" name="Freeform 132"/>
            <p:cNvSpPr>
              <a:spLocks/>
            </p:cNvSpPr>
            <p:nvPr/>
          </p:nvSpPr>
          <p:spPr bwMode="auto">
            <a:xfrm>
              <a:off x="9859273" y="1778000"/>
              <a:ext cx="106363" cy="120650"/>
            </a:xfrm>
            <a:custGeom>
              <a:avLst/>
              <a:gdLst>
                <a:gd name="T0" fmla="*/ 5 w 67"/>
                <a:gd name="T1" fmla="*/ 9 h 76"/>
                <a:gd name="T2" fmla="*/ 13 w 67"/>
                <a:gd name="T3" fmla="*/ 8 h 76"/>
                <a:gd name="T4" fmla="*/ 20 w 67"/>
                <a:gd name="T5" fmla="*/ 5 h 76"/>
                <a:gd name="T6" fmla="*/ 27 w 67"/>
                <a:gd name="T7" fmla="*/ 1 h 76"/>
                <a:gd name="T8" fmla="*/ 34 w 67"/>
                <a:gd name="T9" fmla="*/ 0 h 76"/>
                <a:gd name="T10" fmla="*/ 44 w 67"/>
                <a:gd name="T11" fmla="*/ 4 h 76"/>
                <a:gd name="T12" fmla="*/ 54 w 67"/>
                <a:gd name="T13" fmla="*/ 9 h 76"/>
                <a:gd name="T14" fmla="*/ 59 w 67"/>
                <a:gd name="T15" fmla="*/ 10 h 76"/>
                <a:gd name="T16" fmla="*/ 64 w 67"/>
                <a:gd name="T17" fmla="*/ 11 h 76"/>
                <a:gd name="T18" fmla="*/ 64 w 67"/>
                <a:gd name="T19" fmla="*/ 12 h 76"/>
                <a:gd name="T20" fmla="*/ 66 w 67"/>
                <a:gd name="T21" fmla="*/ 19 h 76"/>
                <a:gd name="T22" fmla="*/ 66 w 67"/>
                <a:gd name="T23" fmla="*/ 28 h 76"/>
                <a:gd name="T24" fmla="*/ 67 w 67"/>
                <a:gd name="T25" fmla="*/ 52 h 76"/>
                <a:gd name="T26" fmla="*/ 67 w 67"/>
                <a:gd name="T27" fmla="*/ 59 h 76"/>
                <a:gd name="T28" fmla="*/ 65 w 67"/>
                <a:gd name="T29" fmla="*/ 61 h 76"/>
                <a:gd name="T30" fmla="*/ 64 w 67"/>
                <a:gd name="T31" fmla="*/ 62 h 76"/>
                <a:gd name="T32" fmla="*/ 58 w 67"/>
                <a:gd name="T33" fmla="*/ 64 h 76"/>
                <a:gd name="T34" fmla="*/ 52 w 67"/>
                <a:gd name="T35" fmla="*/ 67 h 76"/>
                <a:gd name="T36" fmla="*/ 45 w 67"/>
                <a:gd name="T37" fmla="*/ 69 h 76"/>
                <a:gd name="T38" fmla="*/ 44 w 67"/>
                <a:gd name="T39" fmla="*/ 70 h 76"/>
                <a:gd name="T40" fmla="*/ 39 w 67"/>
                <a:gd name="T41" fmla="*/ 73 h 76"/>
                <a:gd name="T42" fmla="*/ 38 w 67"/>
                <a:gd name="T43" fmla="*/ 74 h 76"/>
                <a:gd name="T44" fmla="*/ 33 w 67"/>
                <a:gd name="T45" fmla="*/ 76 h 76"/>
                <a:gd name="T46" fmla="*/ 29 w 67"/>
                <a:gd name="T47" fmla="*/ 75 h 76"/>
                <a:gd name="T48" fmla="*/ 26 w 67"/>
                <a:gd name="T49" fmla="*/ 73 h 76"/>
                <a:gd name="T50" fmla="*/ 18 w 67"/>
                <a:gd name="T51" fmla="*/ 68 h 76"/>
                <a:gd name="T52" fmla="*/ 8 w 67"/>
                <a:gd name="T53" fmla="*/ 67 h 76"/>
                <a:gd name="T54" fmla="*/ 5 w 67"/>
                <a:gd name="T55" fmla="*/ 67 h 76"/>
                <a:gd name="T56" fmla="*/ 3 w 67"/>
                <a:gd name="T57" fmla="*/ 65 h 76"/>
                <a:gd name="T58" fmla="*/ 1 w 67"/>
                <a:gd name="T59" fmla="*/ 63 h 76"/>
                <a:gd name="T60" fmla="*/ 2 w 67"/>
                <a:gd name="T61" fmla="*/ 54 h 76"/>
                <a:gd name="T62" fmla="*/ 2 w 67"/>
                <a:gd name="T63" fmla="*/ 42 h 76"/>
                <a:gd name="T64" fmla="*/ 1 w 67"/>
                <a:gd name="T65" fmla="*/ 37 h 76"/>
                <a:gd name="T66" fmla="*/ 0 w 67"/>
                <a:gd name="T67" fmla="*/ 31 h 76"/>
                <a:gd name="T68" fmla="*/ 1 w 67"/>
                <a:gd name="T69" fmla="*/ 25 h 76"/>
                <a:gd name="T70" fmla="*/ 5 w 67"/>
                <a:gd name="T7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" h="76">
                  <a:moveTo>
                    <a:pt x="5" y="9"/>
                  </a:moveTo>
                  <a:lnTo>
                    <a:pt x="5" y="9"/>
                  </a:lnTo>
                  <a:lnTo>
                    <a:pt x="10" y="9"/>
                  </a:lnTo>
                  <a:lnTo>
                    <a:pt x="13" y="8"/>
                  </a:lnTo>
                  <a:lnTo>
                    <a:pt x="16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7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4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5" y="14"/>
                  </a:lnTo>
                  <a:lnTo>
                    <a:pt x="66" y="19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7" y="52"/>
                  </a:lnTo>
                  <a:lnTo>
                    <a:pt x="67" y="52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5" y="61"/>
                  </a:lnTo>
                  <a:lnTo>
                    <a:pt x="65" y="61"/>
                  </a:lnTo>
                  <a:lnTo>
                    <a:pt x="64" y="61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48" y="68"/>
                  </a:lnTo>
                  <a:lnTo>
                    <a:pt x="45" y="69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72"/>
                  </a:lnTo>
                  <a:lnTo>
                    <a:pt x="39" y="73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0" y="76"/>
                  </a:lnTo>
                  <a:lnTo>
                    <a:pt x="29" y="75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2" y="71"/>
                  </a:lnTo>
                  <a:lnTo>
                    <a:pt x="18" y="68"/>
                  </a:lnTo>
                  <a:lnTo>
                    <a:pt x="13" y="67"/>
                  </a:lnTo>
                  <a:lnTo>
                    <a:pt x="8" y="67"/>
                  </a:lnTo>
                  <a:lnTo>
                    <a:pt x="8" y="67"/>
                  </a:lnTo>
                  <a:lnTo>
                    <a:pt x="5" y="67"/>
                  </a:lnTo>
                  <a:lnTo>
                    <a:pt x="3" y="66"/>
                  </a:lnTo>
                  <a:lnTo>
                    <a:pt x="3" y="65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1" y="20"/>
                  </a:lnTo>
                  <a:lnTo>
                    <a:pt x="5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8" name="Freeform 133"/>
            <p:cNvSpPr>
              <a:spLocks/>
            </p:cNvSpPr>
            <p:nvPr/>
          </p:nvSpPr>
          <p:spPr bwMode="auto">
            <a:xfrm>
              <a:off x="9956111" y="1647825"/>
              <a:ext cx="223838" cy="246062"/>
            </a:xfrm>
            <a:custGeom>
              <a:avLst/>
              <a:gdLst>
                <a:gd name="T0" fmla="*/ 131 w 141"/>
                <a:gd name="T1" fmla="*/ 10 h 155"/>
                <a:gd name="T2" fmla="*/ 127 w 141"/>
                <a:gd name="T3" fmla="*/ 5 h 155"/>
                <a:gd name="T4" fmla="*/ 125 w 141"/>
                <a:gd name="T5" fmla="*/ 3 h 155"/>
                <a:gd name="T6" fmla="*/ 120 w 141"/>
                <a:gd name="T7" fmla="*/ 0 h 155"/>
                <a:gd name="T8" fmla="*/ 116 w 141"/>
                <a:gd name="T9" fmla="*/ 2 h 155"/>
                <a:gd name="T10" fmla="*/ 116 w 141"/>
                <a:gd name="T11" fmla="*/ 2 h 155"/>
                <a:gd name="T12" fmla="*/ 111 w 141"/>
                <a:gd name="T13" fmla="*/ 6 h 155"/>
                <a:gd name="T14" fmla="*/ 108 w 141"/>
                <a:gd name="T15" fmla="*/ 7 h 155"/>
                <a:gd name="T16" fmla="*/ 104 w 141"/>
                <a:gd name="T17" fmla="*/ 12 h 155"/>
                <a:gd name="T18" fmla="*/ 103 w 141"/>
                <a:gd name="T19" fmla="*/ 13 h 155"/>
                <a:gd name="T20" fmla="*/ 81 w 141"/>
                <a:gd name="T21" fmla="*/ 47 h 155"/>
                <a:gd name="T22" fmla="*/ 78 w 141"/>
                <a:gd name="T23" fmla="*/ 54 h 155"/>
                <a:gd name="T24" fmla="*/ 76 w 141"/>
                <a:gd name="T25" fmla="*/ 61 h 155"/>
                <a:gd name="T26" fmla="*/ 73 w 141"/>
                <a:gd name="T27" fmla="*/ 66 h 155"/>
                <a:gd name="T28" fmla="*/ 71 w 141"/>
                <a:gd name="T29" fmla="*/ 68 h 155"/>
                <a:gd name="T30" fmla="*/ 65 w 141"/>
                <a:gd name="T31" fmla="*/ 72 h 155"/>
                <a:gd name="T32" fmla="*/ 54 w 141"/>
                <a:gd name="T33" fmla="*/ 74 h 155"/>
                <a:gd name="T34" fmla="*/ 20 w 141"/>
                <a:gd name="T35" fmla="*/ 84 h 155"/>
                <a:gd name="T36" fmla="*/ 14 w 141"/>
                <a:gd name="T37" fmla="*/ 85 h 155"/>
                <a:gd name="T38" fmla="*/ 12 w 141"/>
                <a:gd name="T39" fmla="*/ 86 h 155"/>
                <a:gd name="T40" fmla="*/ 3 w 141"/>
                <a:gd name="T41" fmla="*/ 88 h 155"/>
                <a:gd name="T42" fmla="*/ 2 w 141"/>
                <a:gd name="T43" fmla="*/ 89 h 155"/>
                <a:gd name="T44" fmla="*/ 2 w 141"/>
                <a:gd name="T45" fmla="*/ 130 h 155"/>
                <a:gd name="T46" fmla="*/ 1 w 141"/>
                <a:gd name="T47" fmla="*/ 138 h 155"/>
                <a:gd name="T48" fmla="*/ 0 w 141"/>
                <a:gd name="T49" fmla="*/ 140 h 155"/>
                <a:gd name="T50" fmla="*/ 0 w 141"/>
                <a:gd name="T51" fmla="*/ 147 h 155"/>
                <a:gd name="T52" fmla="*/ 1 w 141"/>
                <a:gd name="T53" fmla="*/ 149 h 155"/>
                <a:gd name="T54" fmla="*/ 5 w 141"/>
                <a:gd name="T55" fmla="*/ 154 h 155"/>
                <a:gd name="T56" fmla="*/ 12 w 141"/>
                <a:gd name="T57" fmla="*/ 155 h 155"/>
                <a:gd name="T58" fmla="*/ 34 w 141"/>
                <a:gd name="T59" fmla="*/ 153 h 155"/>
                <a:gd name="T60" fmla="*/ 40 w 141"/>
                <a:gd name="T61" fmla="*/ 153 h 155"/>
                <a:gd name="T62" fmla="*/ 56 w 141"/>
                <a:gd name="T63" fmla="*/ 151 h 155"/>
                <a:gd name="T64" fmla="*/ 75 w 141"/>
                <a:gd name="T65" fmla="*/ 149 h 155"/>
                <a:gd name="T66" fmla="*/ 81 w 141"/>
                <a:gd name="T67" fmla="*/ 146 h 155"/>
                <a:gd name="T68" fmla="*/ 84 w 141"/>
                <a:gd name="T69" fmla="*/ 146 h 155"/>
                <a:gd name="T70" fmla="*/ 89 w 141"/>
                <a:gd name="T71" fmla="*/ 142 h 155"/>
                <a:gd name="T72" fmla="*/ 95 w 141"/>
                <a:gd name="T73" fmla="*/ 138 h 155"/>
                <a:gd name="T74" fmla="*/ 97 w 141"/>
                <a:gd name="T75" fmla="*/ 138 h 155"/>
                <a:gd name="T76" fmla="*/ 103 w 141"/>
                <a:gd name="T77" fmla="*/ 135 h 155"/>
                <a:gd name="T78" fmla="*/ 106 w 141"/>
                <a:gd name="T79" fmla="*/ 133 h 155"/>
                <a:gd name="T80" fmla="*/ 116 w 141"/>
                <a:gd name="T81" fmla="*/ 128 h 155"/>
                <a:gd name="T82" fmla="*/ 121 w 141"/>
                <a:gd name="T83" fmla="*/ 123 h 155"/>
                <a:gd name="T84" fmla="*/ 140 w 141"/>
                <a:gd name="T85" fmla="*/ 102 h 155"/>
                <a:gd name="T86" fmla="*/ 141 w 141"/>
                <a:gd name="T87" fmla="*/ 9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" h="155">
                  <a:moveTo>
                    <a:pt x="131" y="10"/>
                  </a:moveTo>
                  <a:lnTo>
                    <a:pt x="131" y="10"/>
                  </a:lnTo>
                  <a:lnTo>
                    <a:pt x="130" y="7"/>
                  </a:lnTo>
                  <a:lnTo>
                    <a:pt x="127" y="5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3" y="5"/>
                  </a:lnTo>
                  <a:lnTo>
                    <a:pt x="111" y="6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5" y="9"/>
                  </a:lnTo>
                  <a:lnTo>
                    <a:pt x="104" y="12"/>
                  </a:lnTo>
                  <a:lnTo>
                    <a:pt x="103" y="13"/>
                  </a:lnTo>
                  <a:lnTo>
                    <a:pt x="103" y="13"/>
                  </a:lnTo>
                  <a:lnTo>
                    <a:pt x="100" y="19"/>
                  </a:lnTo>
                  <a:lnTo>
                    <a:pt x="81" y="47"/>
                  </a:lnTo>
                  <a:lnTo>
                    <a:pt x="81" y="47"/>
                  </a:lnTo>
                  <a:lnTo>
                    <a:pt x="78" y="54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5" y="64"/>
                  </a:lnTo>
                  <a:lnTo>
                    <a:pt x="73" y="66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69" y="70"/>
                  </a:lnTo>
                  <a:lnTo>
                    <a:pt x="65" y="72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48" y="7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14" y="85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6" y="87"/>
                  </a:lnTo>
                  <a:lnTo>
                    <a:pt x="3" y="88"/>
                  </a:lnTo>
                  <a:lnTo>
                    <a:pt x="3" y="88"/>
                  </a:lnTo>
                  <a:lnTo>
                    <a:pt x="2" y="89"/>
                  </a:lnTo>
                  <a:lnTo>
                    <a:pt x="1" y="91"/>
                  </a:lnTo>
                  <a:lnTo>
                    <a:pt x="2" y="130"/>
                  </a:lnTo>
                  <a:lnTo>
                    <a:pt x="2" y="130"/>
                  </a:lnTo>
                  <a:lnTo>
                    <a:pt x="1" y="138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4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3" y="153"/>
                  </a:lnTo>
                  <a:lnTo>
                    <a:pt x="5" y="154"/>
                  </a:lnTo>
                  <a:lnTo>
                    <a:pt x="8" y="155"/>
                  </a:lnTo>
                  <a:lnTo>
                    <a:pt x="12" y="155"/>
                  </a:lnTo>
                  <a:lnTo>
                    <a:pt x="16" y="154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40" y="153"/>
                  </a:lnTo>
                  <a:lnTo>
                    <a:pt x="56" y="151"/>
                  </a:lnTo>
                  <a:lnTo>
                    <a:pt x="56" y="151"/>
                  </a:lnTo>
                  <a:lnTo>
                    <a:pt x="62" y="150"/>
                  </a:lnTo>
                  <a:lnTo>
                    <a:pt x="75" y="149"/>
                  </a:lnTo>
                  <a:lnTo>
                    <a:pt x="75" y="149"/>
                  </a:lnTo>
                  <a:lnTo>
                    <a:pt x="81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9" y="142"/>
                  </a:lnTo>
                  <a:lnTo>
                    <a:pt x="89" y="142"/>
                  </a:lnTo>
                  <a:lnTo>
                    <a:pt x="91" y="139"/>
                  </a:lnTo>
                  <a:lnTo>
                    <a:pt x="95" y="138"/>
                  </a:lnTo>
                  <a:lnTo>
                    <a:pt x="97" y="138"/>
                  </a:lnTo>
                  <a:lnTo>
                    <a:pt x="97" y="138"/>
                  </a:lnTo>
                  <a:lnTo>
                    <a:pt x="100" y="137"/>
                  </a:lnTo>
                  <a:lnTo>
                    <a:pt x="103" y="135"/>
                  </a:lnTo>
                  <a:lnTo>
                    <a:pt x="106" y="133"/>
                  </a:lnTo>
                  <a:lnTo>
                    <a:pt x="106" y="133"/>
                  </a:lnTo>
                  <a:lnTo>
                    <a:pt x="112" y="130"/>
                  </a:lnTo>
                  <a:lnTo>
                    <a:pt x="116" y="128"/>
                  </a:lnTo>
                  <a:lnTo>
                    <a:pt x="116" y="128"/>
                  </a:lnTo>
                  <a:lnTo>
                    <a:pt x="121" y="123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1" y="99"/>
                  </a:lnTo>
                  <a:lnTo>
                    <a:pt x="141" y="96"/>
                  </a:lnTo>
                  <a:lnTo>
                    <a:pt x="131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9" name="Freeform 134"/>
            <p:cNvSpPr>
              <a:spLocks/>
            </p:cNvSpPr>
            <p:nvPr/>
          </p:nvSpPr>
          <p:spPr bwMode="auto">
            <a:xfrm>
              <a:off x="10222811" y="1431925"/>
              <a:ext cx="184150" cy="260350"/>
            </a:xfrm>
            <a:custGeom>
              <a:avLst/>
              <a:gdLst>
                <a:gd name="T0" fmla="*/ 43 w 116"/>
                <a:gd name="T1" fmla="*/ 20 h 164"/>
                <a:gd name="T2" fmla="*/ 35 w 116"/>
                <a:gd name="T3" fmla="*/ 22 h 164"/>
                <a:gd name="T4" fmla="*/ 35 w 116"/>
                <a:gd name="T5" fmla="*/ 23 h 164"/>
                <a:gd name="T6" fmla="*/ 25 w 116"/>
                <a:gd name="T7" fmla="*/ 28 h 164"/>
                <a:gd name="T8" fmla="*/ 22 w 116"/>
                <a:gd name="T9" fmla="*/ 52 h 164"/>
                <a:gd name="T10" fmla="*/ 7 w 116"/>
                <a:gd name="T11" fmla="*/ 100 h 164"/>
                <a:gd name="T12" fmla="*/ 4 w 116"/>
                <a:gd name="T13" fmla="*/ 115 h 164"/>
                <a:gd name="T14" fmla="*/ 0 w 116"/>
                <a:gd name="T15" fmla="*/ 162 h 164"/>
                <a:gd name="T16" fmla="*/ 9 w 116"/>
                <a:gd name="T17" fmla="*/ 145 h 164"/>
                <a:gd name="T18" fmla="*/ 9 w 116"/>
                <a:gd name="T19" fmla="*/ 145 h 164"/>
                <a:gd name="T20" fmla="*/ 11 w 116"/>
                <a:gd name="T21" fmla="*/ 155 h 164"/>
                <a:gd name="T22" fmla="*/ 14 w 116"/>
                <a:gd name="T23" fmla="*/ 161 h 164"/>
                <a:gd name="T24" fmla="*/ 16 w 116"/>
                <a:gd name="T25" fmla="*/ 163 h 164"/>
                <a:gd name="T26" fmla="*/ 18 w 116"/>
                <a:gd name="T27" fmla="*/ 164 h 164"/>
                <a:gd name="T28" fmla="*/ 18 w 116"/>
                <a:gd name="T29" fmla="*/ 164 h 164"/>
                <a:gd name="T30" fmla="*/ 21 w 116"/>
                <a:gd name="T31" fmla="*/ 160 h 164"/>
                <a:gd name="T32" fmla="*/ 25 w 116"/>
                <a:gd name="T33" fmla="*/ 155 h 164"/>
                <a:gd name="T34" fmla="*/ 30 w 116"/>
                <a:gd name="T35" fmla="*/ 148 h 164"/>
                <a:gd name="T36" fmla="*/ 61 w 116"/>
                <a:gd name="T37" fmla="*/ 67 h 164"/>
                <a:gd name="T38" fmla="*/ 61 w 116"/>
                <a:gd name="T39" fmla="*/ 67 h 164"/>
                <a:gd name="T40" fmla="*/ 72 w 116"/>
                <a:gd name="T41" fmla="*/ 54 h 164"/>
                <a:gd name="T42" fmla="*/ 80 w 116"/>
                <a:gd name="T43" fmla="*/ 45 h 164"/>
                <a:gd name="T44" fmla="*/ 86 w 116"/>
                <a:gd name="T45" fmla="*/ 40 h 164"/>
                <a:gd name="T46" fmla="*/ 86 w 116"/>
                <a:gd name="T47" fmla="*/ 40 h 164"/>
                <a:gd name="T48" fmla="*/ 98 w 116"/>
                <a:gd name="T49" fmla="*/ 29 h 164"/>
                <a:gd name="T50" fmla="*/ 109 w 116"/>
                <a:gd name="T51" fmla="*/ 19 h 164"/>
                <a:gd name="T52" fmla="*/ 116 w 116"/>
                <a:gd name="T53" fmla="*/ 13 h 164"/>
                <a:gd name="T54" fmla="*/ 109 w 116"/>
                <a:gd name="T55" fmla="*/ 0 h 164"/>
                <a:gd name="T56" fmla="*/ 43 w 116"/>
                <a:gd name="T57" fmla="*/ 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164">
                  <a:moveTo>
                    <a:pt x="43" y="20"/>
                  </a:moveTo>
                  <a:lnTo>
                    <a:pt x="35" y="22"/>
                  </a:lnTo>
                  <a:lnTo>
                    <a:pt x="35" y="23"/>
                  </a:lnTo>
                  <a:lnTo>
                    <a:pt x="25" y="28"/>
                  </a:lnTo>
                  <a:lnTo>
                    <a:pt x="22" y="52"/>
                  </a:lnTo>
                  <a:lnTo>
                    <a:pt x="7" y="100"/>
                  </a:lnTo>
                  <a:lnTo>
                    <a:pt x="4" y="115"/>
                  </a:lnTo>
                  <a:lnTo>
                    <a:pt x="0" y="162"/>
                  </a:lnTo>
                  <a:lnTo>
                    <a:pt x="9" y="145"/>
                  </a:lnTo>
                  <a:lnTo>
                    <a:pt x="9" y="145"/>
                  </a:lnTo>
                  <a:lnTo>
                    <a:pt x="11" y="155"/>
                  </a:lnTo>
                  <a:lnTo>
                    <a:pt x="14" y="161"/>
                  </a:lnTo>
                  <a:lnTo>
                    <a:pt x="16" y="163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21" y="160"/>
                  </a:lnTo>
                  <a:lnTo>
                    <a:pt x="25" y="155"/>
                  </a:lnTo>
                  <a:lnTo>
                    <a:pt x="30" y="148"/>
                  </a:lnTo>
                  <a:lnTo>
                    <a:pt x="61" y="67"/>
                  </a:lnTo>
                  <a:lnTo>
                    <a:pt x="61" y="67"/>
                  </a:lnTo>
                  <a:lnTo>
                    <a:pt x="72" y="54"/>
                  </a:lnTo>
                  <a:lnTo>
                    <a:pt x="80" y="45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98" y="29"/>
                  </a:lnTo>
                  <a:lnTo>
                    <a:pt x="109" y="19"/>
                  </a:lnTo>
                  <a:lnTo>
                    <a:pt x="116" y="13"/>
                  </a:lnTo>
                  <a:lnTo>
                    <a:pt x="109" y="0"/>
                  </a:lnTo>
                  <a:lnTo>
                    <a:pt x="4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0" name="Freeform 135"/>
            <p:cNvSpPr>
              <a:spLocks/>
            </p:cNvSpPr>
            <p:nvPr/>
          </p:nvSpPr>
          <p:spPr bwMode="auto">
            <a:xfrm>
              <a:off x="10208523" y="1181100"/>
              <a:ext cx="228600" cy="311150"/>
            </a:xfrm>
            <a:custGeom>
              <a:avLst/>
              <a:gdLst>
                <a:gd name="T0" fmla="*/ 42 w 144"/>
                <a:gd name="T1" fmla="*/ 183 h 196"/>
                <a:gd name="T2" fmla="*/ 42 w 144"/>
                <a:gd name="T3" fmla="*/ 185 h 196"/>
                <a:gd name="T4" fmla="*/ 50 w 144"/>
                <a:gd name="T5" fmla="*/ 195 h 196"/>
                <a:gd name="T6" fmla="*/ 53 w 144"/>
                <a:gd name="T7" fmla="*/ 196 h 196"/>
                <a:gd name="T8" fmla="*/ 67 w 144"/>
                <a:gd name="T9" fmla="*/ 191 h 196"/>
                <a:gd name="T10" fmla="*/ 73 w 144"/>
                <a:gd name="T11" fmla="*/ 188 h 196"/>
                <a:gd name="T12" fmla="*/ 100 w 144"/>
                <a:gd name="T13" fmla="*/ 172 h 196"/>
                <a:gd name="T14" fmla="*/ 113 w 144"/>
                <a:gd name="T15" fmla="*/ 164 h 196"/>
                <a:gd name="T16" fmla="*/ 115 w 144"/>
                <a:gd name="T17" fmla="*/ 162 h 196"/>
                <a:gd name="T18" fmla="*/ 116 w 144"/>
                <a:gd name="T19" fmla="*/ 160 h 196"/>
                <a:gd name="T20" fmla="*/ 118 w 144"/>
                <a:gd name="T21" fmla="*/ 155 h 196"/>
                <a:gd name="T22" fmla="*/ 118 w 144"/>
                <a:gd name="T23" fmla="*/ 139 h 196"/>
                <a:gd name="T24" fmla="*/ 120 w 144"/>
                <a:gd name="T25" fmla="*/ 126 h 196"/>
                <a:gd name="T26" fmla="*/ 121 w 144"/>
                <a:gd name="T27" fmla="*/ 123 h 196"/>
                <a:gd name="T28" fmla="*/ 123 w 144"/>
                <a:gd name="T29" fmla="*/ 120 h 196"/>
                <a:gd name="T30" fmla="*/ 133 w 144"/>
                <a:gd name="T31" fmla="*/ 104 h 196"/>
                <a:gd name="T32" fmla="*/ 140 w 144"/>
                <a:gd name="T33" fmla="*/ 87 h 196"/>
                <a:gd name="T34" fmla="*/ 143 w 144"/>
                <a:gd name="T35" fmla="*/ 73 h 196"/>
                <a:gd name="T36" fmla="*/ 143 w 144"/>
                <a:gd name="T37" fmla="*/ 58 h 196"/>
                <a:gd name="T38" fmla="*/ 140 w 144"/>
                <a:gd name="T39" fmla="*/ 42 h 196"/>
                <a:gd name="T40" fmla="*/ 136 w 144"/>
                <a:gd name="T41" fmla="*/ 33 h 196"/>
                <a:gd name="T42" fmla="*/ 129 w 144"/>
                <a:gd name="T43" fmla="*/ 23 h 196"/>
                <a:gd name="T44" fmla="*/ 116 w 144"/>
                <a:gd name="T45" fmla="*/ 11 h 196"/>
                <a:gd name="T46" fmla="*/ 104 w 144"/>
                <a:gd name="T47" fmla="*/ 3 h 196"/>
                <a:gd name="T48" fmla="*/ 95 w 144"/>
                <a:gd name="T49" fmla="*/ 0 h 196"/>
                <a:gd name="T50" fmla="*/ 49 w 144"/>
                <a:gd name="T51" fmla="*/ 3 h 196"/>
                <a:gd name="T52" fmla="*/ 36 w 144"/>
                <a:gd name="T53" fmla="*/ 11 h 196"/>
                <a:gd name="T54" fmla="*/ 24 w 144"/>
                <a:gd name="T55" fmla="*/ 19 h 196"/>
                <a:gd name="T56" fmla="*/ 23 w 144"/>
                <a:gd name="T57" fmla="*/ 24 h 196"/>
                <a:gd name="T58" fmla="*/ 23 w 144"/>
                <a:gd name="T59" fmla="*/ 30 h 196"/>
                <a:gd name="T60" fmla="*/ 23 w 144"/>
                <a:gd name="T61" fmla="*/ 30 h 196"/>
                <a:gd name="T62" fmla="*/ 24 w 144"/>
                <a:gd name="T63" fmla="*/ 36 h 196"/>
                <a:gd name="T64" fmla="*/ 24 w 144"/>
                <a:gd name="T65" fmla="*/ 41 h 196"/>
                <a:gd name="T66" fmla="*/ 13 w 144"/>
                <a:gd name="T67" fmla="*/ 62 h 196"/>
                <a:gd name="T68" fmla="*/ 10 w 144"/>
                <a:gd name="T69" fmla="*/ 70 h 196"/>
                <a:gd name="T70" fmla="*/ 9 w 144"/>
                <a:gd name="T71" fmla="*/ 74 h 196"/>
                <a:gd name="T72" fmla="*/ 9 w 144"/>
                <a:gd name="T73" fmla="*/ 78 h 196"/>
                <a:gd name="T74" fmla="*/ 9 w 144"/>
                <a:gd name="T75" fmla="*/ 81 h 196"/>
                <a:gd name="T76" fmla="*/ 2 w 144"/>
                <a:gd name="T77" fmla="*/ 103 h 196"/>
                <a:gd name="T78" fmla="*/ 0 w 144"/>
                <a:gd name="T79" fmla="*/ 109 h 196"/>
                <a:gd name="T80" fmla="*/ 1 w 144"/>
                <a:gd name="T81" fmla="*/ 111 h 196"/>
                <a:gd name="T82" fmla="*/ 6 w 144"/>
                <a:gd name="T83" fmla="*/ 114 h 196"/>
                <a:gd name="T84" fmla="*/ 8 w 144"/>
                <a:gd name="T85" fmla="*/ 115 h 196"/>
                <a:gd name="T86" fmla="*/ 8 w 144"/>
                <a:gd name="T87" fmla="*/ 128 h 196"/>
                <a:gd name="T88" fmla="*/ 8 w 144"/>
                <a:gd name="T89" fmla="*/ 135 h 196"/>
                <a:gd name="T90" fmla="*/ 8 w 144"/>
                <a:gd name="T91" fmla="*/ 136 h 196"/>
                <a:gd name="T92" fmla="*/ 9 w 144"/>
                <a:gd name="T93" fmla="*/ 142 h 196"/>
                <a:gd name="T94" fmla="*/ 8 w 144"/>
                <a:gd name="T95" fmla="*/ 152 h 196"/>
                <a:gd name="T96" fmla="*/ 8 w 144"/>
                <a:gd name="T97" fmla="*/ 155 h 196"/>
                <a:gd name="T98" fmla="*/ 9 w 144"/>
                <a:gd name="T99" fmla="*/ 159 h 196"/>
                <a:gd name="T100" fmla="*/ 12 w 144"/>
                <a:gd name="T101" fmla="*/ 161 h 196"/>
                <a:gd name="T102" fmla="*/ 13 w 144"/>
                <a:gd name="T103" fmla="*/ 164 h 196"/>
                <a:gd name="T104" fmla="*/ 22 w 144"/>
                <a:gd name="T105" fmla="*/ 168 h 196"/>
                <a:gd name="T106" fmla="*/ 31 w 144"/>
                <a:gd name="T107" fmla="*/ 170 h 196"/>
                <a:gd name="T108" fmla="*/ 44 w 144"/>
                <a:gd name="T109" fmla="*/ 16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4" h="196">
                  <a:moveTo>
                    <a:pt x="44" y="169"/>
                  </a:moveTo>
                  <a:lnTo>
                    <a:pt x="42" y="183"/>
                  </a:lnTo>
                  <a:lnTo>
                    <a:pt x="42" y="183"/>
                  </a:lnTo>
                  <a:lnTo>
                    <a:pt x="42" y="185"/>
                  </a:lnTo>
                  <a:lnTo>
                    <a:pt x="44" y="188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3" y="196"/>
                  </a:lnTo>
                  <a:lnTo>
                    <a:pt x="56" y="196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73" y="188"/>
                  </a:lnTo>
                  <a:lnTo>
                    <a:pt x="100" y="172"/>
                  </a:lnTo>
                  <a:lnTo>
                    <a:pt x="100" y="172"/>
                  </a:lnTo>
                  <a:lnTo>
                    <a:pt x="105" y="168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5" y="162"/>
                  </a:lnTo>
                  <a:lnTo>
                    <a:pt x="116" y="160"/>
                  </a:lnTo>
                  <a:lnTo>
                    <a:pt x="116" y="160"/>
                  </a:lnTo>
                  <a:lnTo>
                    <a:pt x="117" y="158"/>
                  </a:lnTo>
                  <a:lnTo>
                    <a:pt x="118" y="155"/>
                  </a:lnTo>
                  <a:lnTo>
                    <a:pt x="118" y="139"/>
                  </a:lnTo>
                  <a:lnTo>
                    <a:pt x="118" y="139"/>
                  </a:lnTo>
                  <a:lnTo>
                    <a:pt x="119" y="133"/>
                  </a:lnTo>
                  <a:lnTo>
                    <a:pt x="120" y="126"/>
                  </a:lnTo>
                  <a:lnTo>
                    <a:pt x="120" y="126"/>
                  </a:lnTo>
                  <a:lnTo>
                    <a:pt x="121" y="123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28" y="112"/>
                  </a:lnTo>
                  <a:lnTo>
                    <a:pt x="133" y="104"/>
                  </a:lnTo>
                  <a:lnTo>
                    <a:pt x="138" y="94"/>
                  </a:lnTo>
                  <a:lnTo>
                    <a:pt x="140" y="87"/>
                  </a:lnTo>
                  <a:lnTo>
                    <a:pt x="142" y="80"/>
                  </a:lnTo>
                  <a:lnTo>
                    <a:pt x="143" y="73"/>
                  </a:lnTo>
                  <a:lnTo>
                    <a:pt x="144" y="66"/>
                  </a:lnTo>
                  <a:lnTo>
                    <a:pt x="143" y="58"/>
                  </a:lnTo>
                  <a:lnTo>
                    <a:pt x="142" y="50"/>
                  </a:lnTo>
                  <a:lnTo>
                    <a:pt x="140" y="42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3" y="29"/>
                  </a:lnTo>
                  <a:lnTo>
                    <a:pt x="129" y="23"/>
                  </a:lnTo>
                  <a:lnTo>
                    <a:pt x="123" y="17"/>
                  </a:lnTo>
                  <a:lnTo>
                    <a:pt x="116" y="11"/>
                  </a:lnTo>
                  <a:lnTo>
                    <a:pt x="108" y="5"/>
                  </a:lnTo>
                  <a:lnTo>
                    <a:pt x="104" y="3"/>
                  </a:lnTo>
                  <a:lnTo>
                    <a:pt x="100" y="2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36" y="11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3" y="21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5" y="38"/>
                  </a:lnTo>
                  <a:lnTo>
                    <a:pt x="24" y="41"/>
                  </a:lnTo>
                  <a:lnTo>
                    <a:pt x="13" y="62"/>
                  </a:lnTo>
                  <a:lnTo>
                    <a:pt x="13" y="62"/>
                  </a:lnTo>
                  <a:lnTo>
                    <a:pt x="10" y="69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9" y="81"/>
                  </a:lnTo>
                  <a:lnTo>
                    <a:pt x="9" y="85"/>
                  </a:lnTo>
                  <a:lnTo>
                    <a:pt x="2" y="103"/>
                  </a:lnTo>
                  <a:lnTo>
                    <a:pt x="2" y="103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1" y="111"/>
                  </a:lnTo>
                  <a:lnTo>
                    <a:pt x="3" y="112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8" y="115"/>
                  </a:lnTo>
                  <a:lnTo>
                    <a:pt x="8" y="118"/>
                  </a:lnTo>
                  <a:lnTo>
                    <a:pt x="8" y="128"/>
                  </a:lnTo>
                  <a:lnTo>
                    <a:pt x="8" y="128"/>
                  </a:lnTo>
                  <a:lnTo>
                    <a:pt x="8" y="135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8" y="148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5"/>
                  </a:lnTo>
                  <a:lnTo>
                    <a:pt x="9" y="158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12" y="161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6" y="165"/>
                  </a:lnTo>
                  <a:lnTo>
                    <a:pt x="22" y="168"/>
                  </a:lnTo>
                  <a:lnTo>
                    <a:pt x="26" y="169"/>
                  </a:lnTo>
                  <a:lnTo>
                    <a:pt x="31" y="170"/>
                  </a:lnTo>
                  <a:lnTo>
                    <a:pt x="38" y="170"/>
                  </a:lnTo>
                  <a:lnTo>
                    <a:pt x="44" y="169"/>
                  </a:lnTo>
                  <a:lnTo>
                    <a:pt x="44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1" name="Freeform 136"/>
            <p:cNvSpPr>
              <a:spLocks/>
            </p:cNvSpPr>
            <p:nvPr/>
          </p:nvSpPr>
          <p:spPr bwMode="auto">
            <a:xfrm>
              <a:off x="10216461" y="1482725"/>
              <a:ext cx="80963" cy="260350"/>
            </a:xfrm>
            <a:custGeom>
              <a:avLst/>
              <a:gdLst>
                <a:gd name="T0" fmla="*/ 44 w 51"/>
                <a:gd name="T1" fmla="*/ 0 h 164"/>
                <a:gd name="T2" fmla="*/ 36 w 51"/>
                <a:gd name="T3" fmla="*/ 9 h 164"/>
                <a:gd name="T4" fmla="*/ 37 w 51"/>
                <a:gd name="T5" fmla="*/ 15 h 164"/>
                <a:gd name="T6" fmla="*/ 3 w 51"/>
                <a:gd name="T7" fmla="*/ 97 h 164"/>
                <a:gd name="T8" fmla="*/ 0 w 51"/>
                <a:gd name="T9" fmla="*/ 123 h 164"/>
                <a:gd name="T10" fmla="*/ 0 w 51"/>
                <a:gd name="T11" fmla="*/ 132 h 164"/>
                <a:gd name="T12" fmla="*/ 2 w 51"/>
                <a:gd name="T13" fmla="*/ 138 h 164"/>
                <a:gd name="T14" fmla="*/ 2 w 51"/>
                <a:gd name="T15" fmla="*/ 138 h 164"/>
                <a:gd name="T16" fmla="*/ 4 w 51"/>
                <a:gd name="T17" fmla="*/ 151 h 164"/>
                <a:gd name="T18" fmla="*/ 6 w 51"/>
                <a:gd name="T19" fmla="*/ 160 h 164"/>
                <a:gd name="T20" fmla="*/ 8 w 51"/>
                <a:gd name="T21" fmla="*/ 164 h 164"/>
                <a:gd name="T22" fmla="*/ 8 w 51"/>
                <a:gd name="T23" fmla="*/ 164 h 164"/>
                <a:gd name="T24" fmla="*/ 8 w 51"/>
                <a:gd name="T25" fmla="*/ 164 h 164"/>
                <a:gd name="T26" fmla="*/ 20 w 51"/>
                <a:gd name="T27" fmla="*/ 150 h 164"/>
                <a:gd name="T28" fmla="*/ 33 w 51"/>
                <a:gd name="T29" fmla="*/ 130 h 164"/>
                <a:gd name="T30" fmla="*/ 33 w 51"/>
                <a:gd name="T31" fmla="*/ 130 h 164"/>
                <a:gd name="T32" fmla="*/ 37 w 51"/>
                <a:gd name="T33" fmla="*/ 123 h 164"/>
                <a:gd name="T34" fmla="*/ 40 w 51"/>
                <a:gd name="T35" fmla="*/ 113 h 164"/>
                <a:gd name="T36" fmla="*/ 43 w 51"/>
                <a:gd name="T37" fmla="*/ 100 h 164"/>
                <a:gd name="T38" fmla="*/ 43 w 51"/>
                <a:gd name="T39" fmla="*/ 100 h 164"/>
                <a:gd name="T40" fmla="*/ 46 w 51"/>
                <a:gd name="T41" fmla="*/ 20 h 164"/>
                <a:gd name="T42" fmla="*/ 51 w 51"/>
                <a:gd name="T43" fmla="*/ 16 h 164"/>
                <a:gd name="T44" fmla="*/ 49 w 51"/>
                <a:gd name="T45" fmla="*/ 3 h 164"/>
                <a:gd name="T46" fmla="*/ 44 w 51"/>
                <a:gd name="T4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164">
                  <a:moveTo>
                    <a:pt x="44" y="0"/>
                  </a:moveTo>
                  <a:lnTo>
                    <a:pt x="36" y="9"/>
                  </a:lnTo>
                  <a:lnTo>
                    <a:pt x="37" y="15"/>
                  </a:lnTo>
                  <a:lnTo>
                    <a:pt x="3" y="97"/>
                  </a:lnTo>
                  <a:lnTo>
                    <a:pt x="0" y="123"/>
                  </a:lnTo>
                  <a:lnTo>
                    <a:pt x="0" y="132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4" y="151"/>
                  </a:lnTo>
                  <a:lnTo>
                    <a:pt x="6" y="160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20" y="15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3"/>
                  </a:lnTo>
                  <a:lnTo>
                    <a:pt x="40" y="113"/>
                  </a:lnTo>
                  <a:lnTo>
                    <a:pt x="43" y="100"/>
                  </a:lnTo>
                  <a:lnTo>
                    <a:pt x="43" y="100"/>
                  </a:lnTo>
                  <a:lnTo>
                    <a:pt x="46" y="20"/>
                  </a:lnTo>
                  <a:lnTo>
                    <a:pt x="51" y="16"/>
                  </a:lnTo>
                  <a:lnTo>
                    <a:pt x="49" y="3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2" name="Freeform 137"/>
            <p:cNvSpPr>
              <a:spLocks/>
            </p:cNvSpPr>
            <p:nvPr/>
          </p:nvSpPr>
          <p:spPr bwMode="auto">
            <a:xfrm>
              <a:off x="9594161" y="1744663"/>
              <a:ext cx="279400" cy="174625"/>
            </a:xfrm>
            <a:custGeom>
              <a:avLst/>
              <a:gdLst>
                <a:gd name="T0" fmla="*/ 0 w 176"/>
                <a:gd name="T1" fmla="*/ 83 h 110"/>
                <a:gd name="T2" fmla="*/ 7 w 176"/>
                <a:gd name="T3" fmla="*/ 90 h 110"/>
                <a:gd name="T4" fmla="*/ 7 w 176"/>
                <a:gd name="T5" fmla="*/ 90 h 110"/>
                <a:gd name="T6" fmla="*/ 17 w 176"/>
                <a:gd name="T7" fmla="*/ 93 h 110"/>
                <a:gd name="T8" fmla="*/ 25 w 176"/>
                <a:gd name="T9" fmla="*/ 96 h 110"/>
                <a:gd name="T10" fmla="*/ 29 w 176"/>
                <a:gd name="T11" fmla="*/ 97 h 110"/>
                <a:gd name="T12" fmla="*/ 29 w 176"/>
                <a:gd name="T13" fmla="*/ 97 h 110"/>
                <a:gd name="T14" fmla="*/ 70 w 176"/>
                <a:gd name="T15" fmla="*/ 101 h 110"/>
                <a:gd name="T16" fmla="*/ 95 w 176"/>
                <a:gd name="T17" fmla="*/ 106 h 110"/>
                <a:gd name="T18" fmla="*/ 122 w 176"/>
                <a:gd name="T19" fmla="*/ 104 h 110"/>
                <a:gd name="T20" fmla="*/ 153 w 176"/>
                <a:gd name="T21" fmla="*/ 110 h 110"/>
                <a:gd name="T22" fmla="*/ 174 w 176"/>
                <a:gd name="T23" fmla="*/ 108 h 110"/>
                <a:gd name="T24" fmla="*/ 174 w 176"/>
                <a:gd name="T25" fmla="*/ 108 h 110"/>
                <a:gd name="T26" fmla="*/ 175 w 176"/>
                <a:gd name="T27" fmla="*/ 97 h 110"/>
                <a:gd name="T28" fmla="*/ 176 w 176"/>
                <a:gd name="T29" fmla="*/ 73 h 110"/>
                <a:gd name="T30" fmla="*/ 176 w 176"/>
                <a:gd name="T31" fmla="*/ 60 h 110"/>
                <a:gd name="T32" fmla="*/ 175 w 176"/>
                <a:gd name="T33" fmla="*/ 46 h 110"/>
                <a:gd name="T34" fmla="*/ 175 w 176"/>
                <a:gd name="T35" fmla="*/ 36 h 110"/>
                <a:gd name="T36" fmla="*/ 174 w 176"/>
                <a:gd name="T37" fmla="*/ 31 h 110"/>
                <a:gd name="T38" fmla="*/ 172 w 176"/>
                <a:gd name="T39" fmla="*/ 27 h 110"/>
                <a:gd name="T40" fmla="*/ 146 w 176"/>
                <a:gd name="T41" fmla="*/ 27 h 110"/>
                <a:gd name="T42" fmla="*/ 124 w 176"/>
                <a:gd name="T43" fmla="*/ 27 h 110"/>
                <a:gd name="T44" fmla="*/ 95 w 176"/>
                <a:gd name="T45" fmla="*/ 26 h 110"/>
                <a:gd name="T46" fmla="*/ 75 w 176"/>
                <a:gd name="T47" fmla="*/ 22 h 110"/>
                <a:gd name="T48" fmla="*/ 58 w 176"/>
                <a:gd name="T49" fmla="*/ 19 h 110"/>
                <a:gd name="T50" fmla="*/ 58 w 176"/>
                <a:gd name="T51" fmla="*/ 19 h 110"/>
                <a:gd name="T52" fmla="*/ 53 w 176"/>
                <a:gd name="T53" fmla="*/ 18 h 110"/>
                <a:gd name="T54" fmla="*/ 46 w 176"/>
                <a:gd name="T55" fmla="*/ 13 h 110"/>
                <a:gd name="T56" fmla="*/ 46 w 176"/>
                <a:gd name="T57" fmla="*/ 13 h 110"/>
                <a:gd name="T58" fmla="*/ 39 w 176"/>
                <a:gd name="T59" fmla="*/ 10 h 110"/>
                <a:gd name="T60" fmla="*/ 27 w 176"/>
                <a:gd name="T61" fmla="*/ 5 h 110"/>
                <a:gd name="T62" fmla="*/ 12 w 176"/>
                <a:gd name="T63" fmla="*/ 0 h 110"/>
                <a:gd name="T64" fmla="*/ 0 w 176"/>
                <a:gd name="T65" fmla="*/ 8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10">
                  <a:moveTo>
                    <a:pt x="0" y="83"/>
                  </a:moveTo>
                  <a:lnTo>
                    <a:pt x="7" y="90"/>
                  </a:lnTo>
                  <a:lnTo>
                    <a:pt x="7" y="90"/>
                  </a:lnTo>
                  <a:lnTo>
                    <a:pt x="17" y="93"/>
                  </a:lnTo>
                  <a:lnTo>
                    <a:pt x="25" y="96"/>
                  </a:lnTo>
                  <a:lnTo>
                    <a:pt x="29" y="97"/>
                  </a:lnTo>
                  <a:lnTo>
                    <a:pt x="29" y="97"/>
                  </a:lnTo>
                  <a:lnTo>
                    <a:pt x="70" y="101"/>
                  </a:lnTo>
                  <a:lnTo>
                    <a:pt x="95" y="106"/>
                  </a:lnTo>
                  <a:lnTo>
                    <a:pt x="122" y="104"/>
                  </a:lnTo>
                  <a:lnTo>
                    <a:pt x="153" y="110"/>
                  </a:lnTo>
                  <a:lnTo>
                    <a:pt x="174" y="108"/>
                  </a:lnTo>
                  <a:lnTo>
                    <a:pt x="174" y="108"/>
                  </a:lnTo>
                  <a:lnTo>
                    <a:pt x="175" y="97"/>
                  </a:lnTo>
                  <a:lnTo>
                    <a:pt x="176" y="73"/>
                  </a:lnTo>
                  <a:lnTo>
                    <a:pt x="176" y="60"/>
                  </a:lnTo>
                  <a:lnTo>
                    <a:pt x="175" y="46"/>
                  </a:lnTo>
                  <a:lnTo>
                    <a:pt x="175" y="36"/>
                  </a:lnTo>
                  <a:lnTo>
                    <a:pt x="174" y="31"/>
                  </a:lnTo>
                  <a:lnTo>
                    <a:pt x="172" y="27"/>
                  </a:lnTo>
                  <a:lnTo>
                    <a:pt x="146" y="27"/>
                  </a:lnTo>
                  <a:lnTo>
                    <a:pt x="124" y="27"/>
                  </a:lnTo>
                  <a:lnTo>
                    <a:pt x="95" y="26"/>
                  </a:lnTo>
                  <a:lnTo>
                    <a:pt x="75" y="2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3" y="18"/>
                  </a:lnTo>
                  <a:lnTo>
                    <a:pt x="46" y="13"/>
                  </a:lnTo>
                  <a:lnTo>
                    <a:pt x="46" y="13"/>
                  </a:lnTo>
                  <a:lnTo>
                    <a:pt x="39" y="10"/>
                  </a:lnTo>
                  <a:lnTo>
                    <a:pt x="27" y="5"/>
                  </a:lnTo>
                  <a:lnTo>
                    <a:pt x="12" y="0"/>
                  </a:ln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3" name="Freeform 139"/>
            <p:cNvSpPr>
              <a:spLocks/>
            </p:cNvSpPr>
            <p:nvPr/>
          </p:nvSpPr>
          <p:spPr bwMode="auto">
            <a:xfrm>
              <a:off x="9303648" y="1192213"/>
              <a:ext cx="374650" cy="927100"/>
            </a:xfrm>
            <a:custGeom>
              <a:avLst/>
              <a:gdLst>
                <a:gd name="T0" fmla="*/ 230 w 236"/>
                <a:gd name="T1" fmla="*/ 584 h 584"/>
                <a:gd name="T2" fmla="*/ 229 w 236"/>
                <a:gd name="T3" fmla="*/ 530 h 584"/>
                <a:gd name="T4" fmla="*/ 236 w 236"/>
                <a:gd name="T5" fmla="*/ 465 h 584"/>
                <a:gd name="T6" fmla="*/ 236 w 236"/>
                <a:gd name="T7" fmla="*/ 442 h 584"/>
                <a:gd name="T8" fmla="*/ 234 w 236"/>
                <a:gd name="T9" fmla="*/ 406 h 584"/>
                <a:gd name="T10" fmla="*/ 211 w 236"/>
                <a:gd name="T11" fmla="*/ 321 h 584"/>
                <a:gd name="T12" fmla="*/ 206 w 236"/>
                <a:gd name="T13" fmla="*/ 300 h 584"/>
                <a:gd name="T14" fmla="*/ 190 w 236"/>
                <a:gd name="T15" fmla="*/ 261 h 584"/>
                <a:gd name="T16" fmla="*/ 174 w 236"/>
                <a:gd name="T17" fmla="*/ 222 h 584"/>
                <a:gd name="T18" fmla="*/ 150 w 236"/>
                <a:gd name="T19" fmla="*/ 190 h 584"/>
                <a:gd name="T20" fmla="*/ 151 w 236"/>
                <a:gd name="T21" fmla="*/ 180 h 584"/>
                <a:gd name="T22" fmla="*/ 153 w 236"/>
                <a:gd name="T23" fmla="*/ 167 h 584"/>
                <a:gd name="T24" fmla="*/ 157 w 236"/>
                <a:gd name="T25" fmla="*/ 164 h 584"/>
                <a:gd name="T26" fmla="*/ 168 w 236"/>
                <a:gd name="T27" fmla="*/ 162 h 584"/>
                <a:gd name="T28" fmla="*/ 188 w 236"/>
                <a:gd name="T29" fmla="*/ 159 h 584"/>
                <a:gd name="T30" fmla="*/ 192 w 236"/>
                <a:gd name="T31" fmla="*/ 153 h 584"/>
                <a:gd name="T32" fmla="*/ 193 w 236"/>
                <a:gd name="T33" fmla="*/ 139 h 584"/>
                <a:gd name="T34" fmla="*/ 193 w 236"/>
                <a:gd name="T35" fmla="*/ 133 h 584"/>
                <a:gd name="T36" fmla="*/ 194 w 236"/>
                <a:gd name="T37" fmla="*/ 121 h 584"/>
                <a:gd name="T38" fmla="*/ 194 w 236"/>
                <a:gd name="T39" fmla="*/ 112 h 584"/>
                <a:gd name="T40" fmla="*/ 198 w 236"/>
                <a:gd name="T41" fmla="*/ 111 h 584"/>
                <a:gd name="T42" fmla="*/ 202 w 236"/>
                <a:gd name="T43" fmla="*/ 109 h 584"/>
                <a:gd name="T44" fmla="*/ 199 w 236"/>
                <a:gd name="T45" fmla="*/ 97 h 584"/>
                <a:gd name="T46" fmla="*/ 192 w 236"/>
                <a:gd name="T47" fmla="*/ 86 h 584"/>
                <a:gd name="T48" fmla="*/ 189 w 236"/>
                <a:gd name="T49" fmla="*/ 80 h 584"/>
                <a:gd name="T50" fmla="*/ 189 w 236"/>
                <a:gd name="T51" fmla="*/ 72 h 584"/>
                <a:gd name="T52" fmla="*/ 190 w 236"/>
                <a:gd name="T53" fmla="*/ 60 h 584"/>
                <a:gd name="T54" fmla="*/ 187 w 236"/>
                <a:gd name="T55" fmla="*/ 51 h 584"/>
                <a:gd name="T56" fmla="*/ 182 w 236"/>
                <a:gd name="T57" fmla="*/ 39 h 584"/>
                <a:gd name="T58" fmla="*/ 174 w 236"/>
                <a:gd name="T59" fmla="*/ 31 h 584"/>
                <a:gd name="T60" fmla="*/ 174 w 236"/>
                <a:gd name="T61" fmla="*/ 26 h 584"/>
                <a:gd name="T62" fmla="*/ 174 w 236"/>
                <a:gd name="T63" fmla="*/ 22 h 584"/>
                <a:gd name="T64" fmla="*/ 169 w 236"/>
                <a:gd name="T65" fmla="*/ 12 h 584"/>
                <a:gd name="T66" fmla="*/ 162 w 236"/>
                <a:gd name="T67" fmla="*/ 6 h 584"/>
                <a:gd name="T68" fmla="*/ 148 w 236"/>
                <a:gd name="T69" fmla="*/ 1 h 584"/>
                <a:gd name="T70" fmla="*/ 118 w 236"/>
                <a:gd name="T71" fmla="*/ 1 h 584"/>
                <a:gd name="T72" fmla="*/ 99 w 236"/>
                <a:gd name="T73" fmla="*/ 5 h 584"/>
                <a:gd name="T74" fmla="*/ 84 w 236"/>
                <a:gd name="T75" fmla="*/ 10 h 584"/>
                <a:gd name="T76" fmla="*/ 71 w 236"/>
                <a:gd name="T77" fmla="*/ 15 h 584"/>
                <a:gd name="T78" fmla="*/ 66 w 236"/>
                <a:gd name="T79" fmla="*/ 19 h 584"/>
                <a:gd name="T80" fmla="*/ 54 w 236"/>
                <a:gd name="T81" fmla="*/ 41 h 584"/>
                <a:gd name="T82" fmla="*/ 51 w 236"/>
                <a:gd name="T83" fmla="*/ 62 h 584"/>
                <a:gd name="T84" fmla="*/ 51 w 236"/>
                <a:gd name="T85" fmla="*/ 78 h 584"/>
                <a:gd name="T86" fmla="*/ 52 w 236"/>
                <a:gd name="T87" fmla="*/ 94 h 584"/>
                <a:gd name="T88" fmla="*/ 60 w 236"/>
                <a:gd name="T89" fmla="*/ 112 h 584"/>
                <a:gd name="T90" fmla="*/ 66 w 236"/>
                <a:gd name="T91" fmla="*/ 125 h 584"/>
                <a:gd name="T92" fmla="*/ 72 w 236"/>
                <a:gd name="T93" fmla="*/ 138 h 584"/>
                <a:gd name="T94" fmla="*/ 60 w 236"/>
                <a:gd name="T95" fmla="*/ 165 h 584"/>
                <a:gd name="T96" fmla="*/ 35 w 236"/>
                <a:gd name="T97" fmla="*/ 193 h 584"/>
                <a:gd name="T98" fmla="*/ 11 w 236"/>
                <a:gd name="T99" fmla="*/ 228 h 584"/>
                <a:gd name="T100" fmla="*/ 6 w 236"/>
                <a:gd name="T101" fmla="*/ 241 h 584"/>
                <a:gd name="T102" fmla="*/ 6 w 236"/>
                <a:gd name="T103" fmla="*/ 266 h 584"/>
                <a:gd name="T104" fmla="*/ 6 w 236"/>
                <a:gd name="T105" fmla="*/ 309 h 584"/>
                <a:gd name="T106" fmla="*/ 16 w 236"/>
                <a:gd name="T107" fmla="*/ 388 h 584"/>
                <a:gd name="T108" fmla="*/ 14 w 236"/>
                <a:gd name="T109" fmla="*/ 421 h 584"/>
                <a:gd name="T110" fmla="*/ 6 w 236"/>
                <a:gd name="T111" fmla="*/ 447 h 584"/>
                <a:gd name="T112" fmla="*/ 5 w 236"/>
                <a:gd name="T113" fmla="*/ 466 h 584"/>
                <a:gd name="T114" fmla="*/ 11 w 236"/>
                <a:gd name="T115" fmla="*/ 504 h 584"/>
                <a:gd name="T116" fmla="*/ 6 w 236"/>
                <a:gd name="T117" fmla="*/ 546 h 584"/>
                <a:gd name="T118" fmla="*/ 0 w 236"/>
                <a:gd name="T119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6" h="584">
                  <a:moveTo>
                    <a:pt x="0" y="584"/>
                  </a:moveTo>
                  <a:lnTo>
                    <a:pt x="230" y="584"/>
                  </a:lnTo>
                  <a:lnTo>
                    <a:pt x="230" y="584"/>
                  </a:lnTo>
                  <a:lnTo>
                    <a:pt x="230" y="553"/>
                  </a:lnTo>
                  <a:lnTo>
                    <a:pt x="230" y="540"/>
                  </a:lnTo>
                  <a:lnTo>
                    <a:pt x="229" y="530"/>
                  </a:lnTo>
                  <a:lnTo>
                    <a:pt x="227" y="514"/>
                  </a:lnTo>
                  <a:lnTo>
                    <a:pt x="230" y="489"/>
                  </a:lnTo>
                  <a:lnTo>
                    <a:pt x="236" y="465"/>
                  </a:lnTo>
                  <a:lnTo>
                    <a:pt x="236" y="465"/>
                  </a:lnTo>
                  <a:lnTo>
                    <a:pt x="236" y="458"/>
                  </a:lnTo>
                  <a:lnTo>
                    <a:pt x="236" y="442"/>
                  </a:lnTo>
                  <a:lnTo>
                    <a:pt x="236" y="424"/>
                  </a:lnTo>
                  <a:lnTo>
                    <a:pt x="236" y="414"/>
                  </a:lnTo>
                  <a:lnTo>
                    <a:pt x="234" y="406"/>
                  </a:lnTo>
                  <a:lnTo>
                    <a:pt x="209" y="347"/>
                  </a:lnTo>
                  <a:lnTo>
                    <a:pt x="211" y="321"/>
                  </a:lnTo>
                  <a:lnTo>
                    <a:pt x="211" y="321"/>
                  </a:lnTo>
                  <a:lnTo>
                    <a:pt x="210" y="316"/>
                  </a:lnTo>
                  <a:lnTo>
                    <a:pt x="209" y="309"/>
                  </a:lnTo>
                  <a:lnTo>
                    <a:pt x="206" y="300"/>
                  </a:lnTo>
                  <a:lnTo>
                    <a:pt x="203" y="288"/>
                  </a:lnTo>
                  <a:lnTo>
                    <a:pt x="197" y="276"/>
                  </a:lnTo>
                  <a:lnTo>
                    <a:pt x="190" y="261"/>
                  </a:lnTo>
                  <a:lnTo>
                    <a:pt x="181" y="246"/>
                  </a:lnTo>
                  <a:lnTo>
                    <a:pt x="179" y="240"/>
                  </a:lnTo>
                  <a:lnTo>
                    <a:pt x="174" y="222"/>
                  </a:lnTo>
                  <a:lnTo>
                    <a:pt x="165" y="211"/>
                  </a:lnTo>
                  <a:lnTo>
                    <a:pt x="154" y="198"/>
                  </a:lnTo>
                  <a:lnTo>
                    <a:pt x="150" y="190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1" y="180"/>
                  </a:lnTo>
                  <a:lnTo>
                    <a:pt x="151" y="175"/>
                  </a:lnTo>
                  <a:lnTo>
                    <a:pt x="152" y="170"/>
                  </a:lnTo>
                  <a:lnTo>
                    <a:pt x="153" y="167"/>
                  </a:lnTo>
                  <a:lnTo>
                    <a:pt x="154" y="166"/>
                  </a:lnTo>
                  <a:lnTo>
                    <a:pt x="154" y="166"/>
                  </a:lnTo>
                  <a:lnTo>
                    <a:pt x="157" y="164"/>
                  </a:lnTo>
                  <a:lnTo>
                    <a:pt x="160" y="163"/>
                  </a:lnTo>
                  <a:lnTo>
                    <a:pt x="168" y="162"/>
                  </a:lnTo>
                  <a:lnTo>
                    <a:pt x="168" y="162"/>
                  </a:lnTo>
                  <a:lnTo>
                    <a:pt x="178" y="161"/>
                  </a:lnTo>
                  <a:lnTo>
                    <a:pt x="183" y="161"/>
                  </a:lnTo>
                  <a:lnTo>
                    <a:pt x="188" y="159"/>
                  </a:lnTo>
                  <a:lnTo>
                    <a:pt x="188" y="159"/>
                  </a:lnTo>
                  <a:lnTo>
                    <a:pt x="190" y="157"/>
                  </a:lnTo>
                  <a:lnTo>
                    <a:pt x="192" y="153"/>
                  </a:lnTo>
                  <a:lnTo>
                    <a:pt x="193" y="151"/>
                  </a:lnTo>
                  <a:lnTo>
                    <a:pt x="193" y="146"/>
                  </a:lnTo>
                  <a:lnTo>
                    <a:pt x="193" y="139"/>
                  </a:lnTo>
                  <a:lnTo>
                    <a:pt x="193" y="137"/>
                  </a:lnTo>
                  <a:lnTo>
                    <a:pt x="193" y="133"/>
                  </a:lnTo>
                  <a:lnTo>
                    <a:pt x="193" y="133"/>
                  </a:lnTo>
                  <a:lnTo>
                    <a:pt x="195" y="128"/>
                  </a:lnTo>
                  <a:lnTo>
                    <a:pt x="194" y="121"/>
                  </a:lnTo>
                  <a:lnTo>
                    <a:pt x="194" y="121"/>
                  </a:lnTo>
                  <a:lnTo>
                    <a:pt x="194" y="117"/>
                  </a:lnTo>
                  <a:lnTo>
                    <a:pt x="194" y="114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5" y="112"/>
                  </a:lnTo>
                  <a:lnTo>
                    <a:pt x="198" y="111"/>
                  </a:lnTo>
                  <a:lnTo>
                    <a:pt x="200" y="110"/>
                  </a:lnTo>
                  <a:lnTo>
                    <a:pt x="202" y="109"/>
                  </a:lnTo>
                  <a:lnTo>
                    <a:pt x="202" y="109"/>
                  </a:lnTo>
                  <a:lnTo>
                    <a:pt x="203" y="105"/>
                  </a:lnTo>
                  <a:lnTo>
                    <a:pt x="202" y="103"/>
                  </a:lnTo>
                  <a:lnTo>
                    <a:pt x="199" y="97"/>
                  </a:lnTo>
                  <a:lnTo>
                    <a:pt x="199" y="97"/>
                  </a:lnTo>
                  <a:lnTo>
                    <a:pt x="195" y="89"/>
                  </a:lnTo>
                  <a:lnTo>
                    <a:pt x="192" y="86"/>
                  </a:lnTo>
                  <a:lnTo>
                    <a:pt x="190" y="82"/>
                  </a:lnTo>
                  <a:lnTo>
                    <a:pt x="190" y="82"/>
                  </a:lnTo>
                  <a:lnTo>
                    <a:pt x="189" y="80"/>
                  </a:lnTo>
                  <a:lnTo>
                    <a:pt x="188" y="79"/>
                  </a:lnTo>
                  <a:lnTo>
                    <a:pt x="188" y="75"/>
                  </a:lnTo>
                  <a:lnTo>
                    <a:pt x="189" y="72"/>
                  </a:lnTo>
                  <a:lnTo>
                    <a:pt x="190" y="69"/>
                  </a:lnTo>
                  <a:lnTo>
                    <a:pt x="190" y="69"/>
                  </a:lnTo>
                  <a:lnTo>
                    <a:pt x="190" y="60"/>
                  </a:lnTo>
                  <a:lnTo>
                    <a:pt x="189" y="55"/>
                  </a:lnTo>
                  <a:lnTo>
                    <a:pt x="187" y="51"/>
                  </a:lnTo>
                  <a:lnTo>
                    <a:pt x="187" y="51"/>
                  </a:lnTo>
                  <a:lnTo>
                    <a:pt x="184" y="45"/>
                  </a:lnTo>
                  <a:lnTo>
                    <a:pt x="182" y="39"/>
                  </a:lnTo>
                  <a:lnTo>
                    <a:pt x="182" y="39"/>
                  </a:lnTo>
                  <a:lnTo>
                    <a:pt x="179" y="37"/>
                  </a:lnTo>
                  <a:lnTo>
                    <a:pt x="177" y="34"/>
                  </a:lnTo>
                  <a:lnTo>
                    <a:pt x="174" y="31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4" y="26"/>
                  </a:lnTo>
                  <a:lnTo>
                    <a:pt x="174" y="24"/>
                  </a:lnTo>
                  <a:lnTo>
                    <a:pt x="174" y="22"/>
                  </a:lnTo>
                  <a:lnTo>
                    <a:pt x="174" y="22"/>
                  </a:lnTo>
                  <a:lnTo>
                    <a:pt x="173" y="18"/>
                  </a:lnTo>
                  <a:lnTo>
                    <a:pt x="171" y="14"/>
                  </a:lnTo>
                  <a:lnTo>
                    <a:pt x="169" y="12"/>
                  </a:lnTo>
                  <a:lnTo>
                    <a:pt x="167" y="10"/>
                  </a:lnTo>
                  <a:lnTo>
                    <a:pt x="167" y="10"/>
                  </a:lnTo>
                  <a:lnTo>
                    <a:pt x="162" y="6"/>
                  </a:lnTo>
                  <a:lnTo>
                    <a:pt x="158" y="5"/>
                  </a:lnTo>
                  <a:lnTo>
                    <a:pt x="153" y="3"/>
                  </a:lnTo>
                  <a:lnTo>
                    <a:pt x="148" y="1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8" y="1"/>
                  </a:lnTo>
                  <a:lnTo>
                    <a:pt x="110" y="3"/>
                  </a:lnTo>
                  <a:lnTo>
                    <a:pt x="99" y="5"/>
                  </a:lnTo>
                  <a:lnTo>
                    <a:pt x="99" y="5"/>
                  </a:lnTo>
                  <a:lnTo>
                    <a:pt x="92" y="7"/>
                  </a:lnTo>
                  <a:lnTo>
                    <a:pt x="87" y="8"/>
                  </a:lnTo>
                  <a:lnTo>
                    <a:pt x="84" y="10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2" y="25"/>
                  </a:lnTo>
                  <a:lnTo>
                    <a:pt x="57" y="35"/>
                  </a:lnTo>
                  <a:lnTo>
                    <a:pt x="54" y="41"/>
                  </a:lnTo>
                  <a:lnTo>
                    <a:pt x="52" y="47"/>
                  </a:lnTo>
                  <a:lnTo>
                    <a:pt x="51" y="54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1" y="69"/>
                  </a:lnTo>
                  <a:lnTo>
                    <a:pt x="51" y="78"/>
                  </a:lnTo>
                  <a:lnTo>
                    <a:pt x="51" y="87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7" y="106"/>
                  </a:lnTo>
                  <a:lnTo>
                    <a:pt x="60" y="112"/>
                  </a:lnTo>
                  <a:lnTo>
                    <a:pt x="62" y="119"/>
                  </a:lnTo>
                  <a:lnTo>
                    <a:pt x="62" y="119"/>
                  </a:lnTo>
                  <a:lnTo>
                    <a:pt x="66" y="125"/>
                  </a:lnTo>
                  <a:lnTo>
                    <a:pt x="69" y="130"/>
                  </a:lnTo>
                  <a:lnTo>
                    <a:pt x="72" y="135"/>
                  </a:lnTo>
                  <a:lnTo>
                    <a:pt x="72" y="138"/>
                  </a:lnTo>
                  <a:lnTo>
                    <a:pt x="72" y="142"/>
                  </a:lnTo>
                  <a:lnTo>
                    <a:pt x="68" y="151"/>
                  </a:lnTo>
                  <a:lnTo>
                    <a:pt x="60" y="165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35" y="193"/>
                  </a:lnTo>
                  <a:lnTo>
                    <a:pt x="21" y="211"/>
                  </a:lnTo>
                  <a:lnTo>
                    <a:pt x="15" y="220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35"/>
                  </a:lnTo>
                  <a:lnTo>
                    <a:pt x="6" y="241"/>
                  </a:lnTo>
                  <a:lnTo>
                    <a:pt x="6" y="248"/>
                  </a:lnTo>
                  <a:lnTo>
                    <a:pt x="6" y="254"/>
                  </a:lnTo>
                  <a:lnTo>
                    <a:pt x="6" y="266"/>
                  </a:lnTo>
                  <a:lnTo>
                    <a:pt x="6" y="277"/>
                  </a:lnTo>
                  <a:lnTo>
                    <a:pt x="5" y="291"/>
                  </a:lnTo>
                  <a:lnTo>
                    <a:pt x="6" y="309"/>
                  </a:lnTo>
                  <a:lnTo>
                    <a:pt x="11" y="359"/>
                  </a:lnTo>
                  <a:lnTo>
                    <a:pt x="11" y="372"/>
                  </a:lnTo>
                  <a:lnTo>
                    <a:pt x="16" y="388"/>
                  </a:lnTo>
                  <a:lnTo>
                    <a:pt x="16" y="415"/>
                  </a:lnTo>
                  <a:lnTo>
                    <a:pt x="16" y="415"/>
                  </a:lnTo>
                  <a:lnTo>
                    <a:pt x="14" y="421"/>
                  </a:lnTo>
                  <a:lnTo>
                    <a:pt x="11" y="428"/>
                  </a:lnTo>
                  <a:lnTo>
                    <a:pt x="8" y="437"/>
                  </a:lnTo>
                  <a:lnTo>
                    <a:pt x="6" y="447"/>
                  </a:lnTo>
                  <a:lnTo>
                    <a:pt x="4" y="457"/>
                  </a:lnTo>
                  <a:lnTo>
                    <a:pt x="5" y="462"/>
                  </a:lnTo>
                  <a:lnTo>
                    <a:pt x="5" y="466"/>
                  </a:lnTo>
                  <a:lnTo>
                    <a:pt x="6" y="471"/>
                  </a:lnTo>
                  <a:lnTo>
                    <a:pt x="8" y="475"/>
                  </a:lnTo>
                  <a:lnTo>
                    <a:pt x="11" y="504"/>
                  </a:lnTo>
                  <a:lnTo>
                    <a:pt x="11" y="504"/>
                  </a:lnTo>
                  <a:lnTo>
                    <a:pt x="7" y="527"/>
                  </a:lnTo>
                  <a:lnTo>
                    <a:pt x="6" y="546"/>
                  </a:lnTo>
                  <a:lnTo>
                    <a:pt x="4" y="561"/>
                  </a:lnTo>
                  <a:lnTo>
                    <a:pt x="4" y="561"/>
                  </a:lnTo>
                  <a:lnTo>
                    <a:pt x="0" y="584"/>
                  </a:lnTo>
                  <a:lnTo>
                    <a:pt x="0" y="5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4" name="Freeform 140"/>
            <p:cNvSpPr>
              <a:spLocks/>
            </p:cNvSpPr>
            <p:nvPr/>
          </p:nvSpPr>
          <p:spPr bwMode="auto">
            <a:xfrm>
              <a:off x="9398898" y="1414463"/>
              <a:ext cx="228600" cy="241300"/>
            </a:xfrm>
            <a:custGeom>
              <a:avLst/>
              <a:gdLst>
                <a:gd name="T0" fmla="*/ 42 w 144"/>
                <a:gd name="T1" fmla="*/ 49 h 152"/>
                <a:gd name="T2" fmla="*/ 42 w 144"/>
                <a:gd name="T3" fmla="*/ 49 h 152"/>
                <a:gd name="T4" fmla="*/ 53 w 144"/>
                <a:gd name="T5" fmla="*/ 55 h 152"/>
                <a:gd name="T6" fmla="*/ 63 w 144"/>
                <a:gd name="T7" fmla="*/ 63 h 152"/>
                <a:gd name="T8" fmla="*/ 73 w 144"/>
                <a:gd name="T9" fmla="*/ 71 h 152"/>
                <a:gd name="T10" fmla="*/ 79 w 144"/>
                <a:gd name="T11" fmla="*/ 75 h 152"/>
                <a:gd name="T12" fmla="*/ 82 w 144"/>
                <a:gd name="T13" fmla="*/ 80 h 152"/>
                <a:gd name="T14" fmla="*/ 82 w 144"/>
                <a:gd name="T15" fmla="*/ 80 h 152"/>
                <a:gd name="T16" fmla="*/ 95 w 144"/>
                <a:gd name="T17" fmla="*/ 100 h 152"/>
                <a:gd name="T18" fmla="*/ 109 w 144"/>
                <a:gd name="T19" fmla="*/ 120 h 152"/>
                <a:gd name="T20" fmla="*/ 116 w 144"/>
                <a:gd name="T21" fmla="*/ 129 h 152"/>
                <a:gd name="T22" fmla="*/ 124 w 144"/>
                <a:gd name="T23" fmla="*/ 138 h 152"/>
                <a:gd name="T24" fmla="*/ 134 w 144"/>
                <a:gd name="T25" fmla="*/ 145 h 152"/>
                <a:gd name="T26" fmla="*/ 144 w 144"/>
                <a:gd name="T27" fmla="*/ 152 h 152"/>
                <a:gd name="T28" fmla="*/ 144 w 144"/>
                <a:gd name="T29" fmla="*/ 152 h 152"/>
                <a:gd name="T30" fmla="*/ 140 w 144"/>
                <a:gd name="T31" fmla="*/ 142 h 152"/>
                <a:gd name="T32" fmla="*/ 135 w 144"/>
                <a:gd name="T33" fmla="*/ 130 h 152"/>
                <a:gd name="T34" fmla="*/ 129 w 144"/>
                <a:gd name="T35" fmla="*/ 119 h 152"/>
                <a:gd name="T36" fmla="*/ 121 w 144"/>
                <a:gd name="T37" fmla="*/ 106 h 152"/>
                <a:gd name="T38" fmla="*/ 119 w 144"/>
                <a:gd name="T39" fmla="*/ 100 h 152"/>
                <a:gd name="T40" fmla="*/ 114 w 144"/>
                <a:gd name="T41" fmla="*/ 82 h 152"/>
                <a:gd name="T42" fmla="*/ 105 w 144"/>
                <a:gd name="T43" fmla="*/ 71 h 152"/>
                <a:gd name="T44" fmla="*/ 94 w 144"/>
                <a:gd name="T45" fmla="*/ 58 h 152"/>
                <a:gd name="T46" fmla="*/ 90 w 144"/>
                <a:gd name="T47" fmla="*/ 50 h 152"/>
                <a:gd name="T48" fmla="*/ 90 w 144"/>
                <a:gd name="T49" fmla="*/ 46 h 152"/>
                <a:gd name="T50" fmla="*/ 90 w 144"/>
                <a:gd name="T51" fmla="*/ 46 h 152"/>
                <a:gd name="T52" fmla="*/ 91 w 144"/>
                <a:gd name="T53" fmla="*/ 42 h 152"/>
                <a:gd name="T54" fmla="*/ 91 w 144"/>
                <a:gd name="T55" fmla="*/ 42 h 152"/>
                <a:gd name="T56" fmla="*/ 80 w 144"/>
                <a:gd name="T57" fmla="*/ 37 h 152"/>
                <a:gd name="T58" fmla="*/ 70 w 144"/>
                <a:gd name="T59" fmla="*/ 31 h 152"/>
                <a:gd name="T60" fmla="*/ 59 w 144"/>
                <a:gd name="T61" fmla="*/ 27 h 152"/>
                <a:gd name="T62" fmla="*/ 48 w 144"/>
                <a:gd name="T63" fmla="*/ 21 h 152"/>
                <a:gd name="T64" fmla="*/ 48 w 144"/>
                <a:gd name="T65" fmla="*/ 21 h 152"/>
                <a:gd name="T66" fmla="*/ 42 w 144"/>
                <a:gd name="T67" fmla="*/ 17 h 152"/>
                <a:gd name="T68" fmla="*/ 35 w 144"/>
                <a:gd name="T69" fmla="*/ 13 h 152"/>
                <a:gd name="T70" fmla="*/ 28 w 144"/>
                <a:gd name="T71" fmla="*/ 9 h 152"/>
                <a:gd name="T72" fmla="*/ 21 w 144"/>
                <a:gd name="T73" fmla="*/ 5 h 152"/>
                <a:gd name="T74" fmla="*/ 21 w 144"/>
                <a:gd name="T75" fmla="*/ 5 h 152"/>
                <a:gd name="T76" fmla="*/ 16 w 144"/>
                <a:gd name="T77" fmla="*/ 3 h 152"/>
                <a:gd name="T78" fmla="*/ 12 w 144"/>
                <a:gd name="T79" fmla="*/ 1 h 152"/>
                <a:gd name="T80" fmla="*/ 10 w 144"/>
                <a:gd name="T81" fmla="*/ 0 h 152"/>
                <a:gd name="T82" fmla="*/ 10 w 144"/>
                <a:gd name="T83" fmla="*/ 0 h 152"/>
                <a:gd name="T84" fmla="*/ 10 w 144"/>
                <a:gd name="T85" fmla="*/ 2 h 152"/>
                <a:gd name="T86" fmla="*/ 0 w 144"/>
                <a:gd name="T87" fmla="*/ 24 h 152"/>
                <a:gd name="T88" fmla="*/ 0 w 144"/>
                <a:gd name="T89" fmla="*/ 24 h 152"/>
                <a:gd name="T90" fmla="*/ 2 w 144"/>
                <a:gd name="T91" fmla="*/ 25 h 152"/>
                <a:gd name="T92" fmla="*/ 5 w 144"/>
                <a:gd name="T93" fmla="*/ 27 h 152"/>
                <a:gd name="T94" fmla="*/ 9 w 144"/>
                <a:gd name="T95" fmla="*/ 30 h 152"/>
                <a:gd name="T96" fmla="*/ 9 w 144"/>
                <a:gd name="T97" fmla="*/ 30 h 152"/>
                <a:gd name="T98" fmla="*/ 42 w 144"/>
                <a:gd name="T99" fmla="*/ 49 h 152"/>
                <a:gd name="T100" fmla="*/ 42 w 144"/>
                <a:gd name="T101" fmla="*/ 4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52">
                  <a:moveTo>
                    <a:pt x="42" y="49"/>
                  </a:moveTo>
                  <a:lnTo>
                    <a:pt x="42" y="49"/>
                  </a:lnTo>
                  <a:lnTo>
                    <a:pt x="53" y="55"/>
                  </a:lnTo>
                  <a:lnTo>
                    <a:pt x="63" y="63"/>
                  </a:lnTo>
                  <a:lnTo>
                    <a:pt x="73" y="71"/>
                  </a:lnTo>
                  <a:lnTo>
                    <a:pt x="79" y="75"/>
                  </a:lnTo>
                  <a:lnTo>
                    <a:pt x="82" y="80"/>
                  </a:lnTo>
                  <a:lnTo>
                    <a:pt x="82" y="80"/>
                  </a:lnTo>
                  <a:lnTo>
                    <a:pt x="95" y="100"/>
                  </a:lnTo>
                  <a:lnTo>
                    <a:pt x="109" y="120"/>
                  </a:lnTo>
                  <a:lnTo>
                    <a:pt x="116" y="129"/>
                  </a:lnTo>
                  <a:lnTo>
                    <a:pt x="124" y="138"/>
                  </a:lnTo>
                  <a:lnTo>
                    <a:pt x="134" y="145"/>
                  </a:lnTo>
                  <a:lnTo>
                    <a:pt x="144" y="152"/>
                  </a:lnTo>
                  <a:lnTo>
                    <a:pt x="144" y="152"/>
                  </a:lnTo>
                  <a:lnTo>
                    <a:pt x="140" y="142"/>
                  </a:lnTo>
                  <a:lnTo>
                    <a:pt x="135" y="130"/>
                  </a:lnTo>
                  <a:lnTo>
                    <a:pt x="129" y="119"/>
                  </a:lnTo>
                  <a:lnTo>
                    <a:pt x="121" y="106"/>
                  </a:lnTo>
                  <a:lnTo>
                    <a:pt x="119" y="100"/>
                  </a:lnTo>
                  <a:lnTo>
                    <a:pt x="114" y="82"/>
                  </a:lnTo>
                  <a:lnTo>
                    <a:pt x="105" y="71"/>
                  </a:lnTo>
                  <a:lnTo>
                    <a:pt x="94" y="58"/>
                  </a:lnTo>
                  <a:lnTo>
                    <a:pt x="90" y="50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1" y="42"/>
                  </a:lnTo>
                  <a:lnTo>
                    <a:pt x="91" y="42"/>
                  </a:lnTo>
                  <a:lnTo>
                    <a:pt x="80" y="37"/>
                  </a:lnTo>
                  <a:lnTo>
                    <a:pt x="70" y="31"/>
                  </a:lnTo>
                  <a:lnTo>
                    <a:pt x="59" y="27"/>
                  </a:lnTo>
                  <a:lnTo>
                    <a:pt x="48" y="21"/>
                  </a:lnTo>
                  <a:lnTo>
                    <a:pt x="48" y="21"/>
                  </a:lnTo>
                  <a:lnTo>
                    <a:pt x="42" y="17"/>
                  </a:lnTo>
                  <a:lnTo>
                    <a:pt x="35" y="13"/>
                  </a:lnTo>
                  <a:lnTo>
                    <a:pt x="28" y="9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6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5" y="27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42" y="49"/>
                  </a:lnTo>
                  <a:lnTo>
                    <a:pt x="42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5" name="Freeform 141"/>
            <p:cNvSpPr>
              <a:spLocks/>
            </p:cNvSpPr>
            <p:nvPr/>
          </p:nvSpPr>
          <p:spPr bwMode="auto">
            <a:xfrm>
              <a:off x="9532248" y="1481138"/>
              <a:ext cx="107950" cy="219075"/>
            </a:xfrm>
            <a:custGeom>
              <a:avLst/>
              <a:gdLst>
                <a:gd name="T0" fmla="*/ 6 w 68"/>
                <a:gd name="T1" fmla="*/ 0 h 138"/>
                <a:gd name="T2" fmla="*/ 6 w 68"/>
                <a:gd name="T3" fmla="*/ 0 h 138"/>
                <a:gd name="T4" fmla="*/ 3 w 68"/>
                <a:gd name="T5" fmla="*/ 5 h 138"/>
                <a:gd name="T6" fmla="*/ 0 w 68"/>
                <a:gd name="T7" fmla="*/ 11 h 138"/>
                <a:gd name="T8" fmla="*/ 0 w 68"/>
                <a:gd name="T9" fmla="*/ 13 h 138"/>
                <a:gd name="T10" fmla="*/ 0 w 68"/>
                <a:gd name="T11" fmla="*/ 17 h 138"/>
                <a:gd name="T12" fmla="*/ 0 w 68"/>
                <a:gd name="T13" fmla="*/ 21 h 138"/>
                <a:gd name="T14" fmla="*/ 1 w 68"/>
                <a:gd name="T15" fmla="*/ 24 h 138"/>
                <a:gd name="T16" fmla="*/ 1 w 68"/>
                <a:gd name="T17" fmla="*/ 24 h 138"/>
                <a:gd name="T18" fmla="*/ 4 w 68"/>
                <a:gd name="T19" fmla="*/ 26 h 138"/>
                <a:gd name="T20" fmla="*/ 8 w 68"/>
                <a:gd name="T21" fmla="*/ 28 h 138"/>
                <a:gd name="T22" fmla="*/ 11 w 68"/>
                <a:gd name="T23" fmla="*/ 29 h 138"/>
                <a:gd name="T24" fmla="*/ 14 w 68"/>
                <a:gd name="T25" fmla="*/ 32 h 138"/>
                <a:gd name="T26" fmla="*/ 14 w 68"/>
                <a:gd name="T27" fmla="*/ 32 h 138"/>
                <a:gd name="T28" fmla="*/ 17 w 68"/>
                <a:gd name="T29" fmla="*/ 37 h 138"/>
                <a:gd name="T30" fmla="*/ 19 w 68"/>
                <a:gd name="T31" fmla="*/ 42 h 138"/>
                <a:gd name="T32" fmla="*/ 23 w 68"/>
                <a:gd name="T33" fmla="*/ 52 h 138"/>
                <a:gd name="T34" fmla="*/ 23 w 68"/>
                <a:gd name="T35" fmla="*/ 52 h 138"/>
                <a:gd name="T36" fmla="*/ 31 w 68"/>
                <a:gd name="T37" fmla="*/ 70 h 138"/>
                <a:gd name="T38" fmla="*/ 36 w 68"/>
                <a:gd name="T39" fmla="*/ 78 h 138"/>
                <a:gd name="T40" fmla="*/ 40 w 68"/>
                <a:gd name="T41" fmla="*/ 87 h 138"/>
                <a:gd name="T42" fmla="*/ 40 w 68"/>
                <a:gd name="T43" fmla="*/ 87 h 138"/>
                <a:gd name="T44" fmla="*/ 42 w 68"/>
                <a:gd name="T45" fmla="*/ 93 h 138"/>
                <a:gd name="T46" fmla="*/ 43 w 68"/>
                <a:gd name="T47" fmla="*/ 98 h 138"/>
                <a:gd name="T48" fmla="*/ 45 w 68"/>
                <a:gd name="T49" fmla="*/ 108 h 138"/>
                <a:gd name="T50" fmla="*/ 45 w 68"/>
                <a:gd name="T51" fmla="*/ 108 h 138"/>
                <a:gd name="T52" fmla="*/ 48 w 68"/>
                <a:gd name="T53" fmla="*/ 116 h 138"/>
                <a:gd name="T54" fmla="*/ 54 w 68"/>
                <a:gd name="T55" fmla="*/ 127 h 138"/>
                <a:gd name="T56" fmla="*/ 56 w 68"/>
                <a:gd name="T57" fmla="*/ 131 h 138"/>
                <a:gd name="T58" fmla="*/ 61 w 68"/>
                <a:gd name="T59" fmla="*/ 136 h 138"/>
                <a:gd name="T60" fmla="*/ 64 w 68"/>
                <a:gd name="T61" fmla="*/ 137 h 138"/>
                <a:gd name="T62" fmla="*/ 66 w 68"/>
                <a:gd name="T63" fmla="*/ 138 h 138"/>
                <a:gd name="T64" fmla="*/ 67 w 68"/>
                <a:gd name="T65" fmla="*/ 138 h 138"/>
                <a:gd name="T66" fmla="*/ 67 w 68"/>
                <a:gd name="T67" fmla="*/ 138 h 138"/>
                <a:gd name="T68" fmla="*/ 68 w 68"/>
                <a:gd name="T69" fmla="*/ 132 h 138"/>
                <a:gd name="T70" fmla="*/ 67 w 68"/>
                <a:gd name="T71" fmla="*/ 127 h 138"/>
                <a:gd name="T72" fmla="*/ 66 w 68"/>
                <a:gd name="T73" fmla="*/ 115 h 138"/>
                <a:gd name="T74" fmla="*/ 62 w 68"/>
                <a:gd name="T75" fmla="*/ 104 h 138"/>
                <a:gd name="T76" fmla="*/ 57 w 68"/>
                <a:gd name="T77" fmla="*/ 94 h 138"/>
                <a:gd name="T78" fmla="*/ 52 w 68"/>
                <a:gd name="T79" fmla="*/ 84 h 138"/>
                <a:gd name="T80" fmla="*/ 46 w 68"/>
                <a:gd name="T81" fmla="*/ 75 h 138"/>
                <a:gd name="T82" fmla="*/ 36 w 68"/>
                <a:gd name="T83" fmla="*/ 58 h 138"/>
                <a:gd name="T84" fmla="*/ 36 w 68"/>
                <a:gd name="T85" fmla="*/ 58 h 138"/>
                <a:gd name="T86" fmla="*/ 28 w 68"/>
                <a:gd name="T87" fmla="*/ 41 h 138"/>
                <a:gd name="T88" fmla="*/ 24 w 68"/>
                <a:gd name="T89" fmla="*/ 34 h 138"/>
                <a:gd name="T90" fmla="*/ 20 w 68"/>
                <a:gd name="T91" fmla="*/ 26 h 138"/>
                <a:gd name="T92" fmla="*/ 20 w 68"/>
                <a:gd name="T93" fmla="*/ 26 h 138"/>
                <a:gd name="T94" fmla="*/ 15 w 68"/>
                <a:gd name="T95" fmla="*/ 21 h 138"/>
                <a:gd name="T96" fmla="*/ 12 w 68"/>
                <a:gd name="T97" fmla="*/ 15 h 138"/>
                <a:gd name="T98" fmla="*/ 12 w 68"/>
                <a:gd name="T99" fmla="*/ 15 h 138"/>
                <a:gd name="T100" fmla="*/ 11 w 68"/>
                <a:gd name="T101" fmla="*/ 12 h 138"/>
                <a:gd name="T102" fmla="*/ 12 w 68"/>
                <a:gd name="T103" fmla="*/ 8 h 138"/>
                <a:gd name="T104" fmla="*/ 11 w 68"/>
                <a:gd name="T105" fmla="*/ 5 h 138"/>
                <a:gd name="T106" fmla="*/ 10 w 68"/>
                <a:gd name="T107" fmla="*/ 4 h 138"/>
                <a:gd name="T108" fmla="*/ 9 w 68"/>
                <a:gd name="T109" fmla="*/ 3 h 138"/>
                <a:gd name="T110" fmla="*/ 6 w 68"/>
                <a:gd name="T1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138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1" y="29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7"/>
                  </a:lnTo>
                  <a:lnTo>
                    <a:pt x="19" y="42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31" y="70"/>
                  </a:lnTo>
                  <a:lnTo>
                    <a:pt x="36" y="78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2" y="93"/>
                  </a:lnTo>
                  <a:lnTo>
                    <a:pt x="43" y="98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8" y="116"/>
                  </a:lnTo>
                  <a:lnTo>
                    <a:pt x="54" y="127"/>
                  </a:lnTo>
                  <a:lnTo>
                    <a:pt x="56" y="131"/>
                  </a:lnTo>
                  <a:lnTo>
                    <a:pt x="61" y="136"/>
                  </a:lnTo>
                  <a:lnTo>
                    <a:pt x="64" y="137"/>
                  </a:lnTo>
                  <a:lnTo>
                    <a:pt x="66" y="138"/>
                  </a:lnTo>
                  <a:lnTo>
                    <a:pt x="67" y="138"/>
                  </a:lnTo>
                  <a:lnTo>
                    <a:pt x="67" y="138"/>
                  </a:lnTo>
                  <a:lnTo>
                    <a:pt x="68" y="132"/>
                  </a:lnTo>
                  <a:lnTo>
                    <a:pt x="67" y="127"/>
                  </a:lnTo>
                  <a:lnTo>
                    <a:pt x="66" y="115"/>
                  </a:lnTo>
                  <a:lnTo>
                    <a:pt x="62" y="104"/>
                  </a:lnTo>
                  <a:lnTo>
                    <a:pt x="57" y="94"/>
                  </a:lnTo>
                  <a:lnTo>
                    <a:pt x="52" y="84"/>
                  </a:lnTo>
                  <a:lnTo>
                    <a:pt x="46" y="75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8" y="41"/>
                  </a:lnTo>
                  <a:lnTo>
                    <a:pt x="24" y="3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5" y="2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1" y="12"/>
                  </a:lnTo>
                  <a:lnTo>
                    <a:pt x="12" y="8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533400" y="1330589"/>
            <a:ext cx="4874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SANMAR GROUP</a:t>
            </a:r>
            <a:endParaRPr lang="en-IN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6" name="Slide Number Placeholder 2">
            <a:extLst>
              <a:ext uri="{FF2B5EF4-FFF2-40B4-BE49-F238E27FC236}">
                <a16:creationId xmlns:a16="http://schemas.microsoft.com/office/drawing/2014/main" id="{22157B45-F4CB-486B-96BF-D5A4BA66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0381" y="6461480"/>
            <a:ext cx="377551" cy="365125"/>
          </a:xfrm>
        </p:spPr>
        <p:txBody>
          <a:bodyPr/>
          <a:lstStyle/>
          <a:p>
            <a:fld id="{51B85E8E-6586-47E0-9B47-631BD14D40CD}" type="slidenum">
              <a:rPr lang="en-US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/>
              <a:t>9</a:t>
            </a:fld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4732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77kMVgYqUGqGgJgwi7W.g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fnBfvAwgU.9HxAMzfhl4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NbZAR5dEWfLJFQvK9rGA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95Gu.YlJk.HaHnrVlLMX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gkNFyRzK0ylB0tIaAkh5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.q1bkCCt0u7lzglRKdhM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GIZA8QGF0q0A0yRq6lhHg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Y3lVzg_0O4pN8lzH3Nuw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l0ktyxQ10qwGuw0WAtzw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KaHlCqekGLDijFIDpw8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cTf6GofkGB6EcwJew.eQ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yYcmGg0zUmBcz4lc_wwe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0mDt73.nUmnMptFbW459A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z8vG_9NrU6uJbsLOXZMg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SK.SLIu7EKH1IF0WpbUp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Gvd5XHbEUKwI4nj7FzKJ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3CH7eETgk6OR9nE_Z.42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cbEZaaqVUGUPLIsu7y4kA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h1CjEHeq0uNiLxa6iKQ6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85psBn410GLEJrboTTsP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ZsUuTHQ0u3Ip22UwntR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yx4LskDHkGnzqnXJ40nig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2LyHUXSkGx1ULUcIKkx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8hH_IKTa0qkxplimt4vCw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gxqRTW9.EeLCORoQs2lxQ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7NPSuFFl0CruMzI2rslK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WcZGt20HUaEwfUYSl1Dc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6mDaLrE5kmZQmjypd_rZ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ZCb4.RyUUu1uEwfei4_4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9eEwiK.SUKUCMEce72H4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R6UBYhycEOQi1sOlDzvI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v1mdbCZmkO7rCBpsz7opg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jaGn_rpOUGzYzlnK_I_kQ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y_EjSteSEmOLqJETiHr8Q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9NCjPtJXES7.u3piJmKr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ZE8LwE702FZPbeWMvCbw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j1DLj.z_0esWCE64MZxN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BNNRuIIlEOTZGe8255o8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3KfKZC1JUKLxV_bvQSOTQ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.c1yKDNUyQXowXSrGZu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L3qkivWMk2S8Niq9wy9Uw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02Kl5f1P0Sz.Cbg4LY21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gZUyCMBBU6JvKqr36a7n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wU1bd3f0qQUWwum2ZSG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NzYnz.YY0yNJ4tz16p17A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VoU2x5ZEO.xDf4YpBjYw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z0gwtGUG0eEm7w77aUXIg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MlezFQs0mFYwF2u7tKmg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WkhBoFCd0yoQMrD93HG_w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XI0LSxgnEml1MoTCfeF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qfxIboXLEmNM_qQRpW1x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dU.r5F.kaAODY3mCmesQ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lrsoW3uUyiFqY0jjTJEQ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xOQ_A20pkShTjnVYL8kYg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.aqGSeBx0uHALb3AaTw5Q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xLYFfqNvkOACMqa042BQg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HVnS8LTlkS5yk7_UWLvl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yniLPjyGEmmJ5_Jv1o_W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1qt9G3hwEicv.UcIVc2M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09PjFpAHUS.oxi6Q_d25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gTzdFIL0S1d.Pif9i9EQ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htePFR8J0mzUrqzBkIht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FX0DrIq406XDaTDEv3.Ug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IIzubpYEO9m50b_ncx8Q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Refh4cX9kuwO.7suNXEJQ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fPpdhBcEmgV3nN5D6bWw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6BKbPMYGUSEFyNgMwElGw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zgsiPVHUan_xuiUpatEg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yCJvjutI0C.C4QXt5k6YA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rhJ5rNa0Em7YN3sciErx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supbFuu0.T2ZXfMv.7i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lNKchfCFE2_tsy7wXOIwg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Img361hUO.uM6t21M8iw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aCA6S38Pk6GT0G65NBwCg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4xqw0340G8QndMh_jfx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ez7IQ12k.qiwmc1Gptlg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0jVSpGgLUmE4U_Z51vaig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3KQm_D1.0G4C78Q8Gqn8g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xMeFfF5YEqohmdJDtixs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zTAwCcPoUi03MUO8KXWt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hDLRL17jUqjcyWmCXTASQ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9Eck4YSukq1tImpuIYpMQ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W_Qixhe0Kv1fvX_eWGUw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i3CBAz2Jkubfj6VEhvAmg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FrtKeKL4EqCRUhV.muNnw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IuQOV12jUiQqmUDUsYP8w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KAOqpzzI0OirYZQwU1Qq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L5TCX_WvEKvN4acEwTu6A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1qqDVdN70qpNnDKAHqzm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50YroJoV0ebxrOXnWWUd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1HQpALeWkGFWmKX5UeGRQ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1GQwx6xLUW58Bfx_COO7A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sV4.ABHK0mf.9PGgSzzGA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YYd0ixAcUKD2.vTQ9olM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niaH97EREy8629nVLAq8g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P_0HiVUCe3q4FObXvvA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4rCiu3UIkSuer4wINS46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ISCILc.dk.jmAu9ravsCw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FsiI6PIu0K4og5isOgD6w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mcTX6diUKvPNxHF.owU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duGoyagjUSI220bQZpwz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W_0Xd0vEOs9wkyugmXGg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2KkCawZg02TTa_UFiSSW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trE0LHjpUCbmlQtHaSt0A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9EhcwDsEag2u3yh6Sc5Q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0XSGgCoUaWa20A_AePP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ZOxNdIgUWEODBklV5VbQ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jpD1HFT4UKSiAKlK6QIjw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4fQGyaG5EW9FlbP4a.s5Q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Q74_Bqvh0eRrcfXEKQ3G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ofHTWDiwU.ap.RnJxJMK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s.sPi73E2WHj2UTLgbKw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b2KjP3f1UexI5DGpxanxQ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_nHa0IENkmo85H8Lp5wjA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sth_KW5BE2Fpr1CXJO30w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GchuJXJiEyJjRlvMkLzXg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BX20NS4UKd_Veq7d_l2g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l6PyeI3IE6S0M2eReOO_g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J6Pp6f1E6H403_CbR.qw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Y3k2ghz3EGW5T8XOUE__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fmHBSjOw0GVKuhsqefTrA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9MDLjNqZUSKqtUaz176Wg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09Q2IOngkOBrjKcLtHEP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XNYGdI70SiqiCU.3rsfw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82K41_t0KrJE4Svx9Rdw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r4ijWU9UEmQ0tm1HnLPow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R5am2tEyq50Ks7Ss4vQ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j0yUrN.LUOh3601oERdCw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qFcqHAF7kut7Y8bJW.HYA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G5g4QvapkSBkTiDnWGmK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T9KICvMv0eX7Lai35joGw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_u6NRWq0CCz3nlEk0XLw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Rv6pjJrOUOBHL1Bj3XIF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nVJG7mLZ0uWF9poJcmgKQ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6hdn9sS9EGP7wQIzS.jAw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ENOSPYMD0quMvUyuWtnzg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4vm0dhyRqs3VEGABnmus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UOc2yttxvDG4y9WA1Nj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UOc2yttxvDG4y9WA1Nj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UOc2yttxvDG4y9WA1NjQ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4vm0dhyRqs3VEGABnmus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4_IrRGh.A.LtrlDBWxzj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4_IrRGh.A.LtrlDBWxzj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4_IrRGh.A.LtrlDBWxzj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8ko7oMPMEW7KRW3Z5ssm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gnkbAcpaEKE07PHb93eQ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GCtIfuS4U252MmXMf.uG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pjqCwQq.0K4WakHOHNlg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TjR01fKRUeQ6bO5PaVI3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YyLYwC.IkCqILjmaOim2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IarfvSBOkOgwSSGnelbA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tPmLeyE0.mnyTWsTJvF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.6l4uyxykyx_rybWUTbe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dixVr5gm02tvew3c6UOH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mvoVXaZTUG6rwexFZkyx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mngoNDm1kKkXrhM2zOyl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M.4OcPuuk2uW9qi6aJYN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EN3RDntUOq9qiOZDvF9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TtrbLBXxUyqEwUvksqYo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vdegoNfRkWdfE.oxW5gN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_d2O0wjMUeL3ZbZ.LmJZ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3m2Dm94RUag.IlMoqe6l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G5gn7xD.0.gOftPY2_hP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QjqQ7xOZ0.QPbDvyEdh3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HNGi5MjUGeb98_lfSRw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lvcMQMmU6_RU3D1_ZRy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zuASbkQAk6ZTzwaAgtqG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dqIxFeNtEG3Kg3DQO4ON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VnvCoS9RUmraJ0Phn6sw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1Lzrk_aQkS7xcFyqJMP3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1X7zDqPUqgbi6ATwMvi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rs1zbqSU.eHSBHrLaY1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UDs9vTsEWpiEKsqdRYx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wNIckInzUWpmW3wJRxDQ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jyZnbJJt0u1vuWE7zHHZ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oe77Pwi00eRip2eI7Vao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bIXSaDHA064kTbHjEuNk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aPkhIQ3bE64ku9pwy.q_Q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fPBQNnU06cHFSzkdJS1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SXkZMA7qke2iRX5EE5yWQ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HiHmLBEIE.tXtbiXP_tx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bEkQt9oXEKAS2BA7Y6As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wUU2RG80mwnk05_SZ6FA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L6MNJZsykGzJuiW7BYKh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8P76gUqE2FY4hStEDm8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.WO.kHzTEefXziJyKzzi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Firm Format - template_Blue">
  <a:themeElements>
    <a:clrScheme name="Cyan_blue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5C5C5"/>
      </a:accent1>
      <a:accent2>
        <a:srgbClr val="00ADEF"/>
      </a:accent2>
      <a:accent3>
        <a:srgbClr val="0065BD"/>
      </a:accent3>
      <a:accent4>
        <a:srgbClr val="002960"/>
      </a:accent4>
      <a:accent5>
        <a:srgbClr val="F27F00"/>
      </a:accent5>
      <a:accent6>
        <a:srgbClr val="808080"/>
      </a:accent6>
      <a:hlink>
        <a:srgbClr val="0065BD"/>
      </a:hlink>
      <a:folHlink>
        <a:srgbClr val="00296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- template_Blue 1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FFFFFF"/>
        </a:accent3>
        <a:accent4>
          <a:srgbClr val="000000"/>
        </a:accent4>
        <a:accent5>
          <a:srgbClr val="DFDFDF"/>
        </a:accent5>
        <a:accent6>
          <a:srgbClr val="009CD9"/>
        </a:accent6>
        <a:hlink>
          <a:srgbClr val="0065BD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- template_Blue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FFFFFF"/>
        </a:accent3>
        <a:accent4>
          <a:srgbClr val="000000"/>
        </a:accent4>
        <a:accent5>
          <a:srgbClr val="DFDFDF"/>
        </a:accent5>
        <a:accent6>
          <a:srgbClr val="009CD9"/>
        </a:accent6>
        <a:hlink>
          <a:srgbClr val="006983"/>
        </a:hlink>
        <a:folHlink>
          <a:srgbClr val="3333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Firm Format - template - blue - normal" id="{DFFC87FE-E378-48E5-880C-429190FD33BA}" vid="{9B5EF60C-54F3-4236-9E99-4AFEC72687A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5FB927FE89414883E389086092C22F" ma:contentTypeVersion="13" ma:contentTypeDescription="Create a new document." ma:contentTypeScope="" ma:versionID="96ccabe843c8ea5d9710886c6b332ae7">
  <xsd:schema xmlns:xsd="http://www.w3.org/2001/XMLSchema" xmlns:xs="http://www.w3.org/2001/XMLSchema" xmlns:p="http://schemas.microsoft.com/office/2006/metadata/properties" xmlns:ns3="7ddb1086-73c3-40ef-8b3e-3cebd5586262" xmlns:ns4="7029004a-e418-40c4-bcaf-d45e13abbca5" targetNamespace="http://schemas.microsoft.com/office/2006/metadata/properties" ma:root="true" ma:fieldsID="1b63079d7859a794bef3c99f71dce239" ns3:_="" ns4:_="">
    <xsd:import namespace="7ddb1086-73c3-40ef-8b3e-3cebd5586262"/>
    <xsd:import namespace="7029004a-e418-40c4-bcaf-d45e13abbca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b1086-73c3-40ef-8b3e-3cebd55862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29004a-e418-40c4-bcaf-d45e13abbca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AF8C87A-058D-446C-B353-461B67F90D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b1086-73c3-40ef-8b3e-3cebd5586262"/>
    <ds:schemaRef ds:uri="7029004a-e418-40c4-bcaf-d45e13abbca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A45F174-CE6B-41C6-B9F1-01ABF49078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791612-9C9B-416B-8DF6-F960B28B92E4}">
  <ds:schemaRefs>
    <ds:schemaRef ds:uri="7ddb1086-73c3-40ef-8b3e-3cebd5586262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029004a-e418-40c4-bcaf-d45e13abbca5"/>
    <ds:schemaRef ds:uri="http://purl.org/dc/terms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3685</TotalTime>
  <Words>1878</Words>
  <Application>Microsoft Office PowerPoint</Application>
  <PresentationFormat>Widescreen</PresentationFormat>
  <Paragraphs>310</Paragraphs>
  <Slides>30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Calibri</vt:lpstr>
      <vt:lpstr>Calibri Light</vt:lpstr>
      <vt:lpstr>Century Gothic</vt:lpstr>
      <vt:lpstr>Segoe UI</vt:lpstr>
      <vt:lpstr>Segoe UI Bold</vt:lpstr>
      <vt:lpstr>Wingdings</vt:lpstr>
      <vt:lpstr>Office Theme</vt:lpstr>
      <vt:lpstr>Custom Design</vt:lpstr>
      <vt:lpstr>Firm Format - template_Blue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INSPIRATION</vt:lpstr>
      <vt:lpstr>LEADERSHIP</vt:lpstr>
      <vt:lpstr>LEADERSHIP</vt:lpstr>
      <vt:lpstr>PowerPoint Presentation</vt:lpstr>
      <vt:lpstr>PowerPoint Presentation</vt:lpstr>
      <vt:lpstr>PowerPoint Presentation</vt:lpstr>
      <vt:lpstr>PowerPoint Presentation</vt:lpstr>
      <vt:lpstr>SUSTAINABILITY</vt:lpstr>
      <vt:lpstr>PowerPoint Presentation</vt:lpstr>
      <vt:lpstr>PowerPoint Presentation</vt:lpstr>
      <vt:lpstr>Logic for Digital Transformation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Srinivas - VS69</dc:creator>
  <cp:lastModifiedBy>Ali Imran Khan</cp:lastModifiedBy>
  <cp:revision>239</cp:revision>
  <dcterms:created xsi:type="dcterms:W3CDTF">2020-04-27T09:42:01Z</dcterms:created>
  <dcterms:modified xsi:type="dcterms:W3CDTF">2023-04-12T02:43:38Z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0x010100D15FB927FE89414883E389086092C22F</vt:lpwstr>
  </property>
</Properties>
</file>