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1"/>
  </p:sldMasterIdLst>
  <p:notesMasterIdLst>
    <p:notesMasterId r:id="rId8"/>
  </p:notesMasterIdLst>
  <p:sldIdLst>
    <p:sldId id="2147482611" r:id="rId2"/>
    <p:sldId id="284" r:id="rId3"/>
    <p:sldId id="2147482613" r:id="rId4"/>
    <p:sldId id="2147482612" r:id="rId5"/>
    <p:sldId id="260" r:id="rId6"/>
    <p:sldId id="267" r:id="rId7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ED730"/>
    <a:srgbClr val="00B0F0"/>
    <a:srgbClr val="10253F"/>
    <a:srgbClr val="8064A2"/>
    <a:srgbClr val="403152"/>
    <a:srgbClr val="163E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FA52D2-F784-476C-A012-A59859B82276}" v="355" dt="2025-04-08T10:07:49.110"/>
    <p1510:client id="{B575C077-DC0E-9348-BE5A-A9BEEF588622}" v="433" dt="2025-04-09T08:03:22.280"/>
    <p1510:client id="{FF9A7050-AFF5-02C1-5641-CB6C0E937C03}" v="14" dt="2025-04-09T05:20:18.33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85"/>
    <p:restoredTop sz="94635"/>
  </p:normalViewPr>
  <p:slideViewPr>
    <p:cSldViewPr snapToGrid="0">
      <p:cViewPr varScale="1">
        <p:scale>
          <a:sx n="195" d="100"/>
          <a:sy n="195" d="100"/>
        </p:scale>
        <p:origin x="30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FD4F12-3323-41F6-9623-FB0CC4B3ED29}" type="datetimeFigureOut">
              <a:rPr lang="en-IN" smtClean="0"/>
              <a:t>02/06/25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E97A63-88FB-4CE4-8AF2-837B633F1C0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613811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ity skyline with lights&#10;&#10;Description automatically generated">
            <a:extLst>
              <a:ext uri="{FF2B5EF4-FFF2-40B4-BE49-F238E27FC236}">
                <a16:creationId xmlns:a16="http://schemas.microsoft.com/office/drawing/2014/main" id="{ACED7132-8120-20DA-2349-7DFC74F424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CD80886-83C1-1DD4-D6FA-5A3F8A91AD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3850" y="987425"/>
            <a:ext cx="8496300" cy="164504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B8677D-846F-8380-3B70-0EF53F0109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3848" y="2701528"/>
            <a:ext cx="8496301" cy="1241822"/>
          </a:xfrm>
        </p:spPr>
        <p:txBody>
          <a:bodyPr/>
          <a:lstStyle>
            <a:lvl1pPr marL="0" indent="0" algn="ctr">
              <a:buNone/>
              <a:defRPr sz="1800">
                <a:solidFill>
                  <a:srgbClr val="BED730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  <a:endParaRPr lang="en-IN" dirty="0"/>
          </a:p>
        </p:txBody>
      </p:sp>
      <p:pic>
        <p:nvPicPr>
          <p:cNvPr id="9" name="Picture 8" descr="A green and black logo&#10;&#10;Description automatically generated">
            <a:extLst>
              <a:ext uri="{FF2B5EF4-FFF2-40B4-BE49-F238E27FC236}">
                <a16:creationId xmlns:a16="http://schemas.microsoft.com/office/drawing/2014/main" id="{EBDD1336-0B89-6826-C70E-D4C2750A3F0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1663" y="354296"/>
            <a:ext cx="553362" cy="302123"/>
          </a:xfrm>
          <a:prstGeom prst="rect">
            <a:avLst/>
          </a:prstGeom>
        </p:spPr>
      </p:pic>
      <p:pic>
        <p:nvPicPr>
          <p:cNvPr id="10" name="Picture 9" descr="A group of pixelated letters&#10;&#10;Description automatically generated">
            <a:extLst>
              <a:ext uri="{FF2B5EF4-FFF2-40B4-BE49-F238E27FC236}">
                <a16:creationId xmlns:a16="http://schemas.microsoft.com/office/drawing/2014/main" id="{A48C9C7E-46E2-3698-0F7F-E43911510DF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1025" y="354296"/>
            <a:ext cx="819317" cy="302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8559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ity skyline with lights&#10;&#10;Description automatically generated">
            <a:extLst>
              <a:ext uri="{FF2B5EF4-FFF2-40B4-BE49-F238E27FC236}">
                <a16:creationId xmlns:a16="http://schemas.microsoft.com/office/drawing/2014/main" id="{CF1CB618-825C-1C4A-9172-E6334EFC43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Picture 5" descr="A blue and black gradient&#10;&#10;Description automatically generated">
            <a:extLst>
              <a:ext uri="{FF2B5EF4-FFF2-40B4-BE49-F238E27FC236}">
                <a16:creationId xmlns:a16="http://schemas.microsoft.com/office/drawing/2014/main" id="{D61AA082-CF87-2279-3F18-BEA2642185B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000A225-742F-65B4-8CA6-13B7B285EB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t">
            <a:normAutofit/>
          </a:bodyPr>
          <a:lstStyle>
            <a:lvl1pPr>
              <a:defRPr lang="en-IN" dirty="0"/>
            </a:lvl1pPr>
          </a:lstStyle>
          <a:p>
            <a:pPr lvl="0"/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C0E0E3-B328-8927-1146-FFCAF4F5B8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4" name="Picture 3" descr="A green and black logo&#10;&#10;Description automatically generated">
            <a:extLst>
              <a:ext uri="{FF2B5EF4-FFF2-40B4-BE49-F238E27FC236}">
                <a16:creationId xmlns:a16="http://schemas.microsoft.com/office/drawing/2014/main" id="{C34F6316-0F14-93BD-2286-9ED642E6DB7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1663" y="354296"/>
            <a:ext cx="553362" cy="302123"/>
          </a:xfrm>
          <a:prstGeom prst="rect">
            <a:avLst/>
          </a:prstGeom>
        </p:spPr>
      </p:pic>
      <p:pic>
        <p:nvPicPr>
          <p:cNvPr id="5" name="Picture 4" descr="A group of letters and numbers&#10;&#10;Description automatically generated">
            <a:extLst>
              <a:ext uri="{FF2B5EF4-FFF2-40B4-BE49-F238E27FC236}">
                <a16:creationId xmlns:a16="http://schemas.microsoft.com/office/drawing/2014/main" id="{D10E4E48-F618-976C-FC20-BE41FEEE80B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414" y="354296"/>
            <a:ext cx="820678" cy="30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879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ity skyline with lights&#10;&#10;Description automatically generated">
            <a:extLst>
              <a:ext uri="{FF2B5EF4-FFF2-40B4-BE49-F238E27FC236}">
                <a16:creationId xmlns:a16="http://schemas.microsoft.com/office/drawing/2014/main" id="{CF1CB618-825C-1C4A-9172-E6334EFC43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Picture 5" descr="A blue and black gradient&#10;&#10;Description automatically generated">
            <a:extLst>
              <a:ext uri="{FF2B5EF4-FFF2-40B4-BE49-F238E27FC236}">
                <a16:creationId xmlns:a16="http://schemas.microsoft.com/office/drawing/2014/main" id="{0059926F-EBCE-DB3C-94CD-6BE379F8270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000A225-742F-65B4-8CA6-13B7B285EB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t">
            <a:normAutofit/>
          </a:bodyPr>
          <a:lstStyle>
            <a:lvl1pPr>
              <a:defRPr lang="en-IN"/>
            </a:lvl1pPr>
          </a:lstStyle>
          <a:p>
            <a:pPr lvl="0"/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C0E0E3-B328-8927-1146-FFCAF4F5B8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4" name="Picture 3" descr="A green and black logo&#10;&#10;Description automatically generated">
            <a:extLst>
              <a:ext uri="{FF2B5EF4-FFF2-40B4-BE49-F238E27FC236}">
                <a16:creationId xmlns:a16="http://schemas.microsoft.com/office/drawing/2014/main" id="{A6750E53-1CAD-0B0C-B3F9-5B1F019B290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1663" y="354296"/>
            <a:ext cx="553362" cy="302123"/>
          </a:xfrm>
          <a:prstGeom prst="rect">
            <a:avLst/>
          </a:prstGeom>
        </p:spPr>
      </p:pic>
      <p:pic>
        <p:nvPicPr>
          <p:cNvPr id="7" name="Picture 6" descr="A group of letters and numbers&#10;&#10;Description automatically generated">
            <a:extLst>
              <a:ext uri="{FF2B5EF4-FFF2-40B4-BE49-F238E27FC236}">
                <a16:creationId xmlns:a16="http://schemas.microsoft.com/office/drawing/2014/main" id="{1747C664-FB39-5F1A-1E1E-F5FD9303C36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414" y="354296"/>
            <a:ext cx="820678" cy="30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8609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DAAA34-522B-0860-DC47-1D37ADBBF8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76B9A7-0BA6-70D8-4416-6AA1B82A14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3850" y="987425"/>
            <a:ext cx="4068763" cy="35923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68DC35-B92D-FAEC-2F8F-91D3B19178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51389" y="987425"/>
            <a:ext cx="4068762" cy="36004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562260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8773D8-8911-A122-C6CC-BDA20A1533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513575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ity skyline with lights&#10;&#10;Description automatically generated">
            <a:extLst>
              <a:ext uri="{FF2B5EF4-FFF2-40B4-BE49-F238E27FC236}">
                <a16:creationId xmlns:a16="http://schemas.microsoft.com/office/drawing/2014/main" id="{4E6886D1-BEB2-39DE-CA47-8382A53630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Picture 6" descr="A blue and black gradient&#10;&#10;Description automatically generated">
            <a:extLst>
              <a:ext uri="{FF2B5EF4-FFF2-40B4-BE49-F238E27FC236}">
                <a16:creationId xmlns:a16="http://schemas.microsoft.com/office/drawing/2014/main" id="{C20D23B1-E9E7-979D-9370-4D6EFAA6516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98773D8-8911-A122-C6CC-BDA20A1533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pic>
        <p:nvPicPr>
          <p:cNvPr id="5" name="Picture 4" descr="A green and black logo&#10;&#10;Description automatically generated">
            <a:extLst>
              <a:ext uri="{FF2B5EF4-FFF2-40B4-BE49-F238E27FC236}">
                <a16:creationId xmlns:a16="http://schemas.microsoft.com/office/drawing/2014/main" id="{B3F265CD-0856-9EF8-DFC3-AEAF63B4001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1663" y="354296"/>
            <a:ext cx="553362" cy="302123"/>
          </a:xfrm>
          <a:prstGeom prst="rect">
            <a:avLst/>
          </a:prstGeom>
        </p:spPr>
      </p:pic>
      <p:pic>
        <p:nvPicPr>
          <p:cNvPr id="6" name="Picture 5" descr="A group of letters and numbers&#10;&#10;Description automatically generated">
            <a:extLst>
              <a:ext uri="{FF2B5EF4-FFF2-40B4-BE49-F238E27FC236}">
                <a16:creationId xmlns:a16="http://schemas.microsoft.com/office/drawing/2014/main" id="{EC2A961F-2A26-4BA2-1FD0-E4AAD20BFE6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1024" y="354296"/>
            <a:ext cx="820068" cy="30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326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ity skyline with lights&#10;&#10;Description automatically generated">
            <a:extLst>
              <a:ext uri="{FF2B5EF4-FFF2-40B4-BE49-F238E27FC236}">
                <a16:creationId xmlns:a16="http://schemas.microsoft.com/office/drawing/2014/main" id="{4E6886D1-BEB2-39DE-CA47-8382A53630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Picture 5" descr="A blue and black gradient&#10;&#10;Description automatically generated">
            <a:extLst>
              <a:ext uri="{FF2B5EF4-FFF2-40B4-BE49-F238E27FC236}">
                <a16:creationId xmlns:a16="http://schemas.microsoft.com/office/drawing/2014/main" id="{9D874D67-36DF-5538-1212-4971044E368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98773D8-8911-A122-C6CC-BDA20A1533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pic>
        <p:nvPicPr>
          <p:cNvPr id="3" name="Picture 2" descr="A green and black logo&#10;&#10;Description automatically generated">
            <a:extLst>
              <a:ext uri="{FF2B5EF4-FFF2-40B4-BE49-F238E27FC236}">
                <a16:creationId xmlns:a16="http://schemas.microsoft.com/office/drawing/2014/main" id="{3611521F-966E-3577-2221-FBF889C4BA6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1663" y="354296"/>
            <a:ext cx="553362" cy="302123"/>
          </a:xfrm>
          <a:prstGeom prst="rect">
            <a:avLst/>
          </a:prstGeom>
        </p:spPr>
      </p:pic>
      <p:pic>
        <p:nvPicPr>
          <p:cNvPr id="5" name="Picture 4" descr="A group of letters and numbers&#10;&#10;Description automatically generated">
            <a:extLst>
              <a:ext uri="{FF2B5EF4-FFF2-40B4-BE49-F238E27FC236}">
                <a16:creationId xmlns:a16="http://schemas.microsoft.com/office/drawing/2014/main" id="{494D015A-AFB9-E9E5-9771-E27F57EDF47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414" y="354296"/>
            <a:ext cx="820678" cy="30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8466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ity skyline with lights&#10;&#10;Description automatically generated">
            <a:extLst>
              <a:ext uri="{FF2B5EF4-FFF2-40B4-BE49-F238E27FC236}">
                <a16:creationId xmlns:a16="http://schemas.microsoft.com/office/drawing/2014/main" id="{4E6886D1-BEB2-39DE-CA47-8382A53630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Picture 5" descr="A blue and black gradient&#10;&#10;Description automatically generated">
            <a:extLst>
              <a:ext uri="{FF2B5EF4-FFF2-40B4-BE49-F238E27FC236}">
                <a16:creationId xmlns:a16="http://schemas.microsoft.com/office/drawing/2014/main" id="{C05A2F71-61C1-E6CC-B55F-B31F3542EC4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98773D8-8911-A122-C6CC-BDA20A1533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pic>
        <p:nvPicPr>
          <p:cNvPr id="3" name="Picture 2" descr="A green and black logo&#10;&#10;Description automatically generated">
            <a:extLst>
              <a:ext uri="{FF2B5EF4-FFF2-40B4-BE49-F238E27FC236}">
                <a16:creationId xmlns:a16="http://schemas.microsoft.com/office/drawing/2014/main" id="{50621A4D-43FC-BB4B-04C1-EF79F0FAF0A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1663" y="354296"/>
            <a:ext cx="553362" cy="302123"/>
          </a:xfrm>
          <a:prstGeom prst="rect">
            <a:avLst/>
          </a:prstGeom>
        </p:spPr>
      </p:pic>
      <p:pic>
        <p:nvPicPr>
          <p:cNvPr id="7" name="Picture 6" descr="A group of letters and numbers&#10;&#10;Description automatically generated">
            <a:extLst>
              <a:ext uri="{FF2B5EF4-FFF2-40B4-BE49-F238E27FC236}">
                <a16:creationId xmlns:a16="http://schemas.microsoft.com/office/drawing/2014/main" id="{2A9E4C15-5DDC-9FAF-3A37-A539F961B0E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414" y="354296"/>
            <a:ext cx="820678" cy="30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9944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39564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ity skyline with lights&#10;&#10;Description automatically generated">
            <a:extLst>
              <a:ext uri="{FF2B5EF4-FFF2-40B4-BE49-F238E27FC236}">
                <a16:creationId xmlns:a16="http://schemas.microsoft.com/office/drawing/2014/main" id="{84B4DC6A-26A6-5E92-91BB-9557F223D1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Picture 5" descr="A blue and black gradient&#10;&#10;Description automatically generated">
            <a:extLst>
              <a:ext uri="{FF2B5EF4-FFF2-40B4-BE49-F238E27FC236}">
                <a16:creationId xmlns:a16="http://schemas.microsoft.com/office/drawing/2014/main" id="{079B6CB2-1105-21EF-F0F6-98C54BC11F6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Picture 3" descr="A green and black logo&#10;&#10;Description automatically generated">
            <a:extLst>
              <a:ext uri="{FF2B5EF4-FFF2-40B4-BE49-F238E27FC236}">
                <a16:creationId xmlns:a16="http://schemas.microsoft.com/office/drawing/2014/main" id="{9A5379BF-2416-41B4-ED90-A2795A7251D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1663" y="354296"/>
            <a:ext cx="553362" cy="302123"/>
          </a:xfrm>
          <a:prstGeom prst="rect">
            <a:avLst/>
          </a:prstGeom>
        </p:spPr>
      </p:pic>
      <p:pic>
        <p:nvPicPr>
          <p:cNvPr id="5" name="Picture 4" descr="A group of letters and numbers&#10;&#10;Description automatically generated">
            <a:extLst>
              <a:ext uri="{FF2B5EF4-FFF2-40B4-BE49-F238E27FC236}">
                <a16:creationId xmlns:a16="http://schemas.microsoft.com/office/drawing/2014/main" id="{1E19DD93-3A76-3AD8-097F-35CCCE241F8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1024" y="354296"/>
            <a:ext cx="820068" cy="30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5219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ity skyline with lights&#10;&#10;Description automatically generated">
            <a:extLst>
              <a:ext uri="{FF2B5EF4-FFF2-40B4-BE49-F238E27FC236}">
                <a16:creationId xmlns:a16="http://schemas.microsoft.com/office/drawing/2014/main" id="{84B4DC6A-26A6-5E92-91BB-9557F223D1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Picture 4" descr="A blue and black gradient&#10;&#10;Description automatically generated">
            <a:extLst>
              <a:ext uri="{FF2B5EF4-FFF2-40B4-BE49-F238E27FC236}">
                <a16:creationId xmlns:a16="http://schemas.microsoft.com/office/drawing/2014/main" id="{166662C4-0BA3-FDD3-1038-BEC1F9BB6C3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2" name="Picture 1" descr="A green and black logo&#10;&#10;Description automatically generated">
            <a:extLst>
              <a:ext uri="{FF2B5EF4-FFF2-40B4-BE49-F238E27FC236}">
                <a16:creationId xmlns:a16="http://schemas.microsoft.com/office/drawing/2014/main" id="{11736F0C-5BDB-4081-3009-1ADF1139543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1663" y="354296"/>
            <a:ext cx="553362" cy="302123"/>
          </a:xfrm>
          <a:prstGeom prst="rect">
            <a:avLst/>
          </a:prstGeom>
        </p:spPr>
      </p:pic>
      <p:pic>
        <p:nvPicPr>
          <p:cNvPr id="4" name="Picture 3" descr="A group of letters and numbers&#10;&#10;Description automatically generated">
            <a:extLst>
              <a:ext uri="{FF2B5EF4-FFF2-40B4-BE49-F238E27FC236}">
                <a16:creationId xmlns:a16="http://schemas.microsoft.com/office/drawing/2014/main" id="{7B5842D2-2418-C8BE-CBD6-BAD1D9C40AD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414" y="354296"/>
            <a:ext cx="820678" cy="30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359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green and black logo&#10;&#10;Description automatically generated">
            <a:extLst>
              <a:ext uri="{FF2B5EF4-FFF2-40B4-BE49-F238E27FC236}">
                <a16:creationId xmlns:a16="http://schemas.microsoft.com/office/drawing/2014/main" id="{EBDD1336-0B89-6826-C70E-D4C2750A3F0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1663" y="354296"/>
            <a:ext cx="553362" cy="302123"/>
          </a:xfrm>
          <a:prstGeom prst="rect">
            <a:avLst/>
          </a:prstGeom>
        </p:spPr>
      </p:pic>
      <p:pic>
        <p:nvPicPr>
          <p:cNvPr id="5" name="Picture 4" descr="A group of letters and numbers&#10;&#10;Description automatically generated">
            <a:extLst>
              <a:ext uri="{FF2B5EF4-FFF2-40B4-BE49-F238E27FC236}">
                <a16:creationId xmlns:a16="http://schemas.microsoft.com/office/drawing/2014/main" id="{D4850F75-B4E0-56C6-1B85-90307B41E04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1024" y="354296"/>
            <a:ext cx="820068" cy="3024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06143AC2-EDE2-0676-93A2-1B44923C0C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3850" y="987425"/>
            <a:ext cx="8496300" cy="164504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391B89CD-4E34-1E9E-4E4D-75C5EB5AE9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3848" y="2701528"/>
            <a:ext cx="8496301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127641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ity skyline with lights&#10;&#10;Description automatically generated">
            <a:extLst>
              <a:ext uri="{FF2B5EF4-FFF2-40B4-BE49-F238E27FC236}">
                <a16:creationId xmlns:a16="http://schemas.microsoft.com/office/drawing/2014/main" id="{84B4DC6A-26A6-5E92-91BB-9557F223D1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Picture 4" descr="A blue and black gradient&#10;&#10;Description automatically generated">
            <a:extLst>
              <a:ext uri="{FF2B5EF4-FFF2-40B4-BE49-F238E27FC236}">
                <a16:creationId xmlns:a16="http://schemas.microsoft.com/office/drawing/2014/main" id="{569A4E26-835A-E5AA-D950-C615FAA2C0E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2" name="Picture 1" descr="A green and black logo&#10;&#10;Description automatically generated">
            <a:extLst>
              <a:ext uri="{FF2B5EF4-FFF2-40B4-BE49-F238E27FC236}">
                <a16:creationId xmlns:a16="http://schemas.microsoft.com/office/drawing/2014/main" id="{B9AB963F-8B25-734E-EA3D-000C66AA3CE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1663" y="354296"/>
            <a:ext cx="553362" cy="302123"/>
          </a:xfrm>
          <a:prstGeom prst="rect">
            <a:avLst/>
          </a:prstGeom>
        </p:spPr>
      </p:pic>
      <p:pic>
        <p:nvPicPr>
          <p:cNvPr id="6" name="Picture 5" descr="A group of letters and numbers&#10;&#10;Description automatically generated">
            <a:extLst>
              <a:ext uri="{FF2B5EF4-FFF2-40B4-BE49-F238E27FC236}">
                <a16:creationId xmlns:a16="http://schemas.microsoft.com/office/drawing/2014/main" id="{337B589A-7DFF-6E42-930D-E2841828D53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414" y="354296"/>
            <a:ext cx="820678" cy="30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4651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ull Blan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ity skyline with lights&#10;&#10;Description automatically generated">
            <a:extLst>
              <a:ext uri="{FF2B5EF4-FFF2-40B4-BE49-F238E27FC236}">
                <a16:creationId xmlns:a16="http://schemas.microsoft.com/office/drawing/2014/main" id="{84B4DC6A-26A6-5E92-91BB-9557F223D1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Picture 4" descr="A blue and black gradient&#10;&#10;Description automatically generated">
            <a:extLst>
              <a:ext uri="{FF2B5EF4-FFF2-40B4-BE49-F238E27FC236}">
                <a16:creationId xmlns:a16="http://schemas.microsoft.com/office/drawing/2014/main" id="{569A4E26-835A-E5AA-D950-C615FAA2C0E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698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ity skyline with lights&#10;&#10;Description automatically generated">
            <a:extLst>
              <a:ext uri="{FF2B5EF4-FFF2-40B4-BE49-F238E27FC236}">
                <a16:creationId xmlns:a16="http://schemas.microsoft.com/office/drawing/2014/main" id="{ACED7132-8120-20DA-2349-7DFC74F424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Picture 8" descr="A green and black logo&#10;&#10;Description automatically generated">
            <a:extLst>
              <a:ext uri="{FF2B5EF4-FFF2-40B4-BE49-F238E27FC236}">
                <a16:creationId xmlns:a16="http://schemas.microsoft.com/office/drawing/2014/main" id="{EBDD1336-0B89-6826-C70E-D4C2750A3F0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1663" y="354296"/>
            <a:ext cx="553362" cy="302123"/>
          </a:xfrm>
          <a:prstGeom prst="rect">
            <a:avLst/>
          </a:prstGeom>
        </p:spPr>
      </p:pic>
      <p:pic>
        <p:nvPicPr>
          <p:cNvPr id="6" name="Picture 5" descr="A group of letters and numbers&#10;&#10;Description automatically generated">
            <a:extLst>
              <a:ext uri="{FF2B5EF4-FFF2-40B4-BE49-F238E27FC236}">
                <a16:creationId xmlns:a16="http://schemas.microsoft.com/office/drawing/2014/main" id="{D61E987C-13E6-6869-3F59-D2C5AF9AB51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414" y="354296"/>
            <a:ext cx="820678" cy="3024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29AF51FE-7EBF-8763-798E-718A3F3D52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3850" y="987425"/>
            <a:ext cx="8496300" cy="164504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205C631E-B165-A260-057A-1E7F22EE9F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3848" y="2701528"/>
            <a:ext cx="8496301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90618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ity skyline with lights&#10;&#10;Description automatically generated">
            <a:extLst>
              <a:ext uri="{FF2B5EF4-FFF2-40B4-BE49-F238E27FC236}">
                <a16:creationId xmlns:a16="http://schemas.microsoft.com/office/drawing/2014/main" id="{ACED7132-8120-20DA-2349-7DFC74F424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Picture 8" descr="A green and black logo&#10;&#10;Description automatically generated">
            <a:extLst>
              <a:ext uri="{FF2B5EF4-FFF2-40B4-BE49-F238E27FC236}">
                <a16:creationId xmlns:a16="http://schemas.microsoft.com/office/drawing/2014/main" id="{EBDD1336-0B89-6826-C70E-D4C2750A3F0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1663" y="354296"/>
            <a:ext cx="553362" cy="302123"/>
          </a:xfrm>
          <a:prstGeom prst="rect">
            <a:avLst/>
          </a:prstGeom>
        </p:spPr>
      </p:pic>
      <p:pic>
        <p:nvPicPr>
          <p:cNvPr id="7" name="Picture 6" descr="A group of letters and numbers&#10;&#10;Description automatically generated">
            <a:extLst>
              <a:ext uri="{FF2B5EF4-FFF2-40B4-BE49-F238E27FC236}">
                <a16:creationId xmlns:a16="http://schemas.microsoft.com/office/drawing/2014/main" id="{2B6F975C-8EEB-297D-51B2-A5A220F903F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414" y="354296"/>
            <a:ext cx="820678" cy="3024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17F2C954-8CB2-F51C-F9CF-05AD94C1DB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3850" y="987425"/>
            <a:ext cx="8496300" cy="164504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6EBA6C32-3D78-BDD4-C2DF-9DDC643236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3848" y="2701528"/>
            <a:ext cx="8496301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39236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00A225-742F-65B4-8CA6-13B7B285EB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C0E0E3-B328-8927-1146-FFCAF4F5B8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701475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era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ity skyline with lights&#10;&#10;Description automatically generated">
            <a:extLst>
              <a:ext uri="{FF2B5EF4-FFF2-40B4-BE49-F238E27FC236}">
                <a16:creationId xmlns:a16="http://schemas.microsoft.com/office/drawing/2014/main" id="{ACED7132-8120-20DA-2349-7DFC74F424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CD80886-83C1-1DD4-D6FA-5A3F8A91ADC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3850" y="2149174"/>
            <a:ext cx="8496300" cy="901167"/>
          </a:xfrm>
        </p:spPr>
        <p:txBody>
          <a:bodyPr anchor="b"/>
          <a:lstStyle>
            <a:lvl1pPr algn="ctr">
              <a:defRPr sz="2400">
                <a:solidFill>
                  <a:srgbClr val="BED730"/>
                </a:solidFill>
              </a:defRPr>
            </a:lvl1pPr>
          </a:lstStyle>
          <a:p>
            <a:r>
              <a:rPr lang="en-US" dirty="0"/>
              <a:t>Section Title</a:t>
            </a:r>
            <a:endParaRPr lang="en-IN" dirty="0"/>
          </a:p>
        </p:txBody>
      </p:sp>
      <p:pic>
        <p:nvPicPr>
          <p:cNvPr id="9" name="Picture 8" descr="A green and black logo&#10;&#10;Description automatically generated">
            <a:extLst>
              <a:ext uri="{FF2B5EF4-FFF2-40B4-BE49-F238E27FC236}">
                <a16:creationId xmlns:a16="http://schemas.microsoft.com/office/drawing/2014/main" id="{EBDD1336-0B89-6826-C70E-D4C2750A3F0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1663" y="354296"/>
            <a:ext cx="553362" cy="302123"/>
          </a:xfrm>
          <a:prstGeom prst="rect">
            <a:avLst/>
          </a:prstGeom>
        </p:spPr>
      </p:pic>
      <p:pic>
        <p:nvPicPr>
          <p:cNvPr id="10" name="Picture 9" descr="A group of pixelated letters&#10;&#10;Description automatically generated">
            <a:extLst>
              <a:ext uri="{FF2B5EF4-FFF2-40B4-BE49-F238E27FC236}">
                <a16:creationId xmlns:a16="http://schemas.microsoft.com/office/drawing/2014/main" id="{A48C9C7E-46E2-3698-0F7F-E43911510DF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1025" y="354296"/>
            <a:ext cx="819317" cy="302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0936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00A225-742F-65B4-8CA6-13B7B285EB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 sz="2000"/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33326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r pag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EF6DC3B-2551-4CF3-3993-6038DDC720F6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green and black logo&#10;&#10;Description automatically generated">
            <a:extLst>
              <a:ext uri="{FF2B5EF4-FFF2-40B4-BE49-F238E27FC236}">
                <a16:creationId xmlns:a16="http://schemas.microsoft.com/office/drawing/2014/main" id="{D473A1FF-99DB-7D16-A89A-46BDA57612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1663" y="354296"/>
            <a:ext cx="553362" cy="302123"/>
          </a:xfrm>
          <a:prstGeom prst="rect">
            <a:avLst/>
          </a:prstGeom>
        </p:spPr>
      </p:pic>
      <p:pic>
        <p:nvPicPr>
          <p:cNvPr id="6" name="Picture 5" descr="A group of pixelated letters&#10;&#10;Description automatically generated">
            <a:extLst>
              <a:ext uri="{FF2B5EF4-FFF2-40B4-BE49-F238E27FC236}">
                <a16:creationId xmlns:a16="http://schemas.microsoft.com/office/drawing/2014/main" id="{EBC3547B-0105-99AA-6CD2-D94673AD3C3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1025" y="354296"/>
            <a:ext cx="819317" cy="302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578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ity skyline with lights&#10;&#10;Description automatically generated">
            <a:extLst>
              <a:ext uri="{FF2B5EF4-FFF2-40B4-BE49-F238E27FC236}">
                <a16:creationId xmlns:a16="http://schemas.microsoft.com/office/drawing/2014/main" id="{CF1CB618-825C-1C4A-9172-E6334EFC43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Picture 10" descr="A blue and black gradient&#10;&#10;Description automatically generated">
            <a:extLst>
              <a:ext uri="{FF2B5EF4-FFF2-40B4-BE49-F238E27FC236}">
                <a16:creationId xmlns:a16="http://schemas.microsoft.com/office/drawing/2014/main" id="{C709C541-F7EF-71FC-E8B2-1335D358260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000A225-742F-65B4-8CA6-13B7B285EB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C0E0E3-B328-8927-1146-FFCAF4F5B8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9" name="Picture 8" descr="A green and black logo&#10;&#10;Description automatically generated">
            <a:extLst>
              <a:ext uri="{FF2B5EF4-FFF2-40B4-BE49-F238E27FC236}">
                <a16:creationId xmlns:a16="http://schemas.microsoft.com/office/drawing/2014/main" id="{5F3FBEF4-35BC-D06E-6008-E5A7F187946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1663" y="354296"/>
            <a:ext cx="553362" cy="302123"/>
          </a:xfrm>
          <a:prstGeom prst="rect">
            <a:avLst/>
          </a:prstGeom>
        </p:spPr>
      </p:pic>
      <p:pic>
        <p:nvPicPr>
          <p:cNvPr id="10" name="Picture 9" descr="A group of letters and numbers&#10;&#10;Description automatically generated">
            <a:extLst>
              <a:ext uri="{FF2B5EF4-FFF2-40B4-BE49-F238E27FC236}">
                <a16:creationId xmlns:a16="http://schemas.microsoft.com/office/drawing/2014/main" id="{064C4E2C-052A-21E2-3464-754BDBA073F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1024" y="354296"/>
            <a:ext cx="820068" cy="30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187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A city skyline with lights&#10;&#10;Description automatically generated">
            <a:extLst>
              <a:ext uri="{FF2B5EF4-FFF2-40B4-BE49-F238E27FC236}">
                <a16:creationId xmlns:a16="http://schemas.microsoft.com/office/drawing/2014/main" id="{D65FFAA6-9984-7940-03BF-25C9DB042ADF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29" name="Picture 28" descr="A blue and black gradient&#10;&#10;Description automatically generated">
            <a:extLst>
              <a:ext uri="{FF2B5EF4-FFF2-40B4-BE49-F238E27FC236}">
                <a16:creationId xmlns:a16="http://schemas.microsoft.com/office/drawing/2014/main" id="{3D09F223-6FBA-281B-D3C1-2A7A3E0776F5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6036594-49F1-96D9-5F97-8B92B7C8DD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273844"/>
            <a:ext cx="6911813" cy="4630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096B0E-2BAF-B2E0-1BC9-655B3EA28D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3850" y="1010715"/>
            <a:ext cx="8496300" cy="35690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22" name="Picture 21" descr="A green and black logo&#10;&#10;Description automatically generated">
            <a:extLst>
              <a:ext uri="{FF2B5EF4-FFF2-40B4-BE49-F238E27FC236}">
                <a16:creationId xmlns:a16="http://schemas.microsoft.com/office/drawing/2014/main" id="{B024A9B6-C7D5-1C45-B903-CC09F2001B5F}"/>
              </a:ext>
            </a:extLst>
          </p:cNvPr>
          <p:cNvPicPr>
            <a:picLocks noChangeAspect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1663" y="354296"/>
            <a:ext cx="553362" cy="302123"/>
          </a:xfrm>
          <a:prstGeom prst="rect">
            <a:avLst/>
          </a:prstGeom>
        </p:spPr>
      </p:pic>
      <p:pic>
        <p:nvPicPr>
          <p:cNvPr id="24" name="Picture 23" descr="A group of pixelated letters&#10;&#10;Description automatically generated">
            <a:extLst>
              <a:ext uri="{FF2B5EF4-FFF2-40B4-BE49-F238E27FC236}">
                <a16:creationId xmlns:a16="http://schemas.microsoft.com/office/drawing/2014/main" id="{B44FDC9F-DA1C-458D-1566-D7663AE06AF1}"/>
              </a:ext>
            </a:extLst>
          </p:cNvPr>
          <p:cNvPicPr>
            <a:picLocks noChangeAspect="1"/>
          </p:cNvPicPr>
          <p:nvPr userDrawn="1"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1025" y="354296"/>
            <a:ext cx="819317" cy="302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679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712" r:id="rId6"/>
    <p:sldLayoutId id="2147483711" r:id="rId7"/>
    <p:sldLayoutId id="2147483710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703" r:id="rId15"/>
    <p:sldLayoutId id="2147483704" r:id="rId16"/>
    <p:sldLayoutId id="2147483705" r:id="rId17"/>
    <p:sldLayoutId id="2147483706" r:id="rId18"/>
    <p:sldLayoutId id="2147483707" r:id="rId19"/>
    <p:sldLayoutId id="2147483708" r:id="rId20"/>
    <p:sldLayoutId id="2147483709" r:id="rId2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000" b="1" kern="1200">
          <a:solidFill>
            <a:schemeClr val="bg1"/>
          </a:solidFill>
          <a:latin typeface="Trebuchet MS" panose="020B070302020209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1500" kern="1200">
          <a:solidFill>
            <a:schemeClr val="bg1"/>
          </a:solidFill>
          <a:latin typeface="Trebuchet MS" panose="020B0703020202090204" pitchFamily="34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bg1"/>
          </a:solidFill>
          <a:latin typeface="Trebuchet MS" panose="020B070302020209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bg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bg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bg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80" userDrawn="1">
          <p15:clr>
            <a:srgbClr val="F26B43"/>
          </p15:clr>
        </p15:guide>
        <p15:guide id="2" orient="horz" pos="463" userDrawn="1">
          <p15:clr>
            <a:srgbClr val="F26B43"/>
          </p15:clr>
        </p15:guide>
        <p15:guide id="3" pos="2980" userDrawn="1">
          <p15:clr>
            <a:srgbClr val="F26B43"/>
          </p15:clr>
        </p15:guide>
        <p15:guide id="4" pos="2767" userDrawn="1">
          <p15:clr>
            <a:srgbClr val="F26B43"/>
          </p15:clr>
        </p15:guide>
        <p15:guide id="5" pos="204" userDrawn="1">
          <p15:clr>
            <a:srgbClr val="F26B43"/>
          </p15:clr>
        </p15:guide>
        <p15:guide id="6" pos="5556" userDrawn="1">
          <p15:clr>
            <a:srgbClr val="F26B43"/>
          </p15:clr>
        </p15:guide>
        <p15:guide id="7" orient="horz" pos="1620" userDrawn="1">
          <p15:clr>
            <a:srgbClr val="F26B43"/>
          </p15:clr>
        </p15:guide>
        <p15:guide id="8" orient="horz" pos="2890" userDrawn="1">
          <p15:clr>
            <a:srgbClr val="F26B43"/>
          </p15:clr>
        </p15:guide>
        <p15:guide id="9" orient="horz" pos="62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8.png"/><Relationship Id="rId18" Type="http://schemas.openxmlformats.org/officeDocument/2006/relationships/image" Target="../media/image22.png"/><Relationship Id="rId26" Type="http://schemas.openxmlformats.org/officeDocument/2006/relationships/image" Target="../media/image4.png"/><Relationship Id="rId3" Type="http://schemas.openxmlformats.org/officeDocument/2006/relationships/image" Target="../media/image9.svg"/><Relationship Id="rId21" Type="http://schemas.openxmlformats.org/officeDocument/2006/relationships/image" Target="../media/image24.png"/><Relationship Id="rId7" Type="http://schemas.openxmlformats.org/officeDocument/2006/relationships/image" Target="../media/image13.png"/><Relationship Id="rId12" Type="http://schemas.openxmlformats.org/officeDocument/2006/relationships/image" Target="../media/image17.svg"/><Relationship Id="rId17" Type="http://schemas.microsoft.com/office/2007/relationships/hdphoto" Target="../media/hdphoto2.wdp"/><Relationship Id="rId25" Type="http://schemas.openxmlformats.org/officeDocument/2006/relationships/image" Target="../media/image3.png"/><Relationship Id="rId2" Type="http://schemas.openxmlformats.org/officeDocument/2006/relationships/image" Target="../media/image8.png"/><Relationship Id="rId16" Type="http://schemas.openxmlformats.org/officeDocument/2006/relationships/image" Target="../media/image21.png"/><Relationship Id="rId20" Type="http://schemas.microsoft.com/office/2007/relationships/hdphoto" Target="../media/hdphoto3.wdp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2.png"/><Relationship Id="rId11" Type="http://schemas.openxmlformats.org/officeDocument/2006/relationships/image" Target="../media/image16.png"/><Relationship Id="rId24" Type="http://schemas.openxmlformats.org/officeDocument/2006/relationships/image" Target="../media/image27.png"/><Relationship Id="rId5" Type="http://schemas.openxmlformats.org/officeDocument/2006/relationships/image" Target="../media/image11.svg"/><Relationship Id="rId15" Type="http://schemas.openxmlformats.org/officeDocument/2006/relationships/image" Target="../media/image20.jpeg"/><Relationship Id="rId23" Type="http://schemas.openxmlformats.org/officeDocument/2006/relationships/image" Target="../media/image26.jpeg"/><Relationship Id="rId10" Type="http://schemas.microsoft.com/office/2007/relationships/hdphoto" Target="../media/hdphoto1.wdp"/><Relationship Id="rId19" Type="http://schemas.openxmlformats.org/officeDocument/2006/relationships/image" Target="../media/image23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19.svg"/><Relationship Id="rId22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4B59A8-B609-5098-BD85-27D33D2659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7544BF-8FB6-FF32-EDB4-F5AEBD50EB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3850" y="987425"/>
            <a:ext cx="8496300" cy="1645046"/>
          </a:xfrm>
        </p:spPr>
        <p:txBody>
          <a:bodyPr/>
          <a:lstStyle/>
          <a:p>
            <a:r>
              <a:rPr lang="en-US" dirty="0"/>
              <a:t>AIGNITE 2025</a:t>
            </a:r>
            <a:endParaRPr lang="en-IN" dirty="0"/>
          </a:p>
        </p:txBody>
      </p:sp>
      <p:sp>
        <p:nvSpPr>
          <p:cNvPr id="10" name="Subtitle 9">
            <a:extLst>
              <a:ext uri="{FF2B5EF4-FFF2-40B4-BE49-F238E27FC236}">
                <a16:creationId xmlns:a16="http://schemas.microsoft.com/office/drawing/2014/main" id="{DDD8B33B-F8CE-1E3A-E1B1-95747974E3F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185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3F6A4C8-49C9-870F-6F27-EC1043479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009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40BC8F-3619-BB6A-B6B0-0D60FE084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780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2DB091-DE3E-BA78-6B9A-A51A5A26DA6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Section Header</a:t>
            </a:r>
          </a:p>
        </p:txBody>
      </p:sp>
    </p:spTree>
    <p:extLst>
      <p:ext uri="{BB962C8B-B14F-4D97-AF65-F5344CB8AC3E}">
        <p14:creationId xmlns:p14="http://schemas.microsoft.com/office/powerpoint/2010/main" val="3615506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D315AF5-E27A-4522-6E44-0F5CC29EB975}"/>
              </a:ext>
            </a:extLst>
          </p:cNvPr>
          <p:cNvSpPr txBox="1"/>
          <p:nvPr/>
        </p:nvSpPr>
        <p:spPr>
          <a:xfrm>
            <a:off x="323851" y="2279362"/>
            <a:ext cx="8496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B9D3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Thank You</a:t>
            </a:r>
            <a:endParaRPr kumimoji="0" lang="en-IN" sz="3200" b="0" i="0" u="none" strike="noStrike" kern="1200" cap="none" spc="0" normalizeH="0" baseline="0" noProof="0">
              <a:ln>
                <a:noFill/>
              </a:ln>
              <a:solidFill>
                <a:srgbClr val="B9D30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0063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00A6100-04CD-9545-DBB1-398C33DC4352}"/>
              </a:ext>
            </a:extLst>
          </p:cNvPr>
          <p:cNvSpPr txBox="1"/>
          <p:nvPr/>
        </p:nvSpPr>
        <p:spPr>
          <a:xfrm>
            <a:off x="1767119" y="4093804"/>
            <a:ext cx="57000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7118">
              <a:spcAft>
                <a:spcPts val="600"/>
              </a:spcAft>
              <a:defRPr/>
            </a:pPr>
            <a:r>
              <a:rPr lang="en-IN" sz="2800">
                <a:solidFill>
                  <a:prstClr val="white"/>
                </a:solidFill>
                <a:latin typeface="Trebuchet MS" panose="020B0603020202020204" pitchFamily="34" charset="0"/>
              </a:rPr>
              <a:t>Thank You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54D8A4A-02E1-698E-180A-44A4D5DE6912}"/>
              </a:ext>
            </a:extLst>
          </p:cNvPr>
          <p:cNvGrpSpPr/>
          <p:nvPr/>
        </p:nvGrpSpPr>
        <p:grpSpPr>
          <a:xfrm>
            <a:off x="1705650" y="1847077"/>
            <a:ext cx="5732705" cy="948743"/>
            <a:chOff x="323850" y="2753261"/>
            <a:chExt cx="8496300" cy="140611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B510993-9835-8B6C-9DD2-08CC6C41C967}"/>
                </a:ext>
              </a:extLst>
            </p:cNvPr>
            <p:cNvSpPr txBox="1"/>
            <p:nvPr/>
          </p:nvSpPr>
          <p:spPr>
            <a:xfrm>
              <a:off x="323850" y="2753261"/>
              <a:ext cx="8496300" cy="10491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85698">
                <a:defRPr/>
              </a:pPr>
              <a:r>
                <a:rPr lang="en-US" sz="4000" b="1">
                  <a:solidFill>
                    <a:srgbClr val="BED730"/>
                  </a:solidFill>
                  <a:latin typeface="Trebuchet MS"/>
                </a:rPr>
                <a:t>Tried  Tested  Trusted</a:t>
              </a:r>
              <a:endParaRPr lang="en-IN" sz="4000" b="1">
                <a:solidFill>
                  <a:srgbClr val="BED730"/>
                </a:solidFill>
                <a:latin typeface="Trebuchet MS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981B595-DA57-D8D9-768B-A4878A99EDC0}"/>
                </a:ext>
              </a:extLst>
            </p:cNvPr>
            <p:cNvSpPr txBox="1"/>
            <p:nvPr/>
          </p:nvSpPr>
          <p:spPr>
            <a:xfrm>
              <a:off x="489373" y="3657608"/>
              <a:ext cx="8330777" cy="5017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85698">
                <a:defRPr/>
              </a:pPr>
              <a:r>
                <a:rPr lang="en-US" sz="1600" b="1">
                  <a:solidFill>
                    <a:prstClr val="white"/>
                  </a:solidFill>
                  <a:latin typeface="Trebuchet MS"/>
                </a:rPr>
                <a:t>Your digital infrastructure partner for over 25 years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3C0DB35-8DE3-42C2-75B9-3929D6308773}"/>
                </a:ext>
              </a:extLst>
            </p:cNvPr>
            <p:cNvSpPr/>
            <p:nvPr/>
          </p:nvSpPr>
          <p:spPr>
            <a:xfrm>
              <a:off x="2289846" y="3451067"/>
              <a:ext cx="113113" cy="1088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698">
                <a:defRPr/>
              </a:pPr>
              <a:endParaRPr lang="en-IN" sz="1013">
                <a:solidFill>
                  <a:prstClr val="white"/>
                </a:solidFill>
                <a:latin typeface="Trebuchet MS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F8C82B0-5A56-250C-4D48-BD3FFD59CB91}"/>
                </a:ext>
              </a:extLst>
            </p:cNvPr>
            <p:cNvSpPr/>
            <p:nvPr/>
          </p:nvSpPr>
          <p:spPr>
            <a:xfrm>
              <a:off x="5027976" y="3451067"/>
              <a:ext cx="113113" cy="1088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698">
                <a:defRPr/>
              </a:pPr>
              <a:endParaRPr lang="en-IN" sz="1013">
                <a:solidFill>
                  <a:prstClr val="white"/>
                </a:solidFill>
                <a:latin typeface="Trebuchet MS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C1DF44E-2E46-4772-0C33-7B2236C36E02}"/>
                </a:ext>
              </a:extLst>
            </p:cNvPr>
            <p:cNvSpPr/>
            <p:nvPr/>
          </p:nvSpPr>
          <p:spPr>
            <a:xfrm>
              <a:off x="8128425" y="3451067"/>
              <a:ext cx="113113" cy="1088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698">
                <a:defRPr/>
              </a:pPr>
              <a:endParaRPr lang="en-IN" sz="1013">
                <a:solidFill>
                  <a:prstClr val="white"/>
                </a:solidFill>
                <a:latin typeface="Trebuchet MS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612A0039-3911-5995-3693-F2CA58292D09}"/>
              </a:ext>
            </a:extLst>
          </p:cNvPr>
          <p:cNvGrpSpPr/>
          <p:nvPr/>
        </p:nvGrpSpPr>
        <p:grpSpPr>
          <a:xfrm>
            <a:off x="478504" y="2981243"/>
            <a:ext cx="8186996" cy="894286"/>
            <a:chOff x="483929" y="2565721"/>
            <a:chExt cx="8186996" cy="894286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4C7B8BBF-5D20-8A0D-2554-B601BFAE8FA3}"/>
                </a:ext>
              </a:extLst>
            </p:cNvPr>
            <p:cNvGrpSpPr/>
            <p:nvPr/>
          </p:nvGrpSpPr>
          <p:grpSpPr>
            <a:xfrm>
              <a:off x="483929" y="2565721"/>
              <a:ext cx="945000" cy="894286"/>
              <a:chOff x="444173" y="2556318"/>
              <a:chExt cx="945000" cy="894286"/>
            </a:xfrm>
          </p:grpSpPr>
          <p:sp>
            <p:nvSpPr>
              <p:cNvPr id="40" name="Flowchart: Connector 3">
                <a:extLst>
                  <a:ext uri="{FF2B5EF4-FFF2-40B4-BE49-F238E27FC236}">
                    <a16:creationId xmlns:a16="http://schemas.microsoft.com/office/drawing/2014/main" id="{E631E60C-92D3-A86C-F1B8-5C0A9203ED75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700000">
                <a:off x="648960" y="2556318"/>
                <a:ext cx="535427" cy="535427"/>
              </a:xfrm>
              <a:prstGeom prst="flowChartConnector">
                <a:avLst/>
              </a:prstGeom>
              <a:solidFill>
                <a:srgbClr val="BED730"/>
              </a:solidFill>
              <a:ln w="3175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585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917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75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833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792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750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7093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6678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514250">
                  <a:defRPr/>
                </a:pPr>
                <a:endParaRPr lang="en-IN" sz="1013">
                  <a:solidFill>
                    <a:prstClr val="white"/>
                  </a:solidFill>
                  <a:latin typeface="Trebuchet MS"/>
                </a:endParaRP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0F05C6E2-A23B-05F5-8BD6-A1B19783C976}"/>
                  </a:ext>
                </a:extLst>
              </p:cNvPr>
              <p:cNvSpPr txBox="1"/>
              <p:nvPr/>
            </p:nvSpPr>
            <p:spPr>
              <a:xfrm>
                <a:off x="444173" y="3127439"/>
                <a:ext cx="945000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585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917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75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833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792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750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7093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6678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685715">
                  <a:defRPr/>
                </a:pPr>
                <a:r>
                  <a:rPr lang="en-IN" sz="750">
                    <a:solidFill>
                      <a:prstClr val="white"/>
                    </a:solidFill>
                    <a:latin typeface="TheSansOffice" panose="020B0503040302060204"/>
                  </a:rPr>
                  <a:t>Network</a:t>
                </a:r>
              </a:p>
              <a:p>
                <a:pPr algn="ctr" defTabSz="685715">
                  <a:defRPr/>
                </a:pPr>
                <a:r>
                  <a:rPr lang="en-IN" sz="750">
                    <a:solidFill>
                      <a:prstClr val="white"/>
                    </a:solidFill>
                    <a:latin typeface="TheSansOffice" panose="020B0503040302060204"/>
                  </a:rPr>
                  <a:t>Infra Services</a:t>
                </a:r>
                <a:endParaRPr lang="en-US" sz="750">
                  <a:solidFill>
                    <a:prstClr val="white"/>
                  </a:solidFill>
                  <a:latin typeface="TheSansOffice" panose="020B0503040302060204"/>
                </a:endParaRPr>
              </a:p>
            </p:txBody>
          </p:sp>
          <p:pic>
            <p:nvPicPr>
              <p:cNvPr id="42" name="Graphic 41">
                <a:extLst>
                  <a:ext uri="{FF2B5EF4-FFF2-40B4-BE49-F238E27FC236}">
                    <a16:creationId xmlns:a16="http://schemas.microsoft.com/office/drawing/2014/main" id="{24E78B79-855B-700E-7AC1-733A258C8A6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768540" y="2664164"/>
                <a:ext cx="296267" cy="334642"/>
              </a:xfrm>
              <a:prstGeom prst="rect">
                <a:avLst/>
              </a:prstGeom>
            </p:spPr>
          </p:pic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D8862984-9860-8443-06B4-8774A1AAD10C}"/>
                </a:ext>
              </a:extLst>
            </p:cNvPr>
            <p:cNvGrpSpPr/>
            <p:nvPr/>
          </p:nvGrpSpPr>
          <p:grpSpPr>
            <a:xfrm>
              <a:off x="5656784" y="2565721"/>
              <a:ext cx="945000" cy="886833"/>
              <a:chOff x="5726469" y="2563772"/>
              <a:chExt cx="945000" cy="886832"/>
            </a:xfrm>
          </p:grpSpPr>
          <p:sp>
            <p:nvSpPr>
              <p:cNvPr id="37" name="Flowchart: Connector 19">
                <a:extLst>
                  <a:ext uri="{FF2B5EF4-FFF2-40B4-BE49-F238E27FC236}">
                    <a16:creationId xmlns:a16="http://schemas.microsoft.com/office/drawing/2014/main" id="{6BB62414-A06C-E9D8-0A76-CC8CA2A17076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700000">
                <a:off x="5931256" y="2563772"/>
                <a:ext cx="535427" cy="535427"/>
              </a:xfrm>
              <a:prstGeom prst="flowChartConnector">
                <a:avLst/>
              </a:prstGeom>
              <a:solidFill>
                <a:srgbClr val="BED730"/>
              </a:solidFill>
              <a:ln w="3175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585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917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75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833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792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750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7093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6678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514250">
                  <a:defRPr/>
                </a:pPr>
                <a:endParaRPr lang="en-IN" sz="1013">
                  <a:solidFill>
                    <a:prstClr val="white"/>
                  </a:solidFill>
                  <a:latin typeface="Trebuchet MS"/>
                </a:endParaRP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713624F2-0047-A8D0-573F-5549B839AF25}"/>
                  </a:ext>
                </a:extLst>
              </p:cNvPr>
              <p:cNvSpPr txBox="1"/>
              <p:nvPr/>
            </p:nvSpPr>
            <p:spPr>
              <a:xfrm>
                <a:off x="5726469" y="3127439"/>
                <a:ext cx="945000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585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917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75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833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792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750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7093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6678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685715">
                  <a:defRPr/>
                </a:pPr>
                <a:r>
                  <a:rPr lang="en-IN" sz="750">
                    <a:solidFill>
                      <a:prstClr val="white"/>
                    </a:solidFill>
                    <a:latin typeface="TheSansOffice" panose="020B0503040302060204"/>
                  </a:rPr>
                  <a:t>Digital Apps</a:t>
                </a:r>
              </a:p>
              <a:p>
                <a:pPr algn="ctr" defTabSz="685715">
                  <a:defRPr/>
                </a:pPr>
                <a:r>
                  <a:rPr lang="en-IN" sz="750">
                    <a:solidFill>
                      <a:prstClr val="white"/>
                    </a:solidFill>
                    <a:latin typeface="TheSansOffice" panose="020B0503040302060204"/>
                  </a:rPr>
                  <a:t>Managed Services</a:t>
                </a:r>
                <a:endParaRPr lang="en-US" sz="750">
                  <a:solidFill>
                    <a:prstClr val="white"/>
                  </a:solidFill>
                  <a:latin typeface="TheSansOffice" panose="020B0503040302060204"/>
                </a:endParaRPr>
              </a:p>
            </p:txBody>
          </p:sp>
          <p:pic>
            <p:nvPicPr>
              <p:cNvPr id="39" name="Graphic 38">
                <a:extLst>
                  <a:ext uri="{FF2B5EF4-FFF2-40B4-BE49-F238E27FC236}">
                    <a16:creationId xmlns:a16="http://schemas.microsoft.com/office/drawing/2014/main" id="{A459D876-E410-29A0-B289-AD68C696D56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6032617" y="2671618"/>
                <a:ext cx="332707" cy="334642"/>
              </a:xfrm>
              <a:prstGeom prst="rect">
                <a:avLst/>
              </a:prstGeom>
            </p:spPr>
          </p:pic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649D4488-3AC4-55DD-8DB2-F239A83EEC41}"/>
                </a:ext>
              </a:extLst>
            </p:cNvPr>
            <p:cNvGrpSpPr/>
            <p:nvPr/>
          </p:nvGrpSpPr>
          <p:grpSpPr>
            <a:xfrm>
              <a:off x="6691355" y="2565727"/>
              <a:ext cx="945000" cy="886833"/>
              <a:chOff x="6784264" y="2563771"/>
              <a:chExt cx="945000" cy="886833"/>
            </a:xfrm>
          </p:grpSpPr>
          <p:sp>
            <p:nvSpPr>
              <p:cNvPr id="34" name="Flowchart: Connector 21">
                <a:extLst>
                  <a:ext uri="{FF2B5EF4-FFF2-40B4-BE49-F238E27FC236}">
                    <a16:creationId xmlns:a16="http://schemas.microsoft.com/office/drawing/2014/main" id="{FDF74EAB-F1FB-10D3-946B-98E7AF18A4A9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700000">
                <a:off x="6989051" y="2563771"/>
                <a:ext cx="535427" cy="535427"/>
              </a:xfrm>
              <a:prstGeom prst="flowChartConnector">
                <a:avLst/>
              </a:prstGeom>
              <a:solidFill>
                <a:srgbClr val="BED730"/>
              </a:solidFill>
              <a:ln w="3175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585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917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75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833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792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750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7093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6678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514250">
                  <a:defRPr/>
                </a:pPr>
                <a:endParaRPr lang="en-IN" sz="1013">
                  <a:solidFill>
                    <a:prstClr val="white"/>
                  </a:solidFill>
                  <a:latin typeface="Trebuchet MS"/>
                </a:endParaRP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B804EDDC-89BA-ED15-D01D-6B11C7D28A0C}"/>
                  </a:ext>
                </a:extLst>
              </p:cNvPr>
              <p:cNvSpPr txBox="1"/>
              <p:nvPr/>
            </p:nvSpPr>
            <p:spPr>
              <a:xfrm>
                <a:off x="6784264" y="3127439"/>
                <a:ext cx="945000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585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917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75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833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792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750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7093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6678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685715">
                  <a:defRPr/>
                </a:pPr>
                <a:r>
                  <a:rPr lang="en-IN" sz="750">
                    <a:solidFill>
                      <a:prstClr val="white"/>
                    </a:solidFill>
                    <a:latin typeface="TheSansOffice" panose="020B0503040302060204"/>
                  </a:rPr>
                  <a:t>Industry Apps</a:t>
                </a:r>
              </a:p>
              <a:p>
                <a:pPr algn="ctr" defTabSz="685715">
                  <a:defRPr/>
                </a:pPr>
                <a:r>
                  <a:rPr lang="en-IN" sz="750">
                    <a:solidFill>
                      <a:prstClr val="white"/>
                    </a:solidFill>
                    <a:latin typeface="TheSansOffice" panose="020B0503040302060204"/>
                  </a:rPr>
                  <a:t>Managed Services</a:t>
                </a:r>
                <a:endParaRPr lang="en-US" sz="750">
                  <a:solidFill>
                    <a:prstClr val="white"/>
                  </a:solidFill>
                  <a:latin typeface="TheSansOffice" panose="020B0503040302060204"/>
                </a:endParaRPr>
              </a:p>
            </p:txBody>
          </p:sp>
          <p:pic>
            <p:nvPicPr>
              <p:cNvPr id="36" name="Picture 35" descr="A black background with a black square&#10;&#10;Description automatically generated with medium confidence">
                <a:extLst>
                  <a:ext uri="{FF2B5EF4-FFF2-40B4-BE49-F238E27FC236}">
                    <a16:creationId xmlns:a16="http://schemas.microsoft.com/office/drawing/2014/main" id="{C48DDF85-0992-AFA4-67BA-693C04C19BC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54416" y="2686424"/>
                <a:ext cx="404697" cy="346379"/>
              </a:xfrm>
              <a:prstGeom prst="rect">
                <a:avLst/>
              </a:prstGeom>
            </p:spPr>
          </p:pic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CE40AEAC-B7F0-1F19-F7FE-B2088C27567D}"/>
                </a:ext>
              </a:extLst>
            </p:cNvPr>
            <p:cNvGrpSpPr/>
            <p:nvPr/>
          </p:nvGrpSpPr>
          <p:grpSpPr>
            <a:xfrm>
              <a:off x="4622213" y="2565721"/>
              <a:ext cx="945000" cy="892360"/>
              <a:chOff x="4675343" y="2558244"/>
              <a:chExt cx="945000" cy="892360"/>
            </a:xfrm>
          </p:grpSpPr>
          <p:sp>
            <p:nvSpPr>
              <p:cNvPr id="31" name="Flowchart: Connector 13">
                <a:extLst>
                  <a:ext uri="{FF2B5EF4-FFF2-40B4-BE49-F238E27FC236}">
                    <a16:creationId xmlns:a16="http://schemas.microsoft.com/office/drawing/2014/main" id="{8222FD28-CFFF-69A2-8473-60537F91D56D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700000">
                <a:off x="4880130" y="2558244"/>
                <a:ext cx="535427" cy="535427"/>
              </a:xfrm>
              <a:prstGeom prst="flowChartConnector">
                <a:avLst/>
              </a:prstGeom>
              <a:solidFill>
                <a:srgbClr val="BED730"/>
              </a:solidFill>
              <a:ln w="3175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585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917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75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833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792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750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7093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6678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514250">
                  <a:defRPr/>
                </a:pPr>
                <a:endParaRPr lang="en-IN" sz="1013">
                  <a:solidFill>
                    <a:prstClr val="white"/>
                  </a:solidFill>
                  <a:latin typeface="Trebuchet MS"/>
                </a:endParaRP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F27A64D5-7204-78FF-F8A4-DBA47C0CB0D9}"/>
                  </a:ext>
                </a:extLst>
              </p:cNvPr>
              <p:cNvSpPr txBox="1"/>
              <p:nvPr/>
            </p:nvSpPr>
            <p:spPr>
              <a:xfrm>
                <a:off x="4675343" y="3127439"/>
                <a:ext cx="945000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585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917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75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833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792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750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7093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6678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685715">
                  <a:defRPr/>
                </a:pPr>
                <a:r>
                  <a:rPr lang="en-IN" sz="750">
                    <a:solidFill>
                      <a:prstClr val="white"/>
                    </a:solidFill>
                    <a:latin typeface="TheSansOffice" panose="020B0503040302060204"/>
                  </a:rPr>
                  <a:t>Cloud &amp; IT</a:t>
                </a:r>
              </a:p>
              <a:p>
                <a:pPr algn="ctr" defTabSz="685715">
                  <a:defRPr/>
                </a:pPr>
                <a:r>
                  <a:rPr lang="en-IN" sz="750">
                    <a:solidFill>
                      <a:prstClr val="white"/>
                    </a:solidFill>
                    <a:latin typeface="TheSansOffice" panose="020B0503040302060204"/>
                  </a:rPr>
                  <a:t>Managed Services</a:t>
                </a:r>
                <a:endParaRPr lang="en-US" sz="750">
                  <a:solidFill>
                    <a:prstClr val="white"/>
                  </a:solidFill>
                  <a:latin typeface="TheSansOffice" panose="020B0503040302060204"/>
                </a:endParaRPr>
              </a:p>
            </p:txBody>
          </p:sp>
          <p:pic>
            <p:nvPicPr>
              <p:cNvPr id="33" name="Picture 32" descr="A black background with a black square&#10;&#10;Description automatically generated with medium confidence">
                <a:extLst>
                  <a:ext uri="{FF2B5EF4-FFF2-40B4-BE49-F238E27FC236}">
                    <a16:creationId xmlns:a16="http://schemas.microsoft.com/office/drawing/2014/main" id="{C723B5A9-21C0-7C86-B941-0113A20BFBB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55648" y="2648839"/>
                <a:ext cx="384392" cy="369318"/>
              </a:xfrm>
              <a:prstGeom prst="rect">
                <a:avLst/>
              </a:prstGeom>
            </p:spPr>
          </p:pic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E51CA8DD-3552-DC20-C0B8-857CFBF8351D}"/>
                </a:ext>
              </a:extLst>
            </p:cNvPr>
            <p:cNvGrpSpPr/>
            <p:nvPr/>
          </p:nvGrpSpPr>
          <p:grpSpPr>
            <a:xfrm>
              <a:off x="2553071" y="2565727"/>
              <a:ext cx="945000" cy="879378"/>
              <a:chOff x="2568712" y="2571226"/>
              <a:chExt cx="945000" cy="879378"/>
            </a:xfrm>
          </p:grpSpPr>
          <p:sp>
            <p:nvSpPr>
              <p:cNvPr id="28" name="Flowchart: Connector 7">
                <a:extLst>
                  <a:ext uri="{FF2B5EF4-FFF2-40B4-BE49-F238E27FC236}">
                    <a16:creationId xmlns:a16="http://schemas.microsoft.com/office/drawing/2014/main" id="{67F9E2E3-078A-FD77-CDF9-BC0A70B31A1F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700000">
                <a:off x="2773498" y="2571226"/>
                <a:ext cx="535427" cy="535427"/>
              </a:xfrm>
              <a:prstGeom prst="flowChartConnector">
                <a:avLst/>
              </a:prstGeom>
              <a:solidFill>
                <a:srgbClr val="BED730"/>
              </a:solidFill>
              <a:ln w="3175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585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917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75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833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792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750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7093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6678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514250">
                  <a:defRPr/>
                </a:pPr>
                <a:endParaRPr lang="en-IN" sz="1013">
                  <a:solidFill>
                    <a:prstClr val="white"/>
                  </a:solidFill>
                  <a:latin typeface="Trebuchet MS"/>
                </a:endParaRP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D8719ECE-D2C6-DB43-FE16-A0EDBEC1B1CA}"/>
                  </a:ext>
                </a:extLst>
              </p:cNvPr>
              <p:cNvSpPr txBox="1"/>
              <p:nvPr/>
            </p:nvSpPr>
            <p:spPr>
              <a:xfrm>
                <a:off x="2568712" y="3127439"/>
                <a:ext cx="945000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585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917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75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833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792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750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7093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6678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685715">
                  <a:defRPr/>
                </a:pPr>
                <a:r>
                  <a:rPr lang="pt-BR" sz="750">
                    <a:solidFill>
                      <a:prstClr val="white"/>
                    </a:solidFill>
                    <a:latin typeface="TheSansOffice" panose="020B0503040302060204"/>
                  </a:rPr>
                  <a:t>Data Center</a:t>
                </a:r>
              </a:p>
              <a:p>
                <a:pPr algn="ctr" defTabSz="685715">
                  <a:defRPr/>
                </a:pPr>
                <a:r>
                  <a:rPr lang="pt-BR" sz="750">
                    <a:solidFill>
                      <a:prstClr val="white"/>
                    </a:solidFill>
                    <a:latin typeface="TheSansOffice" panose="020B0503040302060204"/>
                  </a:rPr>
                  <a:t>Colo Services</a:t>
                </a:r>
                <a:endParaRPr lang="en-US" sz="750">
                  <a:solidFill>
                    <a:prstClr val="white"/>
                  </a:solidFill>
                  <a:latin typeface="TheSansOffice" panose="020B0503040302060204"/>
                </a:endParaRPr>
              </a:p>
            </p:txBody>
          </p:sp>
          <p:pic>
            <p:nvPicPr>
              <p:cNvPr id="30" name="Picture 29" descr="A black background with a black square&#10;&#10;Description automatically generated with medium confidence">
                <a:extLst>
                  <a:ext uri="{FF2B5EF4-FFF2-40B4-BE49-F238E27FC236}">
                    <a16:creationId xmlns:a16="http://schemas.microsoft.com/office/drawing/2014/main" id="{0ED629A4-D17B-15A2-87DD-2506DF96E18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70180" y="2639048"/>
                <a:ext cx="342065" cy="356621"/>
              </a:xfrm>
              <a:prstGeom prst="rect">
                <a:avLst/>
              </a:prstGeom>
            </p:spPr>
          </p:pic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66B6F862-2CC3-B1FB-A002-B83317406C5B}"/>
                </a:ext>
              </a:extLst>
            </p:cNvPr>
            <p:cNvGrpSpPr/>
            <p:nvPr/>
          </p:nvGrpSpPr>
          <p:grpSpPr>
            <a:xfrm>
              <a:off x="3587642" y="2565722"/>
              <a:ext cx="945000" cy="892361"/>
              <a:chOff x="4099500" y="2558244"/>
              <a:chExt cx="945000" cy="892360"/>
            </a:xfrm>
          </p:grpSpPr>
          <p:sp>
            <p:nvSpPr>
              <p:cNvPr id="25" name="Flowchart: Connector 43">
                <a:extLst>
                  <a:ext uri="{FF2B5EF4-FFF2-40B4-BE49-F238E27FC236}">
                    <a16:creationId xmlns:a16="http://schemas.microsoft.com/office/drawing/2014/main" id="{5843BE33-8847-80CC-B782-BF252746F2F8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700000">
                <a:off x="4304287" y="2558244"/>
                <a:ext cx="535427" cy="535427"/>
              </a:xfrm>
              <a:prstGeom prst="flowChartConnector">
                <a:avLst/>
              </a:prstGeom>
              <a:solidFill>
                <a:srgbClr val="BED730"/>
              </a:solidFill>
              <a:ln w="3175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585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917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75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833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792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750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7093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6678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514250">
                  <a:defRPr/>
                </a:pPr>
                <a:endParaRPr lang="en-IN" sz="1013">
                  <a:solidFill>
                    <a:prstClr val="white"/>
                  </a:solidFill>
                  <a:latin typeface="Trebuchet MS"/>
                </a:endParaRP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ADCFCBF5-63A9-8C11-ACFE-6AF002ED3567}"/>
                  </a:ext>
                </a:extLst>
              </p:cNvPr>
              <p:cNvSpPr txBox="1"/>
              <p:nvPr/>
            </p:nvSpPr>
            <p:spPr>
              <a:xfrm>
                <a:off x="4099500" y="3127439"/>
                <a:ext cx="945000" cy="32316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t">
                <a:spAutoFit/>
              </a:bodyPr>
              <a:lstStyle>
                <a:defPPr>
                  <a:defRPr lang="en-US"/>
                </a:defPPr>
                <a:lvl1pPr marL="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585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917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75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833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792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750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7093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6678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685715">
                  <a:defRPr/>
                </a:pPr>
                <a:r>
                  <a:rPr lang="en-IN" sz="750">
                    <a:solidFill>
                      <a:prstClr val="white"/>
                    </a:solidFill>
                    <a:latin typeface="TheSansOffice" panose="020B0503040302060204"/>
                  </a:rPr>
                  <a:t>CloudInfinit</a:t>
                </a:r>
                <a:r>
                  <a:rPr lang="en-IN" sz="750" baseline="30000">
                    <a:solidFill>
                      <a:srgbClr val="BBD42F"/>
                    </a:solidFill>
                    <a:latin typeface="TheSansOffice" panose="020B0503040302060204"/>
                  </a:rPr>
                  <a:t>+AI</a:t>
                </a:r>
                <a:r>
                  <a:rPr lang="en-IN" sz="750">
                    <a:solidFill>
                      <a:prstClr val="white"/>
                    </a:solidFill>
                    <a:latin typeface="TheSansOffice" panose="020B0503040302060204"/>
                  </a:rPr>
                  <a:t> </a:t>
                </a:r>
              </a:p>
              <a:p>
                <a:pPr algn="ctr" defTabSz="685715">
                  <a:defRPr/>
                </a:pPr>
                <a:r>
                  <a:rPr lang="en-IN" sz="750">
                    <a:solidFill>
                      <a:prstClr val="white"/>
                    </a:solidFill>
                    <a:latin typeface="TheSansOffice" panose="020B0503040302060204"/>
                  </a:rPr>
                  <a:t>GPU Cloud</a:t>
                </a:r>
                <a:endParaRPr lang="en-US" sz="750">
                  <a:solidFill>
                    <a:prstClr val="white"/>
                  </a:solidFill>
                  <a:latin typeface="TheSansOffice" panose="020B0503040302060204"/>
                </a:endParaRPr>
              </a:p>
            </p:txBody>
          </p:sp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7909DB00-7F07-F1C5-4BC7-0D1C76710D7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sharpenSoften amount="-50000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369911" y="2688163"/>
                <a:ext cx="404178" cy="254943"/>
              </a:xfrm>
              <a:prstGeom prst="rect">
                <a:avLst/>
              </a:prstGeom>
            </p:spPr>
          </p:pic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5F27CB19-1DFE-C2F7-FA04-F001E4D2F757}"/>
                </a:ext>
              </a:extLst>
            </p:cNvPr>
            <p:cNvGrpSpPr/>
            <p:nvPr/>
          </p:nvGrpSpPr>
          <p:grpSpPr>
            <a:xfrm>
              <a:off x="1518500" y="2565721"/>
              <a:ext cx="945000" cy="869614"/>
              <a:chOff x="1508631" y="2580990"/>
              <a:chExt cx="945000" cy="869614"/>
            </a:xfrm>
          </p:grpSpPr>
          <p:sp>
            <p:nvSpPr>
              <p:cNvPr id="22" name="Flowchart: Connector 11">
                <a:extLst>
                  <a:ext uri="{FF2B5EF4-FFF2-40B4-BE49-F238E27FC236}">
                    <a16:creationId xmlns:a16="http://schemas.microsoft.com/office/drawing/2014/main" id="{4DF6F9C6-565E-2AF4-AD26-6E9F44B68152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700000">
                <a:off x="1713418" y="2580990"/>
                <a:ext cx="535427" cy="535427"/>
              </a:xfrm>
              <a:prstGeom prst="flowChartConnector">
                <a:avLst/>
              </a:prstGeom>
              <a:solidFill>
                <a:srgbClr val="BED730"/>
              </a:solidFill>
              <a:ln w="3175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585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917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75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833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792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750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7093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6678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514250">
                  <a:defRPr/>
                </a:pPr>
                <a:endParaRPr lang="en-IN" sz="1013">
                  <a:solidFill>
                    <a:prstClr val="white"/>
                  </a:solidFill>
                  <a:latin typeface="Trebuchet MS"/>
                </a:endParaRP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49B7287-C7B9-502C-43AD-F2988B76EEA4}"/>
                  </a:ext>
                </a:extLst>
              </p:cNvPr>
              <p:cNvSpPr txBox="1"/>
              <p:nvPr/>
            </p:nvSpPr>
            <p:spPr>
              <a:xfrm>
                <a:off x="1508631" y="3127439"/>
                <a:ext cx="945000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585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917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75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833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792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750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7093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6678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685715">
                  <a:defRPr/>
                </a:pPr>
                <a:r>
                  <a:rPr lang="en-IN" sz="750">
                    <a:solidFill>
                      <a:prstClr val="white"/>
                    </a:solidFill>
                    <a:latin typeface="TheSansOffice" panose="020B0503040302060204"/>
                  </a:rPr>
                  <a:t>Network Digital </a:t>
                </a:r>
              </a:p>
              <a:p>
                <a:pPr algn="ctr" defTabSz="685715">
                  <a:defRPr/>
                </a:pPr>
                <a:r>
                  <a:rPr lang="en-IN" sz="750">
                    <a:solidFill>
                      <a:prstClr val="white"/>
                    </a:solidFill>
                    <a:latin typeface="TheSansOffice" panose="020B0503040302060204"/>
                  </a:rPr>
                  <a:t>Managed Services</a:t>
                </a:r>
                <a:endParaRPr lang="en-US" sz="750">
                  <a:solidFill>
                    <a:prstClr val="white"/>
                  </a:solidFill>
                  <a:latin typeface="TheSansOffice" panose="020B0503040302060204"/>
                </a:endParaRPr>
              </a:p>
            </p:txBody>
          </p:sp>
          <p:pic>
            <p:nvPicPr>
              <p:cNvPr id="24" name="Graphic 23">
                <a:extLst>
                  <a:ext uri="{FF2B5EF4-FFF2-40B4-BE49-F238E27FC236}">
                    <a16:creationId xmlns:a16="http://schemas.microsoft.com/office/drawing/2014/main" id="{36D8FD71-0177-525F-222C-6D8E1428791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1776109" y="2665997"/>
                <a:ext cx="410045" cy="374389"/>
              </a:xfrm>
              <a:prstGeom prst="rect">
                <a:avLst/>
              </a:prstGeom>
            </p:spPr>
          </p:pic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3D4F4ECE-CECA-B273-829A-537A74DF9742}"/>
                </a:ext>
              </a:extLst>
            </p:cNvPr>
            <p:cNvGrpSpPr/>
            <p:nvPr/>
          </p:nvGrpSpPr>
          <p:grpSpPr>
            <a:xfrm>
              <a:off x="7725925" y="2565721"/>
              <a:ext cx="945000" cy="862162"/>
              <a:chOff x="7837240" y="2588442"/>
              <a:chExt cx="945000" cy="862162"/>
            </a:xfrm>
          </p:grpSpPr>
          <p:sp>
            <p:nvSpPr>
              <p:cNvPr id="19" name="Flowchart: Connector 15">
                <a:extLst>
                  <a:ext uri="{FF2B5EF4-FFF2-40B4-BE49-F238E27FC236}">
                    <a16:creationId xmlns:a16="http://schemas.microsoft.com/office/drawing/2014/main" id="{E7296B7C-9751-04E7-4282-535CDBB2D5C6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700000">
                <a:off x="8042026" y="2588442"/>
                <a:ext cx="535427" cy="535427"/>
              </a:xfrm>
              <a:prstGeom prst="flowChartConnector">
                <a:avLst/>
              </a:prstGeom>
              <a:solidFill>
                <a:srgbClr val="BED730"/>
              </a:solidFill>
              <a:ln w="3175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585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917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75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833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792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750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7093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6678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514250">
                  <a:defRPr/>
                </a:pPr>
                <a:endParaRPr lang="en-IN" sz="1013">
                  <a:solidFill>
                    <a:prstClr val="white"/>
                  </a:solidFill>
                  <a:latin typeface="Trebuchet MS"/>
                </a:endParaRP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04C1430-6470-11B8-27A5-931603B7D541}"/>
                  </a:ext>
                </a:extLst>
              </p:cNvPr>
              <p:cNvSpPr txBox="1"/>
              <p:nvPr/>
            </p:nvSpPr>
            <p:spPr>
              <a:xfrm>
                <a:off x="7837240" y="3127439"/>
                <a:ext cx="945000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585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917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75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833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792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750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7093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6678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685715">
                  <a:defRPr/>
                </a:pPr>
                <a:r>
                  <a:rPr lang="en-IN" sz="750">
                    <a:solidFill>
                      <a:prstClr val="white"/>
                    </a:solidFill>
                    <a:latin typeface="TheSansOffice" panose="020B0503040302060204"/>
                  </a:rPr>
                  <a:t>Security </a:t>
                </a:r>
              </a:p>
              <a:p>
                <a:pPr algn="ctr" defTabSz="685715">
                  <a:defRPr/>
                </a:pPr>
                <a:r>
                  <a:rPr lang="en-IN" sz="750">
                    <a:solidFill>
                      <a:prstClr val="white"/>
                    </a:solidFill>
                    <a:latin typeface="TheSansOffice" panose="020B0503040302060204"/>
                  </a:rPr>
                  <a:t>Managed Services</a:t>
                </a:r>
                <a:endParaRPr lang="en-US" sz="750">
                  <a:solidFill>
                    <a:prstClr val="white"/>
                  </a:solidFill>
                  <a:latin typeface="TheSansOffice" panose="020B0503040302060204"/>
                </a:endParaRPr>
              </a:p>
            </p:txBody>
          </p:sp>
          <p:pic>
            <p:nvPicPr>
              <p:cNvPr id="21" name="Graphic 20">
                <a:extLst>
                  <a:ext uri="{FF2B5EF4-FFF2-40B4-BE49-F238E27FC236}">
                    <a16:creationId xmlns:a16="http://schemas.microsoft.com/office/drawing/2014/main" id="{305A6160-71BD-0563-BCB8-5E87AA50F2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p:blipFill>
            <p:spPr>
              <a:xfrm>
                <a:off x="8184046" y="2703288"/>
                <a:ext cx="251389" cy="334642"/>
              </a:xfrm>
              <a:prstGeom prst="rect">
                <a:avLst/>
              </a:prstGeom>
            </p:spPr>
          </p:pic>
        </p:grp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67260199-DB8F-4B75-5B3C-D0D46A8F6F31}"/>
              </a:ext>
            </a:extLst>
          </p:cNvPr>
          <p:cNvGrpSpPr/>
          <p:nvPr/>
        </p:nvGrpSpPr>
        <p:grpSpPr>
          <a:xfrm>
            <a:off x="738318" y="744619"/>
            <a:ext cx="7667369" cy="900670"/>
            <a:chOff x="405362" y="318692"/>
            <a:chExt cx="7667369" cy="900669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715C04CA-6BD7-848D-E62C-6E1357B2C82C}"/>
                </a:ext>
              </a:extLst>
            </p:cNvPr>
            <p:cNvSpPr txBox="1"/>
            <p:nvPr/>
          </p:nvSpPr>
          <p:spPr>
            <a:xfrm>
              <a:off x="2515669" y="759250"/>
              <a:ext cx="98102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57142">
                <a:defRPr/>
              </a:pPr>
              <a:r>
                <a:rPr lang="en-US" sz="800">
                  <a:solidFill>
                    <a:prstClr val="white"/>
                  </a:solidFill>
                  <a:latin typeface="Trebuchet MS"/>
                </a:rPr>
                <a:t>Award for Sustainability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40B88196-DDF6-4A6D-F181-C51A60123DE8}"/>
                </a:ext>
              </a:extLst>
            </p:cNvPr>
            <p:cNvSpPr txBox="1"/>
            <p:nvPr/>
          </p:nvSpPr>
          <p:spPr>
            <a:xfrm>
              <a:off x="3327106" y="746406"/>
              <a:ext cx="86784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57142">
                <a:defRPr/>
              </a:pPr>
              <a:r>
                <a:rPr lang="en-US" sz="800">
                  <a:solidFill>
                    <a:prstClr val="white"/>
                  </a:solidFill>
                  <a:latin typeface="Trebuchet MS"/>
                </a:rPr>
                <a:t>Innovation in Data Center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1921EF92-A215-100F-7E15-C21DC0585CB9}"/>
                </a:ext>
              </a:extLst>
            </p:cNvPr>
            <p:cNvSpPr txBox="1"/>
            <p:nvPr/>
          </p:nvSpPr>
          <p:spPr>
            <a:xfrm>
              <a:off x="5081696" y="729759"/>
              <a:ext cx="106189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57142">
                <a:defRPr/>
              </a:pPr>
              <a:r>
                <a:rPr lang="en-US" sz="800">
                  <a:solidFill>
                    <a:prstClr val="white"/>
                  </a:solidFill>
                  <a:latin typeface="Trebuchet MS"/>
                </a:rPr>
                <a:t>Best in </a:t>
              </a:r>
            </a:p>
            <a:p>
              <a:pPr algn="ctr" defTabSz="457142">
                <a:defRPr/>
              </a:pPr>
              <a:r>
                <a:rPr lang="en-US" sz="800">
                  <a:solidFill>
                    <a:prstClr val="white"/>
                  </a:solidFill>
                  <a:latin typeface="Trebuchet MS"/>
                </a:rPr>
                <a:t>Services Industry</a:t>
              </a:r>
            </a:p>
          </p:txBody>
        </p:sp>
        <p:pic>
          <p:nvPicPr>
            <p:cNvPr id="47" name="Picture 46" descr="A logo with a sun&#10;&#10;Description automatically generated">
              <a:extLst>
                <a:ext uri="{FF2B5EF4-FFF2-40B4-BE49-F238E27FC236}">
                  <a16:creationId xmlns:a16="http://schemas.microsoft.com/office/drawing/2014/main" id="{8C9DD727-12DA-74F2-7240-64E6CDD18444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12027" y="488244"/>
              <a:ext cx="496691" cy="233600"/>
            </a:xfrm>
            <a:prstGeom prst="rect">
              <a:avLst/>
            </a:prstGeom>
          </p:spPr>
        </p:pic>
        <p:pic>
          <p:nvPicPr>
            <p:cNvPr id="48" name="Picture 47" descr="A blue and black logo&#10;&#10;Description automatically generated">
              <a:extLst>
                <a:ext uri="{FF2B5EF4-FFF2-40B4-BE49-F238E27FC236}">
                  <a16:creationId xmlns:a16="http://schemas.microsoft.com/office/drawing/2014/main" id="{A4525817-CC15-6EA0-2E19-717B660645B1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email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rightnessContrast bright="100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92609" y="401068"/>
              <a:ext cx="434385" cy="320776"/>
            </a:xfrm>
            <a:prstGeom prst="rect">
              <a:avLst/>
            </a:prstGeom>
          </p:spPr>
        </p:pic>
        <p:pic>
          <p:nvPicPr>
            <p:cNvPr id="49" name="Picture 48" descr="A red white and blue sign&#10;&#10;Description automatically generated">
              <a:extLst>
                <a:ext uri="{FF2B5EF4-FFF2-40B4-BE49-F238E27FC236}">
                  <a16:creationId xmlns:a16="http://schemas.microsoft.com/office/drawing/2014/main" id="{C1D643D9-A248-DAFD-252D-BA989589477C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56133" y="488245"/>
              <a:ext cx="500100" cy="233599"/>
            </a:xfrm>
            <a:prstGeom prst="rect">
              <a:avLst/>
            </a:prstGeom>
          </p:spPr>
        </p:pic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34AEDE6B-327E-0D95-67F7-9475396B9440}"/>
                </a:ext>
              </a:extLst>
            </p:cNvPr>
            <p:cNvSpPr txBox="1"/>
            <p:nvPr/>
          </p:nvSpPr>
          <p:spPr>
            <a:xfrm>
              <a:off x="7010837" y="716213"/>
              <a:ext cx="106189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57142">
                <a:defRPr/>
              </a:pPr>
              <a:r>
                <a:rPr lang="en-US" sz="800">
                  <a:solidFill>
                    <a:prstClr val="white"/>
                  </a:solidFill>
                  <a:latin typeface="Trebuchet MS"/>
                </a:rPr>
                <a:t>Managed Network Services - MQ</a:t>
              </a:r>
            </a:p>
          </p:txBody>
        </p:sp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892DCDB1-4669-82D3-1E1C-1450A647CA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email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brightnessContrast bright="100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178663" y="570272"/>
              <a:ext cx="659013" cy="151572"/>
            </a:xfrm>
            <a:prstGeom prst="rect">
              <a:avLst/>
            </a:prstGeom>
          </p:spPr>
        </p:pic>
        <p:pic>
          <p:nvPicPr>
            <p:cNvPr id="52" name="Picture 51" descr="Logos &amp; Brand Guidelines | NVIDIA">
              <a:extLst>
                <a:ext uri="{FF2B5EF4-FFF2-40B4-BE49-F238E27FC236}">
                  <a16:creationId xmlns:a16="http://schemas.microsoft.com/office/drawing/2014/main" id="{CBE5C441-5125-8883-858B-474D607DAC0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6846" y="385452"/>
              <a:ext cx="600700" cy="3363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F7834F9C-4893-59CE-8252-BCCA346BAE8B}"/>
                </a:ext>
              </a:extLst>
            </p:cNvPr>
            <p:cNvSpPr txBox="1"/>
            <p:nvPr/>
          </p:nvSpPr>
          <p:spPr>
            <a:xfrm>
              <a:off x="3965209" y="757697"/>
              <a:ext cx="1393480" cy="461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09540">
                <a:defRPr/>
              </a:pPr>
              <a:r>
                <a:rPr lang="en-US" sz="800">
                  <a:solidFill>
                    <a:prstClr val="white"/>
                  </a:solidFill>
                  <a:latin typeface="Trebuchet MS"/>
                </a:rPr>
                <a:t>India’s 1</a:t>
              </a:r>
              <a:r>
                <a:rPr lang="en-US" sz="800" baseline="30000">
                  <a:solidFill>
                    <a:prstClr val="white"/>
                  </a:solidFill>
                  <a:latin typeface="Trebuchet MS"/>
                </a:rPr>
                <a:t>st</a:t>
              </a:r>
              <a:r>
                <a:rPr lang="en-US" sz="800">
                  <a:solidFill>
                    <a:prstClr val="white"/>
                  </a:solidFill>
                  <a:latin typeface="Trebuchet MS"/>
                </a:rPr>
                <a:t> Nvidia </a:t>
              </a:r>
            </a:p>
            <a:p>
              <a:pPr algn="ctr" defTabSz="609540">
                <a:defRPr/>
              </a:pPr>
              <a:r>
                <a:rPr lang="en-US" sz="800">
                  <a:solidFill>
                    <a:prstClr val="white"/>
                  </a:solidFill>
                  <a:latin typeface="Trebuchet MS"/>
                </a:rPr>
                <a:t>DGX Ready Liquid &amp; </a:t>
              </a:r>
            </a:p>
            <a:p>
              <a:pPr algn="ctr" defTabSz="609540">
                <a:defRPr/>
              </a:pPr>
              <a:r>
                <a:rPr lang="en-US" sz="800">
                  <a:solidFill>
                    <a:prstClr val="white"/>
                  </a:solidFill>
                  <a:latin typeface="Trebuchet MS"/>
                </a:rPr>
                <a:t>Air Cooled DCs</a:t>
              </a:r>
              <a:endParaRPr lang="en-IN" sz="800">
                <a:solidFill>
                  <a:prstClr val="white"/>
                </a:solidFill>
                <a:latin typeface="Trebuchet MS"/>
              </a:endParaRPr>
            </a:p>
          </p:txBody>
        </p:sp>
        <p:pic>
          <p:nvPicPr>
            <p:cNvPr id="54" name="Picture 2" descr="India Primetime', ET BrandEquity">
              <a:extLst>
                <a:ext uri="{FF2B5EF4-FFF2-40B4-BE49-F238E27FC236}">
                  <a16:creationId xmlns:a16="http://schemas.microsoft.com/office/drawing/2014/main" id="{A40DD540-EBBF-E02F-1D4E-C28484850C2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1493" y="406031"/>
              <a:ext cx="294965" cy="3158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9065B0B6-AB7E-1AE5-7BED-0C69D90957F6}"/>
                </a:ext>
              </a:extLst>
            </p:cNvPr>
            <p:cNvSpPr txBox="1"/>
            <p:nvPr/>
          </p:nvSpPr>
          <p:spPr>
            <a:xfrm>
              <a:off x="1518500" y="758907"/>
              <a:ext cx="120815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749">
                <a:defRPr/>
              </a:pPr>
              <a:r>
                <a:rPr lang="en-US" sz="800">
                  <a:solidFill>
                    <a:prstClr val="white"/>
                  </a:solidFill>
                  <a:latin typeface="Trebuchet MS"/>
                </a:rPr>
                <a:t>Best Future-Proof Data Center Project</a:t>
              </a:r>
            </a:p>
          </p:txBody>
        </p:sp>
        <p:pic>
          <p:nvPicPr>
            <p:cNvPr id="56" name="Picture 2" descr="Partner Content - IDC European Utilities Summit 2021">
              <a:extLst>
                <a:ext uri="{FF2B5EF4-FFF2-40B4-BE49-F238E27FC236}">
                  <a16:creationId xmlns:a16="http://schemas.microsoft.com/office/drawing/2014/main" id="{EC81D9B8-2BB6-7355-1256-4DAE80CF1F6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6577" y="475514"/>
              <a:ext cx="847482" cy="2542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066FBB13-3CA5-EC12-13F4-80076686FB13}"/>
                </a:ext>
              </a:extLst>
            </p:cNvPr>
            <p:cNvSpPr txBox="1"/>
            <p:nvPr/>
          </p:nvSpPr>
          <p:spPr>
            <a:xfrm>
              <a:off x="6030245" y="727327"/>
              <a:ext cx="1061894" cy="461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57142">
                <a:defRPr/>
              </a:pPr>
              <a:r>
                <a:rPr lang="en-US" sz="800">
                  <a:solidFill>
                    <a:prstClr val="white"/>
                  </a:solidFill>
                  <a:latin typeface="Trebuchet MS"/>
                </a:rPr>
                <a:t>DC Services India &amp; ​Managed Cloud Services APAC ​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3699D346-C052-881F-515A-04BA5A131A9D}"/>
                </a:ext>
              </a:extLst>
            </p:cNvPr>
            <p:cNvSpPr txBox="1"/>
            <p:nvPr/>
          </p:nvSpPr>
          <p:spPr>
            <a:xfrm>
              <a:off x="405362" y="758907"/>
              <a:ext cx="120815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 defTabSz="685783">
                <a:defRPr sz="800">
                  <a:solidFill>
                    <a:prstClr val="white"/>
                  </a:solidFill>
                  <a:latin typeface="Trebuchet MS"/>
                </a:defRPr>
              </a:lvl1pPr>
            </a:lstStyle>
            <a:p>
              <a:pPr defTabSz="685749">
                <a:defRPr/>
              </a:pPr>
              <a:r>
                <a:rPr lang="en-US"/>
                <a:t>CIO Choice 2025 for </a:t>
              </a:r>
            </a:p>
            <a:p>
              <a:pPr defTabSz="685749">
                <a:defRPr/>
              </a:pPr>
              <a:r>
                <a:rPr lang="en-US"/>
                <a:t>AI Ready Data Centers</a:t>
              </a:r>
            </a:p>
          </p:txBody>
        </p:sp>
        <p:pic>
          <p:nvPicPr>
            <p:cNvPr id="59" name="Picture 58" descr="A gold medal with a red strap&#10;&#10;AI-generated content may be incorrect.">
              <a:extLst>
                <a:ext uri="{FF2B5EF4-FFF2-40B4-BE49-F238E27FC236}">
                  <a16:creationId xmlns:a16="http://schemas.microsoft.com/office/drawing/2014/main" id="{446CC31B-B02E-CA73-0E28-06085CBC44CD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1527" y="318692"/>
              <a:ext cx="403152" cy="403152"/>
            </a:xfrm>
            <a:prstGeom prst="rect">
              <a:avLst/>
            </a:prstGeom>
          </p:spPr>
        </p:pic>
      </p:grpSp>
      <p:pic>
        <p:nvPicPr>
          <p:cNvPr id="60" name="Picture 59" descr="A green and black logo&#10;&#10;Description automatically generated">
            <a:extLst>
              <a:ext uri="{FF2B5EF4-FFF2-40B4-BE49-F238E27FC236}">
                <a16:creationId xmlns:a16="http://schemas.microsoft.com/office/drawing/2014/main" id="{5660A752-225C-E5B9-464D-611D808E77C2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1663" y="354296"/>
            <a:ext cx="553362" cy="302123"/>
          </a:xfrm>
          <a:prstGeom prst="rect">
            <a:avLst/>
          </a:prstGeom>
        </p:spPr>
      </p:pic>
      <p:pic>
        <p:nvPicPr>
          <p:cNvPr id="61" name="Picture 60" descr="A group of pixelated letters&#10;&#10;Description automatically generated">
            <a:extLst>
              <a:ext uri="{FF2B5EF4-FFF2-40B4-BE49-F238E27FC236}">
                <a16:creationId xmlns:a16="http://schemas.microsoft.com/office/drawing/2014/main" id="{5ECD7D5F-7E7D-8CD2-E8EC-5CD7E6030B03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8025" y="354296"/>
            <a:ext cx="819317" cy="302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826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1_Office Theme">
  <a:themeElements>
    <a:clrScheme name="Office 2007 - 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98</Words>
  <Application>Microsoft Macintosh PowerPoint</Application>
  <PresentationFormat>On-screen Show (16:9)</PresentationFormat>
  <Paragraphs>34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Aptos</vt:lpstr>
      <vt:lpstr>Arial</vt:lpstr>
      <vt:lpstr>TheSansOffice</vt:lpstr>
      <vt:lpstr>Trebuchet MS</vt:lpstr>
      <vt:lpstr>1_Office Theme</vt:lpstr>
      <vt:lpstr>AIGNITE 2025</vt:lpstr>
      <vt:lpstr>PowerPoint Presentation</vt:lpstr>
      <vt:lpstr>PowerPoint Presentation</vt:lpstr>
      <vt:lpstr>Section Header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Arun Rajamani</dc:creator>
  <cp:lastModifiedBy>Nizar Ahamed A R</cp:lastModifiedBy>
  <cp:revision>18</cp:revision>
  <dcterms:created xsi:type="dcterms:W3CDTF">2025-04-08T09:11:39Z</dcterms:created>
  <dcterms:modified xsi:type="dcterms:W3CDTF">2025-06-02T07:54:00Z</dcterms:modified>
</cp:coreProperties>
</file>