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5"/>
  </p:sldMasterIdLst>
  <p:notesMasterIdLst>
    <p:notesMasterId r:id="rId12"/>
  </p:notesMasterIdLst>
  <p:handoutMasterIdLst>
    <p:handoutMasterId r:id="rId13"/>
  </p:handoutMasterIdLst>
  <p:sldIdLst>
    <p:sldId id="2147311118" r:id="rId6"/>
    <p:sldId id="2147482582" r:id="rId7"/>
    <p:sldId id="2147482458" r:id="rId8"/>
    <p:sldId id="2147482459" r:id="rId9"/>
    <p:sldId id="3385" r:id="rId10"/>
    <p:sldId id="2147482391" r:id="rId11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556850-7FA5-8FBD-5C7C-47D6B0EDB1E9}" name="Sushant Dubey" initials="" userId="S::sushant.dubey@sifycorp.com::b3f89166-89f4-4765-a68d-227574381f33" providerId="AD"/>
  <p188:author id="{19BF3BE7-54DF-C657-4691-A640E35644AD}" name="Sagar Singh" initials="SS" userId="S::sagar.singh@sifycorp.com::0cd5ac81-7dc7-4895-a950-fa698084dc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BED730"/>
    <a:srgbClr val="FFFFFF"/>
    <a:srgbClr val="000000"/>
    <a:srgbClr val="DCE6F2"/>
    <a:srgbClr val="4F81BD"/>
    <a:srgbClr val="DBEEF4"/>
    <a:srgbClr val="0071DB"/>
    <a:srgbClr val="4BACC6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3658A-830A-403B-8720-212E74D15EE5}" v="1" dt="2024-11-28T06:17:14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9"/>
    <p:restoredTop sz="94635"/>
  </p:normalViewPr>
  <p:slideViewPr>
    <p:cSldViewPr snapToGrid="0">
      <p:cViewPr varScale="1">
        <p:scale>
          <a:sx n="80" d="100"/>
          <a:sy n="8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7ADA3-8A5F-DC43-904A-1A76C1CDE32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76A74-10EE-AC49-9144-151BAA461B0B}">
      <dgm:prSet custT="1"/>
      <dgm:spPr/>
      <dgm:t>
        <a:bodyPr anchor="ctr"/>
        <a:lstStyle/>
        <a:p>
          <a:r>
            <a:rPr lang="en-US" sz="1600" b="1" dirty="0">
              <a:solidFill>
                <a:schemeClr val="accent1"/>
              </a:solidFill>
              <a:latin typeface="Trebuchet MS" panose="020B0703020202090204" pitchFamily="34" charset="0"/>
            </a:rPr>
            <a:t>ONE</a:t>
          </a:r>
          <a:endParaRPr lang="en-IN" sz="1600" b="1" dirty="0">
            <a:solidFill>
              <a:schemeClr val="accent1"/>
            </a:solidFill>
            <a:latin typeface="Trebuchet MS" panose="020B0703020202090204" pitchFamily="34" charset="0"/>
          </a:endParaRPr>
        </a:p>
      </dgm:t>
    </dgm:pt>
    <dgm:pt modelId="{2EC8AB8E-6FF8-3940-9A85-C1550D923589}" type="parTrans" cxnId="{010F21A6-DD24-D84D-8850-5EC0470C0620}">
      <dgm:prSet/>
      <dgm:spPr/>
      <dgm:t>
        <a:bodyPr/>
        <a:lstStyle/>
        <a:p>
          <a:endParaRPr lang="en-US" sz="1600"/>
        </a:p>
      </dgm:t>
    </dgm:pt>
    <dgm:pt modelId="{53DA985C-1BF3-8B45-9B81-3249739BD87E}" type="sibTrans" cxnId="{010F21A6-DD24-D84D-8850-5EC0470C0620}">
      <dgm:prSet/>
      <dgm:spPr/>
      <dgm:t>
        <a:bodyPr/>
        <a:lstStyle/>
        <a:p>
          <a:endParaRPr lang="en-US" sz="1600"/>
        </a:p>
      </dgm:t>
    </dgm:pt>
    <dgm:pt modelId="{5AB059EC-7AAE-0A40-B951-6FB31B20FA14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TWO</a:t>
          </a:r>
        </a:p>
      </dgm:t>
    </dgm:pt>
    <dgm:pt modelId="{49D3C9CB-0E37-5A44-BF2F-45BE59ACC96E}" type="parTrans" cxnId="{B9F2A4F5-1159-7A4D-BBF8-E698015C1595}">
      <dgm:prSet/>
      <dgm:spPr/>
    </dgm:pt>
    <dgm:pt modelId="{DD58BE60-8C6D-FC45-A231-DCE53748A890}" type="sibTrans" cxnId="{B9F2A4F5-1159-7A4D-BBF8-E698015C1595}">
      <dgm:prSet/>
      <dgm:spPr/>
    </dgm:pt>
    <dgm:pt modelId="{C2272733-869B-D547-95DC-B5B4818B28F1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THREE</a:t>
          </a:r>
        </a:p>
      </dgm:t>
    </dgm:pt>
    <dgm:pt modelId="{9D208E2B-54D0-3A4D-961D-D41E34D1D8C3}" type="parTrans" cxnId="{0A6B8FAC-F1BF-B345-93BD-E4AB497BC576}">
      <dgm:prSet/>
      <dgm:spPr/>
    </dgm:pt>
    <dgm:pt modelId="{31D10BFD-FF0B-8541-93B3-6D2E7F9D53D9}" type="sibTrans" cxnId="{0A6B8FAC-F1BF-B345-93BD-E4AB497BC576}">
      <dgm:prSet/>
      <dgm:spPr/>
    </dgm:pt>
    <dgm:pt modelId="{9F2ADB73-08FB-2C45-8F0E-A9A9DFDFF345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FOUR</a:t>
          </a:r>
        </a:p>
      </dgm:t>
    </dgm:pt>
    <dgm:pt modelId="{5BDE59C4-7477-8C4B-B9CE-F8583827E931}" type="parTrans" cxnId="{641E0641-8438-3A4E-B283-6ADD7AF21B02}">
      <dgm:prSet/>
      <dgm:spPr/>
    </dgm:pt>
    <dgm:pt modelId="{F7D1D544-BEAC-E041-ADCA-F882833A5972}" type="sibTrans" cxnId="{641E0641-8438-3A4E-B283-6ADD7AF21B02}">
      <dgm:prSet/>
      <dgm:spPr/>
    </dgm:pt>
    <dgm:pt modelId="{96BC7C30-EEFF-C24C-AAD7-BE29C306ACF3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FIVE</a:t>
          </a:r>
        </a:p>
      </dgm:t>
    </dgm:pt>
    <dgm:pt modelId="{53C69C1B-F689-4047-AAAB-E9B9F08E7FD7}" type="parTrans" cxnId="{52ADD274-F6B6-E542-B0B3-7F762AD4B168}">
      <dgm:prSet/>
      <dgm:spPr/>
    </dgm:pt>
    <dgm:pt modelId="{D81374C7-6848-C84C-88ED-A03190CE4C63}" type="sibTrans" cxnId="{52ADD274-F6B6-E542-B0B3-7F762AD4B168}">
      <dgm:prSet/>
      <dgm:spPr/>
    </dgm:pt>
    <dgm:pt modelId="{4B7F7CE8-87C4-C344-88D9-76CC54622D2D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SIX</a:t>
          </a:r>
        </a:p>
      </dgm:t>
    </dgm:pt>
    <dgm:pt modelId="{BFD35F7F-3CBD-CB48-BD97-631384A0A57B}" type="parTrans" cxnId="{45A1DD93-AE87-4E40-AF74-2F8259B41305}">
      <dgm:prSet/>
      <dgm:spPr/>
    </dgm:pt>
    <dgm:pt modelId="{915F34BA-F3DD-4D4F-B907-CCC8D58A81B4}" type="sibTrans" cxnId="{45A1DD93-AE87-4E40-AF74-2F8259B41305}">
      <dgm:prSet/>
      <dgm:spPr/>
    </dgm:pt>
    <dgm:pt modelId="{A043A601-78CE-6543-BEDA-9134494A2C70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SEVEN</a:t>
          </a:r>
        </a:p>
      </dgm:t>
    </dgm:pt>
    <dgm:pt modelId="{0A702B37-1F7F-E242-8F86-D1CC91EF92BC}" type="parTrans" cxnId="{1D4F1525-8406-0B4D-9FFA-DE922BCC4F8D}">
      <dgm:prSet/>
      <dgm:spPr/>
    </dgm:pt>
    <dgm:pt modelId="{E2F18589-FCAA-3341-8EA3-C414F949D3A0}" type="sibTrans" cxnId="{1D4F1525-8406-0B4D-9FFA-DE922BCC4F8D}">
      <dgm:prSet/>
      <dgm:spPr/>
    </dgm:pt>
    <dgm:pt modelId="{EC3F1AA9-03B4-E44B-ACC8-3161C183AC1B}" type="pres">
      <dgm:prSet presAssocID="{1FF7ADA3-8A5F-DC43-904A-1A76C1CDE32C}" presName="vert0" presStyleCnt="0">
        <dgm:presLayoutVars>
          <dgm:dir/>
          <dgm:animOne val="branch"/>
          <dgm:animLvl val="lvl"/>
        </dgm:presLayoutVars>
      </dgm:prSet>
      <dgm:spPr/>
    </dgm:pt>
    <dgm:pt modelId="{2C902E22-29C5-394D-B07C-77189B6803F6}" type="pres">
      <dgm:prSet presAssocID="{E7876A74-10EE-AC49-9144-151BAA461B0B}" presName="thickLine" presStyleLbl="alignNode1" presStyleIdx="0" presStyleCnt="7"/>
      <dgm:spPr/>
    </dgm:pt>
    <dgm:pt modelId="{BDB8EB12-4DA0-A84C-82AA-2C852845F87B}" type="pres">
      <dgm:prSet presAssocID="{E7876A74-10EE-AC49-9144-151BAA461B0B}" presName="horz1" presStyleCnt="0"/>
      <dgm:spPr/>
    </dgm:pt>
    <dgm:pt modelId="{EE1D8FB4-B61D-5848-9EF4-1D7CA75E5B88}" type="pres">
      <dgm:prSet presAssocID="{E7876A74-10EE-AC49-9144-151BAA461B0B}" presName="tx1" presStyleLbl="revTx" presStyleIdx="0" presStyleCnt="7"/>
      <dgm:spPr/>
    </dgm:pt>
    <dgm:pt modelId="{FD047CC3-D703-6347-80CE-995EBEE7D1B4}" type="pres">
      <dgm:prSet presAssocID="{E7876A74-10EE-AC49-9144-151BAA461B0B}" presName="vert1" presStyleCnt="0"/>
      <dgm:spPr/>
    </dgm:pt>
    <dgm:pt modelId="{EE858215-D5B2-0D48-BEAC-28BD56F9A2B4}" type="pres">
      <dgm:prSet presAssocID="{5AB059EC-7AAE-0A40-B951-6FB31B20FA14}" presName="thickLine" presStyleLbl="alignNode1" presStyleIdx="1" presStyleCnt="7"/>
      <dgm:spPr/>
    </dgm:pt>
    <dgm:pt modelId="{DA44D441-CDE0-3E4C-A9AC-90EE59435EDD}" type="pres">
      <dgm:prSet presAssocID="{5AB059EC-7AAE-0A40-B951-6FB31B20FA14}" presName="horz1" presStyleCnt="0"/>
      <dgm:spPr/>
    </dgm:pt>
    <dgm:pt modelId="{A840BA31-B76E-8645-8A45-857D43F3D830}" type="pres">
      <dgm:prSet presAssocID="{5AB059EC-7AAE-0A40-B951-6FB31B20FA14}" presName="tx1" presStyleLbl="revTx" presStyleIdx="1" presStyleCnt="7"/>
      <dgm:spPr/>
    </dgm:pt>
    <dgm:pt modelId="{6A502DD7-B5EB-FC41-B101-02E658ED6A58}" type="pres">
      <dgm:prSet presAssocID="{5AB059EC-7AAE-0A40-B951-6FB31B20FA14}" presName="vert1" presStyleCnt="0"/>
      <dgm:spPr/>
    </dgm:pt>
    <dgm:pt modelId="{161EBDAC-83EE-5846-88FA-0FD45DBB31D1}" type="pres">
      <dgm:prSet presAssocID="{C2272733-869B-D547-95DC-B5B4818B28F1}" presName="thickLine" presStyleLbl="alignNode1" presStyleIdx="2" presStyleCnt="7"/>
      <dgm:spPr/>
    </dgm:pt>
    <dgm:pt modelId="{D471B41B-5F97-DC45-8F8D-8973C1BC0602}" type="pres">
      <dgm:prSet presAssocID="{C2272733-869B-D547-95DC-B5B4818B28F1}" presName="horz1" presStyleCnt="0"/>
      <dgm:spPr/>
    </dgm:pt>
    <dgm:pt modelId="{FEDF00EB-8724-0B47-A38A-C877F363DD16}" type="pres">
      <dgm:prSet presAssocID="{C2272733-869B-D547-95DC-B5B4818B28F1}" presName="tx1" presStyleLbl="revTx" presStyleIdx="2" presStyleCnt="7"/>
      <dgm:spPr/>
    </dgm:pt>
    <dgm:pt modelId="{0DDC47B9-657F-9348-B92B-ADC33472FD43}" type="pres">
      <dgm:prSet presAssocID="{C2272733-869B-D547-95DC-B5B4818B28F1}" presName="vert1" presStyleCnt="0"/>
      <dgm:spPr/>
    </dgm:pt>
    <dgm:pt modelId="{0DCAAF73-D852-A246-8D2E-BAA0CAA21981}" type="pres">
      <dgm:prSet presAssocID="{9F2ADB73-08FB-2C45-8F0E-A9A9DFDFF345}" presName="thickLine" presStyleLbl="alignNode1" presStyleIdx="3" presStyleCnt="7"/>
      <dgm:spPr/>
    </dgm:pt>
    <dgm:pt modelId="{5157F4ED-E815-7D45-A902-E2395DC60B31}" type="pres">
      <dgm:prSet presAssocID="{9F2ADB73-08FB-2C45-8F0E-A9A9DFDFF345}" presName="horz1" presStyleCnt="0"/>
      <dgm:spPr/>
    </dgm:pt>
    <dgm:pt modelId="{7B6DB56D-A646-A74A-9FCA-E24F9C75D97D}" type="pres">
      <dgm:prSet presAssocID="{9F2ADB73-08FB-2C45-8F0E-A9A9DFDFF345}" presName="tx1" presStyleLbl="revTx" presStyleIdx="3" presStyleCnt="7"/>
      <dgm:spPr/>
    </dgm:pt>
    <dgm:pt modelId="{FE5DA38E-903E-6344-B00C-ED2C3EFB94E1}" type="pres">
      <dgm:prSet presAssocID="{9F2ADB73-08FB-2C45-8F0E-A9A9DFDFF345}" presName="vert1" presStyleCnt="0"/>
      <dgm:spPr/>
    </dgm:pt>
    <dgm:pt modelId="{61831ED5-9A37-AF42-BEDD-5282DCE1649C}" type="pres">
      <dgm:prSet presAssocID="{96BC7C30-EEFF-C24C-AAD7-BE29C306ACF3}" presName="thickLine" presStyleLbl="alignNode1" presStyleIdx="4" presStyleCnt="7"/>
      <dgm:spPr/>
    </dgm:pt>
    <dgm:pt modelId="{F2DCDD8C-09CB-E144-92D8-65C5ABC8BE97}" type="pres">
      <dgm:prSet presAssocID="{96BC7C30-EEFF-C24C-AAD7-BE29C306ACF3}" presName="horz1" presStyleCnt="0"/>
      <dgm:spPr/>
    </dgm:pt>
    <dgm:pt modelId="{5CE99509-3CBA-CE4B-8E23-24A6ED12F02F}" type="pres">
      <dgm:prSet presAssocID="{96BC7C30-EEFF-C24C-AAD7-BE29C306ACF3}" presName="tx1" presStyleLbl="revTx" presStyleIdx="4" presStyleCnt="7"/>
      <dgm:spPr/>
    </dgm:pt>
    <dgm:pt modelId="{B79F83F4-E8FB-B54A-9FE5-DBE2BEA54097}" type="pres">
      <dgm:prSet presAssocID="{96BC7C30-EEFF-C24C-AAD7-BE29C306ACF3}" presName="vert1" presStyleCnt="0"/>
      <dgm:spPr/>
    </dgm:pt>
    <dgm:pt modelId="{F3850DFC-198E-8944-9654-60B4DDE2143C}" type="pres">
      <dgm:prSet presAssocID="{4B7F7CE8-87C4-C344-88D9-76CC54622D2D}" presName="thickLine" presStyleLbl="alignNode1" presStyleIdx="5" presStyleCnt="7"/>
      <dgm:spPr/>
    </dgm:pt>
    <dgm:pt modelId="{559618D3-15DC-704A-9EA7-BDCA8CAB93FE}" type="pres">
      <dgm:prSet presAssocID="{4B7F7CE8-87C4-C344-88D9-76CC54622D2D}" presName="horz1" presStyleCnt="0"/>
      <dgm:spPr/>
    </dgm:pt>
    <dgm:pt modelId="{78A260D9-EC52-3D4A-B9F3-A5D33DBFD37D}" type="pres">
      <dgm:prSet presAssocID="{4B7F7CE8-87C4-C344-88D9-76CC54622D2D}" presName="tx1" presStyleLbl="revTx" presStyleIdx="5" presStyleCnt="7"/>
      <dgm:spPr/>
    </dgm:pt>
    <dgm:pt modelId="{3BE16177-012C-2241-9B26-DE426C2AF6BE}" type="pres">
      <dgm:prSet presAssocID="{4B7F7CE8-87C4-C344-88D9-76CC54622D2D}" presName="vert1" presStyleCnt="0"/>
      <dgm:spPr/>
    </dgm:pt>
    <dgm:pt modelId="{E14A1E41-442C-6349-8E41-B47388F13F46}" type="pres">
      <dgm:prSet presAssocID="{A043A601-78CE-6543-BEDA-9134494A2C70}" presName="thickLine" presStyleLbl="alignNode1" presStyleIdx="6" presStyleCnt="7"/>
      <dgm:spPr/>
    </dgm:pt>
    <dgm:pt modelId="{3A132D87-CD82-844A-A0BD-EAAB29A5D907}" type="pres">
      <dgm:prSet presAssocID="{A043A601-78CE-6543-BEDA-9134494A2C70}" presName="horz1" presStyleCnt="0"/>
      <dgm:spPr/>
    </dgm:pt>
    <dgm:pt modelId="{C2E183C8-7E5F-E144-AF15-687A0F7C147B}" type="pres">
      <dgm:prSet presAssocID="{A043A601-78CE-6543-BEDA-9134494A2C70}" presName="tx1" presStyleLbl="revTx" presStyleIdx="6" presStyleCnt="7"/>
      <dgm:spPr/>
    </dgm:pt>
    <dgm:pt modelId="{3C37F4B1-81B5-2E40-A3BA-12F8917E858B}" type="pres">
      <dgm:prSet presAssocID="{A043A601-78CE-6543-BEDA-9134494A2C70}" presName="vert1" presStyleCnt="0"/>
      <dgm:spPr/>
    </dgm:pt>
  </dgm:ptLst>
  <dgm:cxnLst>
    <dgm:cxn modelId="{840CFD03-34CF-664C-839E-85DCBB52A375}" type="presOf" srcId="{96BC7C30-EEFF-C24C-AAD7-BE29C306ACF3}" destId="{5CE99509-3CBA-CE4B-8E23-24A6ED12F02F}" srcOrd="0" destOrd="0" presId="urn:microsoft.com/office/officeart/2008/layout/LinedList"/>
    <dgm:cxn modelId="{31B6490B-5DF8-DF4E-9BB2-7806E6C5C832}" type="presOf" srcId="{A043A601-78CE-6543-BEDA-9134494A2C70}" destId="{C2E183C8-7E5F-E144-AF15-687A0F7C147B}" srcOrd="0" destOrd="0" presId="urn:microsoft.com/office/officeart/2008/layout/LinedList"/>
    <dgm:cxn modelId="{1D4F1525-8406-0B4D-9FFA-DE922BCC4F8D}" srcId="{1FF7ADA3-8A5F-DC43-904A-1A76C1CDE32C}" destId="{A043A601-78CE-6543-BEDA-9134494A2C70}" srcOrd="6" destOrd="0" parTransId="{0A702B37-1F7F-E242-8F86-D1CC91EF92BC}" sibTransId="{E2F18589-FCAA-3341-8EA3-C414F949D3A0}"/>
    <dgm:cxn modelId="{C0919B3C-6640-6A48-8F8A-2BD04B5D1226}" type="presOf" srcId="{E7876A74-10EE-AC49-9144-151BAA461B0B}" destId="{EE1D8FB4-B61D-5848-9EF4-1D7CA75E5B88}" srcOrd="0" destOrd="0" presId="urn:microsoft.com/office/officeart/2008/layout/LinedList"/>
    <dgm:cxn modelId="{641E0641-8438-3A4E-B283-6ADD7AF21B02}" srcId="{1FF7ADA3-8A5F-DC43-904A-1A76C1CDE32C}" destId="{9F2ADB73-08FB-2C45-8F0E-A9A9DFDFF345}" srcOrd="3" destOrd="0" parTransId="{5BDE59C4-7477-8C4B-B9CE-F8583827E931}" sibTransId="{F7D1D544-BEAC-E041-ADCA-F882833A5972}"/>
    <dgm:cxn modelId="{52ADD274-F6B6-E542-B0B3-7F762AD4B168}" srcId="{1FF7ADA3-8A5F-DC43-904A-1A76C1CDE32C}" destId="{96BC7C30-EEFF-C24C-AAD7-BE29C306ACF3}" srcOrd="4" destOrd="0" parTransId="{53C69C1B-F689-4047-AAAB-E9B9F08E7FD7}" sibTransId="{D81374C7-6848-C84C-88ED-A03190CE4C63}"/>
    <dgm:cxn modelId="{8821B390-2627-874B-A178-983B4CD5F722}" type="presOf" srcId="{9F2ADB73-08FB-2C45-8F0E-A9A9DFDFF345}" destId="{7B6DB56D-A646-A74A-9FCA-E24F9C75D97D}" srcOrd="0" destOrd="0" presId="urn:microsoft.com/office/officeart/2008/layout/LinedList"/>
    <dgm:cxn modelId="{45A1DD93-AE87-4E40-AF74-2F8259B41305}" srcId="{1FF7ADA3-8A5F-DC43-904A-1A76C1CDE32C}" destId="{4B7F7CE8-87C4-C344-88D9-76CC54622D2D}" srcOrd="5" destOrd="0" parTransId="{BFD35F7F-3CBD-CB48-BD97-631384A0A57B}" sibTransId="{915F34BA-F3DD-4D4F-B907-CCC8D58A81B4}"/>
    <dgm:cxn modelId="{010F21A6-DD24-D84D-8850-5EC0470C0620}" srcId="{1FF7ADA3-8A5F-DC43-904A-1A76C1CDE32C}" destId="{E7876A74-10EE-AC49-9144-151BAA461B0B}" srcOrd="0" destOrd="0" parTransId="{2EC8AB8E-6FF8-3940-9A85-C1550D923589}" sibTransId="{53DA985C-1BF3-8B45-9B81-3249739BD87E}"/>
    <dgm:cxn modelId="{0A6B8FAC-F1BF-B345-93BD-E4AB497BC576}" srcId="{1FF7ADA3-8A5F-DC43-904A-1A76C1CDE32C}" destId="{C2272733-869B-D547-95DC-B5B4818B28F1}" srcOrd="2" destOrd="0" parTransId="{9D208E2B-54D0-3A4D-961D-D41E34D1D8C3}" sibTransId="{31D10BFD-FF0B-8541-93B3-6D2E7F9D53D9}"/>
    <dgm:cxn modelId="{1B80B5BA-CBE0-A740-901C-9DC0581B9B64}" type="presOf" srcId="{5AB059EC-7AAE-0A40-B951-6FB31B20FA14}" destId="{A840BA31-B76E-8645-8A45-857D43F3D830}" srcOrd="0" destOrd="0" presId="urn:microsoft.com/office/officeart/2008/layout/LinedList"/>
    <dgm:cxn modelId="{C16CCFBB-B01F-C24F-807C-FA7B10921AF4}" type="presOf" srcId="{4B7F7CE8-87C4-C344-88D9-76CC54622D2D}" destId="{78A260D9-EC52-3D4A-B9F3-A5D33DBFD37D}" srcOrd="0" destOrd="0" presId="urn:microsoft.com/office/officeart/2008/layout/LinedList"/>
    <dgm:cxn modelId="{072763CC-18A5-F24B-A95B-5DE11E8E92BF}" type="presOf" srcId="{C2272733-869B-D547-95DC-B5B4818B28F1}" destId="{FEDF00EB-8724-0B47-A38A-C877F363DD16}" srcOrd="0" destOrd="0" presId="urn:microsoft.com/office/officeart/2008/layout/LinedList"/>
    <dgm:cxn modelId="{15E5FFD0-215A-E54B-B08E-3FAE0B607FE3}" type="presOf" srcId="{1FF7ADA3-8A5F-DC43-904A-1A76C1CDE32C}" destId="{EC3F1AA9-03B4-E44B-ACC8-3161C183AC1B}" srcOrd="0" destOrd="0" presId="urn:microsoft.com/office/officeart/2008/layout/LinedList"/>
    <dgm:cxn modelId="{B9F2A4F5-1159-7A4D-BBF8-E698015C1595}" srcId="{1FF7ADA3-8A5F-DC43-904A-1A76C1CDE32C}" destId="{5AB059EC-7AAE-0A40-B951-6FB31B20FA14}" srcOrd="1" destOrd="0" parTransId="{49D3C9CB-0E37-5A44-BF2F-45BE59ACC96E}" sibTransId="{DD58BE60-8C6D-FC45-A231-DCE53748A890}"/>
    <dgm:cxn modelId="{5827245D-68A7-EA4C-BB84-C3CED0BD67FD}" type="presParOf" srcId="{EC3F1AA9-03B4-E44B-ACC8-3161C183AC1B}" destId="{2C902E22-29C5-394D-B07C-77189B6803F6}" srcOrd="0" destOrd="0" presId="urn:microsoft.com/office/officeart/2008/layout/LinedList"/>
    <dgm:cxn modelId="{0691C065-6B45-444A-93BE-58E423DB5803}" type="presParOf" srcId="{EC3F1AA9-03B4-E44B-ACC8-3161C183AC1B}" destId="{BDB8EB12-4DA0-A84C-82AA-2C852845F87B}" srcOrd="1" destOrd="0" presId="urn:microsoft.com/office/officeart/2008/layout/LinedList"/>
    <dgm:cxn modelId="{BEBC0CFC-8590-3341-A61F-CDC0D27A735B}" type="presParOf" srcId="{BDB8EB12-4DA0-A84C-82AA-2C852845F87B}" destId="{EE1D8FB4-B61D-5848-9EF4-1D7CA75E5B88}" srcOrd="0" destOrd="0" presId="urn:microsoft.com/office/officeart/2008/layout/LinedList"/>
    <dgm:cxn modelId="{18F83F43-33D7-A74F-AF4D-FCC7A8DE8BC6}" type="presParOf" srcId="{BDB8EB12-4DA0-A84C-82AA-2C852845F87B}" destId="{FD047CC3-D703-6347-80CE-995EBEE7D1B4}" srcOrd="1" destOrd="0" presId="urn:microsoft.com/office/officeart/2008/layout/LinedList"/>
    <dgm:cxn modelId="{4D43D663-273C-5642-B075-4DAB7F1A4CCD}" type="presParOf" srcId="{EC3F1AA9-03B4-E44B-ACC8-3161C183AC1B}" destId="{EE858215-D5B2-0D48-BEAC-28BD56F9A2B4}" srcOrd="2" destOrd="0" presId="urn:microsoft.com/office/officeart/2008/layout/LinedList"/>
    <dgm:cxn modelId="{038CB01C-F893-804B-91E5-26407F658CBC}" type="presParOf" srcId="{EC3F1AA9-03B4-E44B-ACC8-3161C183AC1B}" destId="{DA44D441-CDE0-3E4C-A9AC-90EE59435EDD}" srcOrd="3" destOrd="0" presId="urn:microsoft.com/office/officeart/2008/layout/LinedList"/>
    <dgm:cxn modelId="{412383AE-879E-8247-AB4D-D568A3AE7C03}" type="presParOf" srcId="{DA44D441-CDE0-3E4C-A9AC-90EE59435EDD}" destId="{A840BA31-B76E-8645-8A45-857D43F3D830}" srcOrd="0" destOrd="0" presId="urn:microsoft.com/office/officeart/2008/layout/LinedList"/>
    <dgm:cxn modelId="{E23574ED-C64D-DA43-9B33-29B38429208F}" type="presParOf" srcId="{DA44D441-CDE0-3E4C-A9AC-90EE59435EDD}" destId="{6A502DD7-B5EB-FC41-B101-02E658ED6A58}" srcOrd="1" destOrd="0" presId="urn:microsoft.com/office/officeart/2008/layout/LinedList"/>
    <dgm:cxn modelId="{3EA31711-D031-9149-BFA1-2C9B6CB3BC14}" type="presParOf" srcId="{EC3F1AA9-03B4-E44B-ACC8-3161C183AC1B}" destId="{161EBDAC-83EE-5846-88FA-0FD45DBB31D1}" srcOrd="4" destOrd="0" presId="urn:microsoft.com/office/officeart/2008/layout/LinedList"/>
    <dgm:cxn modelId="{A53BA954-4175-974A-9B48-59C7563A6392}" type="presParOf" srcId="{EC3F1AA9-03B4-E44B-ACC8-3161C183AC1B}" destId="{D471B41B-5F97-DC45-8F8D-8973C1BC0602}" srcOrd="5" destOrd="0" presId="urn:microsoft.com/office/officeart/2008/layout/LinedList"/>
    <dgm:cxn modelId="{4854F115-4BE0-D249-A9FA-3038AF4FAF3E}" type="presParOf" srcId="{D471B41B-5F97-DC45-8F8D-8973C1BC0602}" destId="{FEDF00EB-8724-0B47-A38A-C877F363DD16}" srcOrd="0" destOrd="0" presId="urn:microsoft.com/office/officeart/2008/layout/LinedList"/>
    <dgm:cxn modelId="{FD125A83-3FEC-224A-852F-1CD503A4F9DE}" type="presParOf" srcId="{D471B41B-5F97-DC45-8F8D-8973C1BC0602}" destId="{0DDC47B9-657F-9348-B92B-ADC33472FD43}" srcOrd="1" destOrd="0" presId="urn:microsoft.com/office/officeart/2008/layout/LinedList"/>
    <dgm:cxn modelId="{DD43179A-05CE-534E-9501-A19F08B74739}" type="presParOf" srcId="{EC3F1AA9-03B4-E44B-ACC8-3161C183AC1B}" destId="{0DCAAF73-D852-A246-8D2E-BAA0CAA21981}" srcOrd="6" destOrd="0" presId="urn:microsoft.com/office/officeart/2008/layout/LinedList"/>
    <dgm:cxn modelId="{162F072F-11F1-7D44-B4CE-66E25217A513}" type="presParOf" srcId="{EC3F1AA9-03B4-E44B-ACC8-3161C183AC1B}" destId="{5157F4ED-E815-7D45-A902-E2395DC60B31}" srcOrd="7" destOrd="0" presId="urn:microsoft.com/office/officeart/2008/layout/LinedList"/>
    <dgm:cxn modelId="{5A9C81EB-AB1C-4A40-AB8A-2CD9D9C5CA58}" type="presParOf" srcId="{5157F4ED-E815-7D45-A902-E2395DC60B31}" destId="{7B6DB56D-A646-A74A-9FCA-E24F9C75D97D}" srcOrd="0" destOrd="0" presId="urn:microsoft.com/office/officeart/2008/layout/LinedList"/>
    <dgm:cxn modelId="{D62BDCFA-A118-0048-807C-ECB2FFEE428C}" type="presParOf" srcId="{5157F4ED-E815-7D45-A902-E2395DC60B31}" destId="{FE5DA38E-903E-6344-B00C-ED2C3EFB94E1}" srcOrd="1" destOrd="0" presId="urn:microsoft.com/office/officeart/2008/layout/LinedList"/>
    <dgm:cxn modelId="{866D2AB7-11DE-CB42-AC89-C91E508B619B}" type="presParOf" srcId="{EC3F1AA9-03B4-E44B-ACC8-3161C183AC1B}" destId="{61831ED5-9A37-AF42-BEDD-5282DCE1649C}" srcOrd="8" destOrd="0" presId="urn:microsoft.com/office/officeart/2008/layout/LinedList"/>
    <dgm:cxn modelId="{95A3FFED-F45E-5F4E-A98B-8E49D0B5B8C1}" type="presParOf" srcId="{EC3F1AA9-03B4-E44B-ACC8-3161C183AC1B}" destId="{F2DCDD8C-09CB-E144-92D8-65C5ABC8BE97}" srcOrd="9" destOrd="0" presId="urn:microsoft.com/office/officeart/2008/layout/LinedList"/>
    <dgm:cxn modelId="{BC9B3C2D-784D-DD42-892F-8B01C2D66118}" type="presParOf" srcId="{F2DCDD8C-09CB-E144-92D8-65C5ABC8BE97}" destId="{5CE99509-3CBA-CE4B-8E23-24A6ED12F02F}" srcOrd="0" destOrd="0" presId="urn:microsoft.com/office/officeart/2008/layout/LinedList"/>
    <dgm:cxn modelId="{2A532889-5CCD-B940-90C9-AAF7B5C83EF6}" type="presParOf" srcId="{F2DCDD8C-09CB-E144-92D8-65C5ABC8BE97}" destId="{B79F83F4-E8FB-B54A-9FE5-DBE2BEA54097}" srcOrd="1" destOrd="0" presId="urn:microsoft.com/office/officeart/2008/layout/LinedList"/>
    <dgm:cxn modelId="{144F8AA5-3F71-0344-A1DA-53987460C414}" type="presParOf" srcId="{EC3F1AA9-03B4-E44B-ACC8-3161C183AC1B}" destId="{F3850DFC-198E-8944-9654-60B4DDE2143C}" srcOrd="10" destOrd="0" presId="urn:microsoft.com/office/officeart/2008/layout/LinedList"/>
    <dgm:cxn modelId="{0A0ABC4C-6551-EE47-9811-776969653F77}" type="presParOf" srcId="{EC3F1AA9-03B4-E44B-ACC8-3161C183AC1B}" destId="{559618D3-15DC-704A-9EA7-BDCA8CAB93FE}" srcOrd="11" destOrd="0" presId="urn:microsoft.com/office/officeart/2008/layout/LinedList"/>
    <dgm:cxn modelId="{5169D139-D868-E942-B774-4E4284222381}" type="presParOf" srcId="{559618D3-15DC-704A-9EA7-BDCA8CAB93FE}" destId="{78A260D9-EC52-3D4A-B9F3-A5D33DBFD37D}" srcOrd="0" destOrd="0" presId="urn:microsoft.com/office/officeart/2008/layout/LinedList"/>
    <dgm:cxn modelId="{6CF9926B-F0C8-1249-94EF-E9036081D4ED}" type="presParOf" srcId="{559618D3-15DC-704A-9EA7-BDCA8CAB93FE}" destId="{3BE16177-012C-2241-9B26-DE426C2AF6BE}" srcOrd="1" destOrd="0" presId="urn:microsoft.com/office/officeart/2008/layout/LinedList"/>
    <dgm:cxn modelId="{D0ECC2C7-117D-E847-94DD-56E656E6D520}" type="presParOf" srcId="{EC3F1AA9-03B4-E44B-ACC8-3161C183AC1B}" destId="{E14A1E41-442C-6349-8E41-B47388F13F46}" srcOrd="12" destOrd="0" presId="urn:microsoft.com/office/officeart/2008/layout/LinedList"/>
    <dgm:cxn modelId="{9191427D-0954-6D42-8380-48EAB6A8F14F}" type="presParOf" srcId="{EC3F1AA9-03B4-E44B-ACC8-3161C183AC1B}" destId="{3A132D87-CD82-844A-A0BD-EAAB29A5D907}" srcOrd="13" destOrd="0" presId="urn:microsoft.com/office/officeart/2008/layout/LinedList"/>
    <dgm:cxn modelId="{92364163-34E6-FF49-81C2-39675A815C19}" type="presParOf" srcId="{3A132D87-CD82-844A-A0BD-EAAB29A5D907}" destId="{C2E183C8-7E5F-E144-AF15-687A0F7C147B}" srcOrd="0" destOrd="0" presId="urn:microsoft.com/office/officeart/2008/layout/LinedList"/>
    <dgm:cxn modelId="{5C70D5BF-7047-6E47-86C1-FB7389D671A9}" type="presParOf" srcId="{3A132D87-CD82-844A-A0BD-EAAB29A5D907}" destId="{3C37F4B1-81B5-2E40-A3BA-12F8917E85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2E22-29C5-394D-B07C-77189B6803F6}">
      <dsp:nvSpPr>
        <dsp:cNvPr id="0" name=""/>
        <dsp:cNvSpPr/>
      </dsp:nvSpPr>
      <dsp:spPr>
        <a:xfrm>
          <a:off x="0" y="457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1D8FB4-B61D-5848-9EF4-1D7CA75E5B88}">
      <dsp:nvSpPr>
        <dsp:cNvPr id="0" name=""/>
        <dsp:cNvSpPr/>
      </dsp:nvSpPr>
      <dsp:spPr>
        <a:xfrm>
          <a:off x="0" y="457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ONE</a:t>
          </a:r>
          <a:endParaRPr lang="en-IN" sz="1600" b="1" kern="1200" dirty="0">
            <a:solidFill>
              <a:schemeClr val="accent1"/>
            </a:solidFill>
            <a:latin typeface="Trebuchet MS" panose="020B0703020202090204" pitchFamily="34" charset="0"/>
          </a:endParaRPr>
        </a:p>
      </dsp:txBody>
      <dsp:txXfrm>
        <a:off x="0" y="457"/>
        <a:ext cx="8496150" cy="534856"/>
      </dsp:txXfrm>
    </dsp:sp>
    <dsp:sp modelId="{EE858215-D5B2-0D48-BEAC-28BD56F9A2B4}">
      <dsp:nvSpPr>
        <dsp:cNvPr id="0" name=""/>
        <dsp:cNvSpPr/>
      </dsp:nvSpPr>
      <dsp:spPr>
        <a:xfrm>
          <a:off x="0" y="53531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0BA31-B76E-8645-8A45-857D43F3D830}">
      <dsp:nvSpPr>
        <dsp:cNvPr id="0" name=""/>
        <dsp:cNvSpPr/>
      </dsp:nvSpPr>
      <dsp:spPr>
        <a:xfrm>
          <a:off x="0" y="53531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TWO</a:t>
          </a:r>
        </a:p>
      </dsp:txBody>
      <dsp:txXfrm>
        <a:off x="0" y="535314"/>
        <a:ext cx="8496150" cy="534856"/>
      </dsp:txXfrm>
    </dsp:sp>
    <dsp:sp modelId="{161EBDAC-83EE-5846-88FA-0FD45DBB31D1}">
      <dsp:nvSpPr>
        <dsp:cNvPr id="0" name=""/>
        <dsp:cNvSpPr/>
      </dsp:nvSpPr>
      <dsp:spPr>
        <a:xfrm>
          <a:off x="0" y="107017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F00EB-8724-0B47-A38A-C877F363DD16}">
      <dsp:nvSpPr>
        <dsp:cNvPr id="0" name=""/>
        <dsp:cNvSpPr/>
      </dsp:nvSpPr>
      <dsp:spPr>
        <a:xfrm>
          <a:off x="0" y="107017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THREE</a:t>
          </a:r>
        </a:p>
      </dsp:txBody>
      <dsp:txXfrm>
        <a:off x="0" y="1070171"/>
        <a:ext cx="8496150" cy="534856"/>
      </dsp:txXfrm>
    </dsp:sp>
    <dsp:sp modelId="{0DCAAF73-D852-A246-8D2E-BAA0CAA21981}">
      <dsp:nvSpPr>
        <dsp:cNvPr id="0" name=""/>
        <dsp:cNvSpPr/>
      </dsp:nvSpPr>
      <dsp:spPr>
        <a:xfrm>
          <a:off x="0" y="160502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6DB56D-A646-A74A-9FCA-E24F9C75D97D}">
      <dsp:nvSpPr>
        <dsp:cNvPr id="0" name=""/>
        <dsp:cNvSpPr/>
      </dsp:nvSpPr>
      <dsp:spPr>
        <a:xfrm>
          <a:off x="0" y="160502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FOUR</a:t>
          </a:r>
        </a:p>
      </dsp:txBody>
      <dsp:txXfrm>
        <a:off x="0" y="1605028"/>
        <a:ext cx="8496150" cy="534856"/>
      </dsp:txXfrm>
    </dsp:sp>
    <dsp:sp modelId="{61831ED5-9A37-AF42-BEDD-5282DCE1649C}">
      <dsp:nvSpPr>
        <dsp:cNvPr id="0" name=""/>
        <dsp:cNvSpPr/>
      </dsp:nvSpPr>
      <dsp:spPr>
        <a:xfrm>
          <a:off x="0" y="213988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E99509-3CBA-CE4B-8E23-24A6ED12F02F}">
      <dsp:nvSpPr>
        <dsp:cNvPr id="0" name=""/>
        <dsp:cNvSpPr/>
      </dsp:nvSpPr>
      <dsp:spPr>
        <a:xfrm>
          <a:off x="0" y="213988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FIVE</a:t>
          </a:r>
        </a:p>
      </dsp:txBody>
      <dsp:txXfrm>
        <a:off x="0" y="2139884"/>
        <a:ext cx="8496150" cy="534856"/>
      </dsp:txXfrm>
    </dsp:sp>
    <dsp:sp modelId="{F3850DFC-198E-8944-9654-60B4DDE2143C}">
      <dsp:nvSpPr>
        <dsp:cNvPr id="0" name=""/>
        <dsp:cNvSpPr/>
      </dsp:nvSpPr>
      <dsp:spPr>
        <a:xfrm>
          <a:off x="0" y="267474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A260D9-EC52-3D4A-B9F3-A5D33DBFD37D}">
      <dsp:nvSpPr>
        <dsp:cNvPr id="0" name=""/>
        <dsp:cNvSpPr/>
      </dsp:nvSpPr>
      <dsp:spPr>
        <a:xfrm>
          <a:off x="0" y="267474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SIX</a:t>
          </a:r>
        </a:p>
      </dsp:txBody>
      <dsp:txXfrm>
        <a:off x="0" y="2674741"/>
        <a:ext cx="8496150" cy="534856"/>
      </dsp:txXfrm>
    </dsp:sp>
    <dsp:sp modelId="{E14A1E41-442C-6349-8E41-B47388F13F46}">
      <dsp:nvSpPr>
        <dsp:cNvPr id="0" name=""/>
        <dsp:cNvSpPr/>
      </dsp:nvSpPr>
      <dsp:spPr>
        <a:xfrm>
          <a:off x="0" y="320959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E183C8-7E5F-E144-AF15-687A0F7C147B}">
      <dsp:nvSpPr>
        <dsp:cNvPr id="0" name=""/>
        <dsp:cNvSpPr/>
      </dsp:nvSpPr>
      <dsp:spPr>
        <a:xfrm>
          <a:off x="0" y="320959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SEVEN</a:t>
          </a:r>
        </a:p>
      </dsp:txBody>
      <dsp:txXfrm>
        <a:off x="0" y="3209598"/>
        <a:ext cx="8496150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11-02-2025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11-02-2025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2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10E2D-F0F3-4A2F-A9EA-2F10C5044E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3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11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2" y="1943899"/>
            <a:ext cx="6863533" cy="5595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3" y="2504681"/>
            <a:ext cx="6863531" cy="49131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04" y="3300072"/>
            <a:ext cx="2517377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89125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3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2" y="3859833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5AA10AE-5B92-B943-6B31-8EE580D7D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D6C9F0A-EE65-56E2-5D6B-516FA757FB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6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BB7FC-46A2-DF93-1B83-435422E047DF}"/>
              </a:ext>
            </a:extLst>
          </p:cNvPr>
          <p:cNvSpPr/>
          <p:nvPr userDrawn="1"/>
        </p:nvSpPr>
        <p:spPr>
          <a:xfrm>
            <a:off x="0" y="-5171"/>
            <a:ext cx="9144000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2">
              <a:defRPr/>
            </a:pPr>
            <a:endParaRPr lang="en-IN" sz="18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883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871242"/>
            <a:ext cx="5955384" cy="490295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61537"/>
            <a:ext cx="442753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486150"/>
            <a:ext cx="4068763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366248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268071"/>
            <a:ext cx="5809162" cy="124850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793682"/>
            <a:ext cx="5435173" cy="4428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330886"/>
            <a:ext cx="2527631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33810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7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5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4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54D60-252F-F612-EF8F-A74CAFA7E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680C3-01B3-5FA0-8C80-ECC82269C489}"/>
              </a:ext>
            </a:extLst>
          </p:cNvPr>
          <p:cNvSpPr/>
          <p:nvPr userDrawn="1"/>
        </p:nvSpPr>
        <p:spPr>
          <a:xfrm>
            <a:off x="-10258" y="0"/>
            <a:ext cx="9164516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2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2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4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CACB53A-C956-607C-EAC5-052ED3AFD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50C02-C64F-F570-5037-D890349727E4}"/>
              </a:ext>
            </a:extLst>
          </p:cNvPr>
          <p:cNvSpPr/>
          <p:nvPr userDrawn="1"/>
        </p:nvSpPr>
        <p:spPr>
          <a:xfrm>
            <a:off x="-36282" y="3859833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F72D8F-8E8B-A7FF-4F87-7F0905E03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1084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7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3850" y="234659"/>
            <a:ext cx="8496300" cy="4000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80339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6" r:id="rId4"/>
    <p:sldLayoutId id="2147483767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8" r:id="rId11"/>
  </p:sldLayoutIdLst>
  <p:txStyles>
    <p:titleStyle>
      <a:lvl1pPr algn="l" defTabSz="914219" rtl="0" eaLnBrk="1" latinLnBrk="0" hangingPunct="1">
        <a:spcBef>
          <a:spcPct val="0"/>
        </a:spcBef>
        <a:buNone/>
        <a:defRPr kumimoji="0" lang="en-US" sz="20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54" indent="-2267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687" indent="-285693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771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8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99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098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5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1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93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5" pos="204">
          <p15:clr>
            <a:srgbClr val="F26B43"/>
          </p15:clr>
        </p15:guide>
        <p15:guide id="6" pos="2880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  <p15:guide id="11" pos="5556">
          <p15:clr>
            <a:srgbClr val="F26B43"/>
          </p15:clr>
        </p15:guide>
        <p15:guide id="12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2.pn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6.svg"/><Relationship Id="rId12" Type="http://schemas.microsoft.com/office/2007/relationships/hdphoto" Target="../media/hdphoto1.wdp"/><Relationship Id="rId17" Type="http://schemas.openxmlformats.org/officeDocument/2006/relationships/image" Target="../media/image25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0.jpeg"/><Relationship Id="rId5" Type="http://schemas.openxmlformats.org/officeDocument/2006/relationships/image" Target="../media/image14.svg"/><Relationship Id="rId15" Type="http://schemas.openxmlformats.org/officeDocument/2006/relationships/image" Target="../media/image23.png"/><Relationship Id="rId23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sv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347E98-72A0-71CC-90AC-ACC047208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102" y="1943899"/>
            <a:ext cx="6863533" cy="559527"/>
          </a:xfrm>
        </p:spPr>
        <p:txBody>
          <a:bodyPr/>
          <a:lstStyle/>
          <a:p>
            <a:r>
              <a:rPr lang="en-US" dirty="0"/>
              <a:t>TITLE COMES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0C2DC5-7CDF-D8DD-928E-958E987C71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103" y="2504681"/>
            <a:ext cx="6863531" cy="491319"/>
          </a:xfrm>
        </p:spPr>
        <p:txBody>
          <a:bodyPr anchor="ctr"/>
          <a:lstStyle/>
          <a:p>
            <a:r>
              <a:rPr lang="en-US" dirty="0"/>
              <a:t>Subtitle comes here</a:t>
            </a:r>
            <a:endParaRPr lang="en-IN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A7636DC-E4D7-CCF8-A6A2-342EA45CE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104" y="3300072"/>
            <a:ext cx="2517377" cy="277103"/>
          </a:xfrm>
        </p:spPr>
        <p:txBody>
          <a:bodyPr/>
          <a:lstStyle/>
          <a:p>
            <a:r>
              <a:rPr lang="en-US" dirty="0"/>
              <a:t>January 2025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EF908F0-5C13-840C-3017-BF1C034E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11574"/>
            <a:ext cx="8496150" cy="41549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BA1403-D1E7-C430-01C4-03C7E6B64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060628"/>
              </p:ext>
            </p:extLst>
          </p:nvPr>
        </p:nvGraphicFramePr>
        <p:xfrm>
          <a:off x="324000" y="987424"/>
          <a:ext cx="849615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7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7BB71-BB15-4C0E-323C-41CB37EC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11574"/>
            <a:ext cx="8496150" cy="415490"/>
          </a:xfrm>
        </p:spPr>
        <p:txBody>
          <a:bodyPr/>
          <a:lstStyle/>
          <a:p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3492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6A93B-9DD9-B61B-098C-B36FE8AC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1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/>
          <a:p>
            <a:r>
              <a:rPr lang="en-US" dirty="0"/>
              <a:t>separator title comes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32C9A-3950-1E5A-5BBD-4D42C3F39A21}"/>
              </a:ext>
            </a:extLst>
          </p:cNvPr>
          <p:cNvSpPr txBox="1"/>
          <p:nvPr/>
        </p:nvSpPr>
        <p:spPr>
          <a:xfrm>
            <a:off x="1767119" y="4093804"/>
            <a:ext cx="57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Thank You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0A5927-F0A3-9D94-3524-6ACA9E6F517A}"/>
              </a:ext>
            </a:extLst>
          </p:cNvPr>
          <p:cNvGrpSpPr/>
          <p:nvPr/>
        </p:nvGrpSpPr>
        <p:grpSpPr>
          <a:xfrm>
            <a:off x="1705648" y="1847075"/>
            <a:ext cx="5732705" cy="948743"/>
            <a:chOff x="323850" y="2753261"/>
            <a:chExt cx="8496300" cy="1406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AB60B1-3325-27EA-2F3F-BEC7F0EF10AC}"/>
                </a:ext>
              </a:extLst>
            </p:cNvPr>
            <p:cNvSpPr txBox="1"/>
            <p:nvPr/>
          </p:nvSpPr>
          <p:spPr>
            <a:xfrm>
              <a:off x="323850" y="2753261"/>
              <a:ext cx="8496300" cy="10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BED73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Tried  Tested  Trusted</a:t>
              </a:r>
              <a:endPara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198489-A54F-9DE7-3B74-4C2422284570}"/>
                </a:ext>
              </a:extLst>
            </p:cNvPr>
            <p:cNvSpPr txBox="1"/>
            <p:nvPr/>
          </p:nvSpPr>
          <p:spPr>
            <a:xfrm>
              <a:off x="489373" y="3657608"/>
              <a:ext cx="8330777" cy="50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Your digital infrastructure partner for over 25 years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18B5EA-73D3-1DFE-E9AB-2C0724B83566}"/>
                </a:ext>
              </a:extLst>
            </p:cNvPr>
            <p:cNvSpPr/>
            <p:nvPr/>
          </p:nvSpPr>
          <p:spPr>
            <a:xfrm>
              <a:off x="228984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CC286C-0C55-6539-0A6A-16706C54AE86}"/>
                </a:ext>
              </a:extLst>
            </p:cNvPr>
            <p:cNvSpPr/>
            <p:nvPr/>
          </p:nvSpPr>
          <p:spPr>
            <a:xfrm>
              <a:off x="502797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A024D9-4A9D-9349-7CF1-DFEFE490C776}"/>
                </a:ext>
              </a:extLst>
            </p:cNvPr>
            <p:cNvSpPr/>
            <p:nvPr/>
          </p:nvSpPr>
          <p:spPr>
            <a:xfrm>
              <a:off x="8128425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37" name="Picture 2" descr="Image result for sify logo">
            <a:extLst>
              <a:ext uri="{FF2B5EF4-FFF2-40B4-BE49-F238E27FC236}">
                <a16:creationId xmlns:a16="http://schemas.microsoft.com/office/drawing/2014/main" id="{EC67CE75-B098-BA2C-AEB6-ED420B2D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3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1D39C2-E8D4-0F3B-DB14-03D006D78D5F}"/>
              </a:ext>
            </a:extLst>
          </p:cNvPr>
          <p:cNvGrpSpPr/>
          <p:nvPr/>
        </p:nvGrpSpPr>
        <p:grpSpPr>
          <a:xfrm>
            <a:off x="478502" y="2981243"/>
            <a:ext cx="8186996" cy="894286"/>
            <a:chOff x="483929" y="2565721"/>
            <a:chExt cx="8186996" cy="89428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72AB10-2064-77EC-B5AD-6A162D606387}"/>
                </a:ext>
              </a:extLst>
            </p:cNvPr>
            <p:cNvGrpSpPr/>
            <p:nvPr/>
          </p:nvGrpSpPr>
          <p:grpSpPr>
            <a:xfrm>
              <a:off x="483929" y="2565721"/>
              <a:ext cx="945000" cy="894286"/>
              <a:chOff x="444173" y="2556318"/>
              <a:chExt cx="945000" cy="894286"/>
            </a:xfrm>
          </p:grpSpPr>
          <p:sp>
            <p:nvSpPr>
              <p:cNvPr id="7" name="Flowchart: Connector 3">
                <a:extLst>
                  <a:ext uri="{FF2B5EF4-FFF2-40B4-BE49-F238E27FC236}">
                    <a16:creationId xmlns:a16="http://schemas.microsoft.com/office/drawing/2014/main" id="{B6DDA099-8BEE-BB84-2E44-A57A4A328D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48960" y="2556318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9D187E-BE58-D3C3-D950-8587F89C002E}"/>
                  </a:ext>
                </a:extLst>
              </p:cNvPr>
              <p:cNvSpPr txBox="1"/>
              <p:nvPr/>
            </p:nvSpPr>
            <p:spPr>
              <a:xfrm>
                <a:off x="444173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Network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Infra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DD6C9173-E925-B8E8-EAEA-29D72BEF2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68540" y="2664164"/>
                <a:ext cx="296267" cy="334642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A2BBF5-3296-7BEC-AAA1-4B5BC250F0C2}"/>
                </a:ext>
              </a:extLst>
            </p:cNvPr>
            <p:cNvGrpSpPr/>
            <p:nvPr/>
          </p:nvGrpSpPr>
          <p:grpSpPr>
            <a:xfrm>
              <a:off x="5656784" y="2565721"/>
              <a:ext cx="945000" cy="886833"/>
              <a:chOff x="5726469" y="2563772"/>
              <a:chExt cx="945000" cy="886832"/>
            </a:xfrm>
          </p:grpSpPr>
          <p:sp>
            <p:nvSpPr>
              <p:cNvPr id="17" name="Flowchart: Connector 19">
                <a:extLst>
                  <a:ext uri="{FF2B5EF4-FFF2-40B4-BE49-F238E27FC236}">
                    <a16:creationId xmlns:a16="http://schemas.microsoft.com/office/drawing/2014/main" id="{1E6BA7D2-269F-8266-37AB-2B4DB75D4C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931256" y="2563772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265CCB-1060-75F6-747E-4D3AC4AC5B5E}"/>
                  </a:ext>
                </a:extLst>
              </p:cNvPr>
              <p:cNvSpPr txBox="1"/>
              <p:nvPr/>
            </p:nvSpPr>
            <p:spPr>
              <a:xfrm>
                <a:off x="5726469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Digital Apps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8DEBFA4B-A71C-2F7B-B8CB-215CB2F7A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32617" y="2671618"/>
                <a:ext cx="332707" cy="334642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A696BCE-DD40-9C3B-EDCB-8A47889FC960}"/>
                </a:ext>
              </a:extLst>
            </p:cNvPr>
            <p:cNvGrpSpPr/>
            <p:nvPr/>
          </p:nvGrpSpPr>
          <p:grpSpPr>
            <a:xfrm>
              <a:off x="6691355" y="2565727"/>
              <a:ext cx="945000" cy="886833"/>
              <a:chOff x="6784264" y="2563771"/>
              <a:chExt cx="945000" cy="886833"/>
            </a:xfrm>
          </p:grpSpPr>
          <p:sp>
            <p:nvSpPr>
              <p:cNvPr id="19" name="Flowchart: Connector 21">
                <a:extLst>
                  <a:ext uri="{FF2B5EF4-FFF2-40B4-BE49-F238E27FC236}">
                    <a16:creationId xmlns:a16="http://schemas.microsoft.com/office/drawing/2014/main" id="{A1D0A54F-5C45-9EED-1439-01FD150A8D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989051" y="2563771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647D1-76A1-EA24-D385-0B6FA2E95AF7}"/>
                  </a:ext>
                </a:extLst>
              </p:cNvPr>
              <p:cNvSpPr txBox="1"/>
              <p:nvPr/>
            </p:nvSpPr>
            <p:spPr>
              <a:xfrm>
                <a:off x="6784264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Industry Apps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7" name="Picture 2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7DE3FCA9-2F98-1C63-BD50-BA65C2F05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4416" y="2686424"/>
                <a:ext cx="404697" cy="346379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161EA61-BEEF-5EA9-48A3-9C469BA043A2}"/>
                </a:ext>
              </a:extLst>
            </p:cNvPr>
            <p:cNvGrpSpPr/>
            <p:nvPr/>
          </p:nvGrpSpPr>
          <p:grpSpPr>
            <a:xfrm>
              <a:off x="4622213" y="2565721"/>
              <a:ext cx="945000" cy="892360"/>
              <a:chOff x="4675343" y="2558244"/>
              <a:chExt cx="945000" cy="892360"/>
            </a:xfrm>
          </p:grpSpPr>
          <p:sp>
            <p:nvSpPr>
              <p:cNvPr id="13" name="Flowchart: Connector 13">
                <a:extLst>
                  <a:ext uri="{FF2B5EF4-FFF2-40B4-BE49-F238E27FC236}">
                    <a16:creationId xmlns:a16="http://schemas.microsoft.com/office/drawing/2014/main" id="{60CF8CE0-C886-9125-545B-024F154502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80130" y="2558244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6F55AB-1E6E-D050-40F0-751A6A94EC1B}"/>
                  </a:ext>
                </a:extLst>
              </p:cNvPr>
              <p:cNvSpPr txBox="1"/>
              <p:nvPr/>
            </p:nvSpPr>
            <p:spPr>
              <a:xfrm>
                <a:off x="4675343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Cloud &amp; IT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9" name="Picture 2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F9D569C8-7CA3-2DA2-28A0-0320D5606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648" y="2648839"/>
                <a:ext cx="384392" cy="369318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94A6B21-06EE-0C61-C912-530259C05D1B}"/>
                </a:ext>
              </a:extLst>
            </p:cNvPr>
            <p:cNvGrpSpPr/>
            <p:nvPr/>
          </p:nvGrpSpPr>
          <p:grpSpPr>
            <a:xfrm>
              <a:off x="2553071" y="2565727"/>
              <a:ext cx="945000" cy="879378"/>
              <a:chOff x="2568712" y="2571226"/>
              <a:chExt cx="945000" cy="879378"/>
            </a:xfrm>
          </p:grpSpPr>
          <p:sp>
            <p:nvSpPr>
              <p:cNvPr id="9" name="Flowchart: Connector 7">
                <a:extLst>
                  <a:ext uri="{FF2B5EF4-FFF2-40B4-BE49-F238E27FC236}">
                    <a16:creationId xmlns:a16="http://schemas.microsoft.com/office/drawing/2014/main" id="{74F58237-A978-E081-987A-A2BB03A2AB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2773498" y="2571226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0831A9-B8C8-4D2B-C1B5-3E6FD55410E8}"/>
                  </a:ext>
                </a:extLst>
              </p:cNvPr>
              <p:cNvSpPr txBox="1"/>
              <p:nvPr/>
            </p:nvSpPr>
            <p:spPr>
              <a:xfrm>
                <a:off x="2568712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Data Center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Colo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0" name="Picture 2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89E55E8B-806B-EC65-A0F1-C0A91EC08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180" y="2639048"/>
                <a:ext cx="342065" cy="356621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1240F7B-D242-AD24-D938-010189C2EE9B}"/>
                </a:ext>
              </a:extLst>
            </p:cNvPr>
            <p:cNvGrpSpPr/>
            <p:nvPr/>
          </p:nvGrpSpPr>
          <p:grpSpPr>
            <a:xfrm>
              <a:off x="3587642" y="2565722"/>
              <a:ext cx="945000" cy="892361"/>
              <a:chOff x="4099500" y="2558244"/>
              <a:chExt cx="945000" cy="892360"/>
            </a:xfrm>
          </p:grpSpPr>
          <p:sp>
            <p:nvSpPr>
              <p:cNvPr id="25" name="Flowchart: Connector 43">
                <a:extLst>
                  <a:ext uri="{FF2B5EF4-FFF2-40B4-BE49-F238E27FC236}">
                    <a16:creationId xmlns:a16="http://schemas.microsoft.com/office/drawing/2014/main" id="{D62CC28D-5A88-3B65-18A9-47E447ECBB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304287" y="2558244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6FB86-314A-B782-D769-C1E8F62EC723}"/>
                  </a:ext>
                </a:extLst>
              </p:cNvPr>
              <p:cNvSpPr txBox="1"/>
              <p:nvPr/>
            </p:nvSpPr>
            <p:spPr>
              <a:xfrm>
                <a:off x="4099500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CloudInfinit</a:t>
                </a:r>
                <a:r>
                  <a:rPr kumimoji="0" lang="en-IN" sz="75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BBD42F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+AI</a:t>
                </a: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GPU Cloud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185BF58-EB01-1F36-4E40-BBBD04184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-5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69911" y="2688163"/>
                <a:ext cx="404178" cy="254943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8CF1548-6C19-20C9-32FE-3A32C9EF182F}"/>
                </a:ext>
              </a:extLst>
            </p:cNvPr>
            <p:cNvGrpSpPr/>
            <p:nvPr/>
          </p:nvGrpSpPr>
          <p:grpSpPr>
            <a:xfrm>
              <a:off x="1518500" y="2565721"/>
              <a:ext cx="945000" cy="869614"/>
              <a:chOff x="1508631" y="2580990"/>
              <a:chExt cx="945000" cy="869614"/>
            </a:xfrm>
          </p:grpSpPr>
          <p:sp>
            <p:nvSpPr>
              <p:cNvPr id="6" name="Flowchart: Connector 11">
                <a:extLst>
                  <a:ext uri="{FF2B5EF4-FFF2-40B4-BE49-F238E27FC236}">
                    <a16:creationId xmlns:a16="http://schemas.microsoft.com/office/drawing/2014/main" id="{E72D2A5C-A44C-AA19-F472-418C1B4E53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713418" y="2580990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075E7D-EE06-B640-FC4E-B6592E6A0A4E}"/>
                  </a:ext>
                </a:extLst>
              </p:cNvPr>
              <p:cNvSpPr txBox="1"/>
              <p:nvPr/>
            </p:nvSpPr>
            <p:spPr>
              <a:xfrm>
                <a:off x="1508631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Network Digital 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CD0ADC3-22CF-23AB-5FB3-818F9FB59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76109" y="2665997"/>
                <a:ext cx="410045" cy="374389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FCCD0EF-B7F8-8C8F-3127-BDF1B71AAFBB}"/>
                </a:ext>
              </a:extLst>
            </p:cNvPr>
            <p:cNvGrpSpPr/>
            <p:nvPr/>
          </p:nvGrpSpPr>
          <p:grpSpPr>
            <a:xfrm>
              <a:off x="7725925" y="2565721"/>
              <a:ext cx="945000" cy="862162"/>
              <a:chOff x="7837240" y="2588442"/>
              <a:chExt cx="945000" cy="862162"/>
            </a:xfrm>
          </p:grpSpPr>
          <p:sp>
            <p:nvSpPr>
              <p:cNvPr id="39" name="Flowchart: Connector 15">
                <a:extLst>
                  <a:ext uri="{FF2B5EF4-FFF2-40B4-BE49-F238E27FC236}">
                    <a16:creationId xmlns:a16="http://schemas.microsoft.com/office/drawing/2014/main" id="{EF5804E3-F30F-9533-8F76-8160B0C28D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8042026" y="2588442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08E0DD-D43B-C955-C1A4-7F33670D93AE}"/>
                  </a:ext>
                </a:extLst>
              </p:cNvPr>
              <p:cNvSpPr txBox="1"/>
              <p:nvPr/>
            </p:nvSpPr>
            <p:spPr>
              <a:xfrm>
                <a:off x="7837240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Security 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1DD9D8F3-3354-E27C-DEA2-C96D393F7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184046" y="2703288"/>
                <a:ext cx="251389" cy="334642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8A14E9-02DC-0BB4-CE7B-3934368656E2}"/>
              </a:ext>
            </a:extLst>
          </p:cNvPr>
          <p:cNvGrpSpPr/>
          <p:nvPr/>
        </p:nvGrpSpPr>
        <p:grpSpPr>
          <a:xfrm>
            <a:off x="738316" y="744619"/>
            <a:ext cx="7667369" cy="900670"/>
            <a:chOff x="405362" y="318692"/>
            <a:chExt cx="7667369" cy="9006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0C3085-C98C-4490-F3E1-60989DBD82C8}"/>
                </a:ext>
              </a:extLst>
            </p:cNvPr>
            <p:cNvSpPr txBox="1"/>
            <p:nvPr/>
          </p:nvSpPr>
          <p:spPr>
            <a:xfrm>
              <a:off x="2515669" y="759250"/>
              <a:ext cx="981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Award for Sustainability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DC3DD2-F5C8-7CC2-B40E-5AB7B192C698}"/>
                </a:ext>
              </a:extLst>
            </p:cNvPr>
            <p:cNvSpPr txBox="1"/>
            <p:nvPr/>
          </p:nvSpPr>
          <p:spPr>
            <a:xfrm>
              <a:off x="3327106" y="746406"/>
              <a:ext cx="86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Innovation in Data Center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A783B9-1ABB-2365-8B9D-CC85D219BAD5}"/>
                </a:ext>
              </a:extLst>
            </p:cNvPr>
            <p:cNvSpPr txBox="1"/>
            <p:nvPr/>
          </p:nvSpPr>
          <p:spPr>
            <a:xfrm>
              <a:off x="5081696" y="729759"/>
              <a:ext cx="106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Best in </a:t>
              </a:r>
            </a:p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Services Industry</a:t>
              </a:r>
            </a:p>
          </p:txBody>
        </p:sp>
        <p:pic>
          <p:nvPicPr>
            <p:cNvPr id="45" name="Picture 44" descr="A logo with a sun&#10;&#10;Description automatically generated">
              <a:extLst>
                <a:ext uri="{FF2B5EF4-FFF2-40B4-BE49-F238E27FC236}">
                  <a16:creationId xmlns:a16="http://schemas.microsoft.com/office/drawing/2014/main" id="{E0ACB252-53EC-8845-34D4-BCC3DFD2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2027" y="488244"/>
              <a:ext cx="496691" cy="233600"/>
            </a:xfrm>
            <a:prstGeom prst="rect">
              <a:avLst/>
            </a:prstGeom>
          </p:spPr>
        </p:pic>
        <p:pic>
          <p:nvPicPr>
            <p:cNvPr id="52" name="Picture 51" descr="A blue and black logo&#10;&#10;Description automatically generated">
              <a:extLst>
                <a:ext uri="{FF2B5EF4-FFF2-40B4-BE49-F238E27FC236}">
                  <a16:creationId xmlns:a16="http://schemas.microsoft.com/office/drawing/2014/main" id="{61F6B167-7B12-75BE-BFAB-BE496966F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609" y="401068"/>
              <a:ext cx="434385" cy="320776"/>
            </a:xfrm>
            <a:prstGeom prst="rect">
              <a:avLst/>
            </a:prstGeom>
          </p:spPr>
        </p:pic>
        <p:pic>
          <p:nvPicPr>
            <p:cNvPr id="53" name="Picture 52" descr="A red white and blue sign&#10;&#10;Description automatically generated">
              <a:extLst>
                <a:ext uri="{FF2B5EF4-FFF2-40B4-BE49-F238E27FC236}">
                  <a16:creationId xmlns:a16="http://schemas.microsoft.com/office/drawing/2014/main" id="{83ADAD85-30A6-A069-EE36-B942D0D2C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133" y="488245"/>
              <a:ext cx="500100" cy="23359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1B3BFE-084C-A81C-8440-2AA63E6F5A54}"/>
                </a:ext>
              </a:extLst>
            </p:cNvPr>
            <p:cNvSpPr txBox="1"/>
            <p:nvPr/>
          </p:nvSpPr>
          <p:spPr>
            <a:xfrm>
              <a:off x="7010837" y="716213"/>
              <a:ext cx="106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Managed Network Services - MQ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6D6C1DA-D90E-C2D5-29E2-FB4E59917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8663" y="570272"/>
              <a:ext cx="659013" cy="151572"/>
            </a:xfrm>
            <a:prstGeom prst="rect">
              <a:avLst/>
            </a:prstGeom>
          </p:spPr>
        </p:pic>
        <p:pic>
          <p:nvPicPr>
            <p:cNvPr id="15" name="Picture 14" descr="Logos &amp; Brand Guidelines | NVIDIA">
              <a:extLst>
                <a:ext uri="{FF2B5EF4-FFF2-40B4-BE49-F238E27FC236}">
                  <a16:creationId xmlns:a16="http://schemas.microsoft.com/office/drawing/2014/main" id="{D157B8E9-CCE0-490A-5626-628235B6D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46" y="385452"/>
              <a:ext cx="600700" cy="33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D66AFA-648F-DD04-552E-23BEE82611AD}"/>
                </a:ext>
              </a:extLst>
            </p:cNvPr>
            <p:cNvSpPr txBox="1"/>
            <p:nvPr/>
          </p:nvSpPr>
          <p:spPr>
            <a:xfrm>
              <a:off x="3965209" y="757697"/>
              <a:ext cx="1393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India’s 1</a:t>
              </a:r>
              <a:r>
                <a:rPr kumimoji="0" lang="en-US" sz="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st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Nvidia </a:t>
              </a:r>
            </a:p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DGX Ready Liquid &amp; </a:t>
              </a:r>
            </a:p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Air Cooled DCs</a:t>
              </a:r>
              <a:endPara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57" name="Picture 2" descr="India Primetime', ET BrandEquity">
              <a:extLst>
                <a:ext uri="{FF2B5EF4-FFF2-40B4-BE49-F238E27FC236}">
                  <a16:creationId xmlns:a16="http://schemas.microsoft.com/office/drawing/2014/main" id="{CBA89BB5-AAD4-0319-D207-73301072D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93" y="406031"/>
              <a:ext cx="294965" cy="31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094B7F-354B-9797-57BB-487DEF5B7A0B}"/>
                </a:ext>
              </a:extLst>
            </p:cNvPr>
            <p:cNvSpPr txBox="1"/>
            <p:nvPr/>
          </p:nvSpPr>
          <p:spPr>
            <a:xfrm>
              <a:off x="1518500" y="758907"/>
              <a:ext cx="12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Best Future-Proof Data Center Project</a:t>
              </a:r>
            </a:p>
          </p:txBody>
        </p:sp>
        <p:pic>
          <p:nvPicPr>
            <p:cNvPr id="1026" name="Picture 2" descr="Partner Content - IDC European Utilities Summit 2021">
              <a:extLst>
                <a:ext uri="{FF2B5EF4-FFF2-40B4-BE49-F238E27FC236}">
                  <a16:creationId xmlns:a16="http://schemas.microsoft.com/office/drawing/2014/main" id="{AD547B04-6A11-39CC-1536-07CD23458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77" y="475514"/>
              <a:ext cx="847482" cy="25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0FC0E6F-7A9A-595A-6FE1-139D0FDABC1F}"/>
                </a:ext>
              </a:extLst>
            </p:cNvPr>
            <p:cNvSpPr txBox="1"/>
            <p:nvPr/>
          </p:nvSpPr>
          <p:spPr>
            <a:xfrm>
              <a:off x="6030245" y="727327"/>
              <a:ext cx="106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DC Services India &amp; ​Managed Cloud Services APAC ​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8A6BE3A-717D-A366-D5A6-1A6DE8427D4B}"/>
                </a:ext>
              </a:extLst>
            </p:cNvPr>
            <p:cNvSpPr txBox="1"/>
            <p:nvPr/>
          </p:nvSpPr>
          <p:spPr>
            <a:xfrm>
              <a:off x="405362" y="758907"/>
              <a:ext cx="12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685783">
                <a:defRPr sz="800">
                  <a:solidFill>
                    <a:prstClr val="white"/>
                  </a:solidFill>
                  <a:latin typeface="Trebuchet MS"/>
                </a:defRPr>
              </a:lvl1pPr>
            </a:lstStyle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CIO Choice 2025 for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AI Ready Data Centers</a:t>
              </a:r>
            </a:p>
          </p:txBody>
        </p:sp>
        <p:pic>
          <p:nvPicPr>
            <p:cNvPr id="61" name="Picture 60" descr="A gold medal with a red strap&#10;&#10;AI-generated content may be incorrect.">
              <a:extLst>
                <a:ext uri="{FF2B5EF4-FFF2-40B4-BE49-F238E27FC236}">
                  <a16:creationId xmlns:a16="http://schemas.microsoft.com/office/drawing/2014/main" id="{C4A7F1F2-A196-B9D2-A0ED-69D34B535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27" y="318692"/>
              <a:ext cx="403152" cy="403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fy White Theme 2025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5225ff6-d8db-4da8-8d9c-1f925f835688" ContentTypeId="0x0101" PreviousValue="false"/>
</file>

<file path=customXml/itemProps1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</TotalTime>
  <Words>119</Words>
  <Application>Microsoft Office PowerPoint</Application>
  <PresentationFormat>On-screen Show (16:9)</PresentationFormat>
  <Paragraphs>46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Sify White Theme 2025</vt:lpstr>
      <vt:lpstr>PowerPoint Presentation</vt:lpstr>
      <vt:lpstr>agenda</vt:lpstr>
      <vt:lpstr>TITLE COMES 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Shombit Roy</cp:lastModifiedBy>
  <cp:revision>24</cp:revision>
  <dcterms:created xsi:type="dcterms:W3CDTF">2020-10-26T06:38:47Z</dcterms:created>
  <dcterms:modified xsi:type="dcterms:W3CDTF">2025-02-12T06:46:30Z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